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10" r:id="rId17"/>
    <p:sldId id="311" r:id="rId18"/>
    <p:sldId id="31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9" r:id="rId48"/>
    <p:sldId id="303" r:id="rId49"/>
    <p:sldId id="308" r:id="rId50"/>
    <p:sldId id="305" r:id="rId51"/>
    <p:sldId id="306" r:id="rId52"/>
    <p:sldId id="307" r:id="rId53"/>
  </p:sldIdLst>
  <p:sldSz cx="9144000" cy="6858000" type="screen4x3"/>
  <p:notesSz cx="7010400" cy="92964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928"/>
        <p:guide pos="2208"/>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567" eaLnBrk="0" hangingPunct="0">
              <a:defRPr>
                <a:solidFill>
                  <a:schemeClr val="tx1"/>
                </a:solidFill>
                <a:latin typeface="Arial" pitchFamily="34" charset="0"/>
              </a:defRPr>
            </a:lvl1pPr>
            <a:lvl2pPr marL="748772" indent="-287989" defTabSz="937567" eaLnBrk="0" hangingPunct="0">
              <a:defRPr>
                <a:solidFill>
                  <a:schemeClr val="tx1"/>
                </a:solidFill>
                <a:latin typeface="Arial" pitchFamily="34" charset="0"/>
              </a:defRPr>
            </a:lvl2pPr>
            <a:lvl3pPr marL="1151957" indent="-230391" defTabSz="937567" eaLnBrk="0" hangingPunct="0">
              <a:defRPr>
                <a:solidFill>
                  <a:schemeClr val="tx1"/>
                </a:solidFill>
                <a:latin typeface="Arial" pitchFamily="34" charset="0"/>
              </a:defRPr>
            </a:lvl3pPr>
            <a:lvl4pPr marL="1612741" indent="-230391" defTabSz="937567" eaLnBrk="0" hangingPunct="0">
              <a:defRPr>
                <a:solidFill>
                  <a:schemeClr val="tx1"/>
                </a:solidFill>
                <a:latin typeface="Arial" pitchFamily="34" charset="0"/>
              </a:defRPr>
            </a:lvl4pPr>
            <a:lvl5pPr marL="2073524" indent="-230391" defTabSz="937567" eaLnBrk="0" hangingPunct="0">
              <a:defRPr>
                <a:solidFill>
                  <a:schemeClr val="tx1"/>
                </a:solidFill>
                <a:latin typeface="Arial" pitchFamily="34" charset="0"/>
              </a:defRPr>
            </a:lvl5pPr>
            <a:lvl6pPr marL="2534308" indent="-230391" defTabSz="937567" eaLnBrk="0" fontAlgn="base" hangingPunct="0">
              <a:spcBef>
                <a:spcPct val="0"/>
              </a:spcBef>
              <a:spcAft>
                <a:spcPct val="0"/>
              </a:spcAft>
              <a:defRPr>
                <a:solidFill>
                  <a:schemeClr val="tx1"/>
                </a:solidFill>
                <a:latin typeface="Arial" pitchFamily="34" charset="0"/>
              </a:defRPr>
            </a:lvl6pPr>
            <a:lvl7pPr marL="2995091" indent="-230391" defTabSz="937567" eaLnBrk="0" fontAlgn="base" hangingPunct="0">
              <a:spcBef>
                <a:spcPct val="0"/>
              </a:spcBef>
              <a:spcAft>
                <a:spcPct val="0"/>
              </a:spcAft>
              <a:defRPr>
                <a:solidFill>
                  <a:schemeClr val="tx1"/>
                </a:solidFill>
                <a:latin typeface="Arial" pitchFamily="34" charset="0"/>
              </a:defRPr>
            </a:lvl7pPr>
            <a:lvl8pPr marL="3455874" indent="-230391" defTabSz="937567" eaLnBrk="0" fontAlgn="base" hangingPunct="0">
              <a:spcBef>
                <a:spcPct val="0"/>
              </a:spcBef>
              <a:spcAft>
                <a:spcPct val="0"/>
              </a:spcAft>
              <a:defRPr>
                <a:solidFill>
                  <a:schemeClr val="tx1"/>
                </a:solidFill>
                <a:latin typeface="Arial" pitchFamily="34" charset="0"/>
              </a:defRPr>
            </a:lvl8pPr>
            <a:lvl9pPr marL="3916656" indent="-230391" defTabSz="937567"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3916029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380" eaLnBrk="0" hangingPunct="0">
              <a:defRPr>
                <a:solidFill>
                  <a:schemeClr val="tx1"/>
                </a:solidFill>
                <a:latin typeface="Arial" pitchFamily="34" charset="0"/>
              </a:defRPr>
            </a:lvl1pPr>
            <a:lvl2pPr marL="762999" indent="-293461" defTabSz="955380" eaLnBrk="0" hangingPunct="0">
              <a:defRPr>
                <a:solidFill>
                  <a:schemeClr val="tx1"/>
                </a:solidFill>
                <a:latin typeface="Arial" pitchFamily="34" charset="0"/>
              </a:defRPr>
            </a:lvl2pPr>
            <a:lvl3pPr marL="1173844" indent="-234769" defTabSz="955380" eaLnBrk="0" hangingPunct="0">
              <a:defRPr>
                <a:solidFill>
                  <a:schemeClr val="tx1"/>
                </a:solidFill>
                <a:latin typeface="Arial" pitchFamily="34" charset="0"/>
              </a:defRPr>
            </a:lvl3pPr>
            <a:lvl4pPr marL="1643383" indent="-234769" defTabSz="955380" eaLnBrk="0" hangingPunct="0">
              <a:defRPr>
                <a:solidFill>
                  <a:schemeClr val="tx1"/>
                </a:solidFill>
                <a:latin typeface="Arial" pitchFamily="34" charset="0"/>
              </a:defRPr>
            </a:lvl4pPr>
            <a:lvl5pPr marL="2112921" indent="-234769" defTabSz="955380" eaLnBrk="0" hangingPunct="0">
              <a:defRPr>
                <a:solidFill>
                  <a:schemeClr val="tx1"/>
                </a:solidFill>
                <a:latin typeface="Arial" pitchFamily="34" charset="0"/>
              </a:defRPr>
            </a:lvl5pPr>
            <a:lvl6pPr marL="2582460" indent="-234769" defTabSz="955380" eaLnBrk="0" fontAlgn="base" hangingPunct="0">
              <a:spcBef>
                <a:spcPct val="0"/>
              </a:spcBef>
              <a:spcAft>
                <a:spcPct val="0"/>
              </a:spcAft>
              <a:defRPr>
                <a:solidFill>
                  <a:schemeClr val="tx1"/>
                </a:solidFill>
                <a:latin typeface="Arial" pitchFamily="34" charset="0"/>
              </a:defRPr>
            </a:lvl6pPr>
            <a:lvl7pPr marL="3051997" indent="-234769" defTabSz="955380" eaLnBrk="0" fontAlgn="base" hangingPunct="0">
              <a:spcBef>
                <a:spcPct val="0"/>
              </a:spcBef>
              <a:spcAft>
                <a:spcPct val="0"/>
              </a:spcAft>
              <a:defRPr>
                <a:solidFill>
                  <a:schemeClr val="tx1"/>
                </a:solidFill>
                <a:latin typeface="Arial" pitchFamily="34" charset="0"/>
              </a:defRPr>
            </a:lvl7pPr>
            <a:lvl8pPr marL="3521536" indent="-234769" defTabSz="955380" eaLnBrk="0" fontAlgn="base" hangingPunct="0">
              <a:spcBef>
                <a:spcPct val="0"/>
              </a:spcBef>
              <a:spcAft>
                <a:spcPct val="0"/>
              </a:spcAft>
              <a:defRPr>
                <a:solidFill>
                  <a:schemeClr val="tx1"/>
                </a:solidFill>
                <a:latin typeface="Arial" pitchFamily="34" charset="0"/>
              </a:defRPr>
            </a:lvl8pPr>
            <a:lvl9pPr marL="3991073" indent="-234769" defTabSz="955380"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51450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567" eaLnBrk="0" hangingPunct="0">
              <a:defRPr>
                <a:solidFill>
                  <a:schemeClr val="tx1"/>
                </a:solidFill>
                <a:latin typeface="Arial" pitchFamily="34" charset="0"/>
              </a:defRPr>
            </a:lvl1pPr>
            <a:lvl2pPr marL="748772" indent="-287989" defTabSz="937567" eaLnBrk="0" hangingPunct="0">
              <a:defRPr>
                <a:solidFill>
                  <a:schemeClr val="tx1"/>
                </a:solidFill>
                <a:latin typeface="Arial" pitchFamily="34" charset="0"/>
              </a:defRPr>
            </a:lvl2pPr>
            <a:lvl3pPr marL="1151957" indent="-230391" defTabSz="937567" eaLnBrk="0" hangingPunct="0">
              <a:defRPr>
                <a:solidFill>
                  <a:schemeClr val="tx1"/>
                </a:solidFill>
                <a:latin typeface="Arial" pitchFamily="34" charset="0"/>
              </a:defRPr>
            </a:lvl3pPr>
            <a:lvl4pPr marL="1612741" indent="-230391" defTabSz="937567" eaLnBrk="0" hangingPunct="0">
              <a:defRPr>
                <a:solidFill>
                  <a:schemeClr val="tx1"/>
                </a:solidFill>
                <a:latin typeface="Arial" pitchFamily="34" charset="0"/>
              </a:defRPr>
            </a:lvl4pPr>
            <a:lvl5pPr marL="2073524" indent="-230391" defTabSz="937567" eaLnBrk="0" hangingPunct="0">
              <a:defRPr>
                <a:solidFill>
                  <a:schemeClr val="tx1"/>
                </a:solidFill>
                <a:latin typeface="Arial" pitchFamily="34" charset="0"/>
              </a:defRPr>
            </a:lvl5pPr>
            <a:lvl6pPr marL="2534308" indent="-230391" defTabSz="937567" eaLnBrk="0" fontAlgn="base" hangingPunct="0">
              <a:spcBef>
                <a:spcPct val="0"/>
              </a:spcBef>
              <a:spcAft>
                <a:spcPct val="0"/>
              </a:spcAft>
              <a:defRPr>
                <a:solidFill>
                  <a:schemeClr val="tx1"/>
                </a:solidFill>
                <a:latin typeface="Arial" pitchFamily="34" charset="0"/>
              </a:defRPr>
            </a:lvl6pPr>
            <a:lvl7pPr marL="2995091" indent="-230391" defTabSz="937567" eaLnBrk="0" fontAlgn="base" hangingPunct="0">
              <a:spcBef>
                <a:spcPct val="0"/>
              </a:spcBef>
              <a:spcAft>
                <a:spcPct val="0"/>
              </a:spcAft>
              <a:defRPr>
                <a:solidFill>
                  <a:schemeClr val="tx1"/>
                </a:solidFill>
                <a:latin typeface="Arial" pitchFamily="34" charset="0"/>
              </a:defRPr>
            </a:lvl7pPr>
            <a:lvl8pPr marL="3455874" indent="-230391" defTabSz="937567" eaLnBrk="0" fontAlgn="base" hangingPunct="0">
              <a:spcBef>
                <a:spcPct val="0"/>
              </a:spcBef>
              <a:spcAft>
                <a:spcPct val="0"/>
              </a:spcAft>
              <a:defRPr>
                <a:solidFill>
                  <a:schemeClr val="tx1"/>
                </a:solidFill>
                <a:latin typeface="Arial" pitchFamily="34" charset="0"/>
              </a:defRPr>
            </a:lvl8pPr>
            <a:lvl9pPr marL="3916656" indent="-230391" defTabSz="937567"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201419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567" eaLnBrk="0" hangingPunct="0">
              <a:defRPr>
                <a:solidFill>
                  <a:schemeClr val="tx1"/>
                </a:solidFill>
                <a:latin typeface="Arial" pitchFamily="34" charset="0"/>
              </a:defRPr>
            </a:lvl1pPr>
            <a:lvl2pPr marL="748772" indent="-287989" defTabSz="937567" eaLnBrk="0" hangingPunct="0">
              <a:defRPr>
                <a:solidFill>
                  <a:schemeClr val="tx1"/>
                </a:solidFill>
                <a:latin typeface="Arial" pitchFamily="34" charset="0"/>
              </a:defRPr>
            </a:lvl2pPr>
            <a:lvl3pPr marL="1151957" indent="-230391" defTabSz="937567" eaLnBrk="0" hangingPunct="0">
              <a:defRPr>
                <a:solidFill>
                  <a:schemeClr val="tx1"/>
                </a:solidFill>
                <a:latin typeface="Arial" pitchFamily="34" charset="0"/>
              </a:defRPr>
            </a:lvl3pPr>
            <a:lvl4pPr marL="1612741" indent="-230391" defTabSz="937567" eaLnBrk="0" hangingPunct="0">
              <a:defRPr>
                <a:solidFill>
                  <a:schemeClr val="tx1"/>
                </a:solidFill>
                <a:latin typeface="Arial" pitchFamily="34" charset="0"/>
              </a:defRPr>
            </a:lvl4pPr>
            <a:lvl5pPr marL="2073524" indent="-230391" defTabSz="937567" eaLnBrk="0" hangingPunct="0">
              <a:defRPr>
                <a:solidFill>
                  <a:schemeClr val="tx1"/>
                </a:solidFill>
                <a:latin typeface="Arial" pitchFamily="34" charset="0"/>
              </a:defRPr>
            </a:lvl5pPr>
            <a:lvl6pPr marL="2534308" indent="-230391" defTabSz="937567" eaLnBrk="0" fontAlgn="base" hangingPunct="0">
              <a:spcBef>
                <a:spcPct val="0"/>
              </a:spcBef>
              <a:spcAft>
                <a:spcPct val="0"/>
              </a:spcAft>
              <a:defRPr>
                <a:solidFill>
                  <a:schemeClr val="tx1"/>
                </a:solidFill>
                <a:latin typeface="Arial" pitchFamily="34" charset="0"/>
              </a:defRPr>
            </a:lvl6pPr>
            <a:lvl7pPr marL="2995091" indent="-230391" defTabSz="937567" eaLnBrk="0" fontAlgn="base" hangingPunct="0">
              <a:spcBef>
                <a:spcPct val="0"/>
              </a:spcBef>
              <a:spcAft>
                <a:spcPct val="0"/>
              </a:spcAft>
              <a:defRPr>
                <a:solidFill>
                  <a:schemeClr val="tx1"/>
                </a:solidFill>
                <a:latin typeface="Arial" pitchFamily="34" charset="0"/>
              </a:defRPr>
            </a:lvl7pPr>
            <a:lvl8pPr marL="3455874" indent="-230391" defTabSz="937567" eaLnBrk="0" fontAlgn="base" hangingPunct="0">
              <a:spcBef>
                <a:spcPct val="0"/>
              </a:spcBef>
              <a:spcAft>
                <a:spcPct val="0"/>
              </a:spcAft>
              <a:defRPr>
                <a:solidFill>
                  <a:schemeClr val="tx1"/>
                </a:solidFill>
                <a:latin typeface="Arial" pitchFamily="34" charset="0"/>
              </a:defRPr>
            </a:lvl8pPr>
            <a:lvl9pPr marL="3916656" indent="-230391" defTabSz="937567"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90804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567" eaLnBrk="0" hangingPunct="0">
              <a:defRPr>
                <a:solidFill>
                  <a:schemeClr val="tx1"/>
                </a:solidFill>
                <a:latin typeface="Arial" pitchFamily="34" charset="0"/>
              </a:defRPr>
            </a:lvl1pPr>
            <a:lvl2pPr marL="748772" indent="-287989" defTabSz="937567" eaLnBrk="0" hangingPunct="0">
              <a:defRPr>
                <a:solidFill>
                  <a:schemeClr val="tx1"/>
                </a:solidFill>
                <a:latin typeface="Arial" pitchFamily="34" charset="0"/>
              </a:defRPr>
            </a:lvl2pPr>
            <a:lvl3pPr marL="1151957" indent="-230391" defTabSz="937567" eaLnBrk="0" hangingPunct="0">
              <a:defRPr>
                <a:solidFill>
                  <a:schemeClr val="tx1"/>
                </a:solidFill>
                <a:latin typeface="Arial" pitchFamily="34" charset="0"/>
              </a:defRPr>
            </a:lvl3pPr>
            <a:lvl4pPr marL="1612741" indent="-230391" defTabSz="937567" eaLnBrk="0" hangingPunct="0">
              <a:defRPr>
                <a:solidFill>
                  <a:schemeClr val="tx1"/>
                </a:solidFill>
                <a:latin typeface="Arial" pitchFamily="34" charset="0"/>
              </a:defRPr>
            </a:lvl4pPr>
            <a:lvl5pPr marL="2073524" indent="-230391" defTabSz="937567" eaLnBrk="0" hangingPunct="0">
              <a:defRPr>
                <a:solidFill>
                  <a:schemeClr val="tx1"/>
                </a:solidFill>
                <a:latin typeface="Arial" pitchFamily="34" charset="0"/>
              </a:defRPr>
            </a:lvl5pPr>
            <a:lvl6pPr marL="2534308" indent="-230391" defTabSz="937567" eaLnBrk="0" fontAlgn="base" hangingPunct="0">
              <a:spcBef>
                <a:spcPct val="0"/>
              </a:spcBef>
              <a:spcAft>
                <a:spcPct val="0"/>
              </a:spcAft>
              <a:defRPr>
                <a:solidFill>
                  <a:schemeClr val="tx1"/>
                </a:solidFill>
                <a:latin typeface="Arial" pitchFamily="34" charset="0"/>
              </a:defRPr>
            </a:lvl6pPr>
            <a:lvl7pPr marL="2995091" indent="-230391" defTabSz="937567" eaLnBrk="0" fontAlgn="base" hangingPunct="0">
              <a:spcBef>
                <a:spcPct val="0"/>
              </a:spcBef>
              <a:spcAft>
                <a:spcPct val="0"/>
              </a:spcAft>
              <a:defRPr>
                <a:solidFill>
                  <a:schemeClr val="tx1"/>
                </a:solidFill>
                <a:latin typeface="Arial" pitchFamily="34" charset="0"/>
              </a:defRPr>
            </a:lvl7pPr>
            <a:lvl8pPr marL="3455874" indent="-230391" defTabSz="937567" eaLnBrk="0" fontAlgn="base" hangingPunct="0">
              <a:spcBef>
                <a:spcPct val="0"/>
              </a:spcBef>
              <a:spcAft>
                <a:spcPct val="0"/>
              </a:spcAft>
              <a:defRPr>
                <a:solidFill>
                  <a:schemeClr val="tx1"/>
                </a:solidFill>
                <a:latin typeface="Arial" pitchFamily="34" charset="0"/>
              </a:defRPr>
            </a:lvl8pPr>
            <a:lvl9pPr marL="3916656" indent="-230391" defTabSz="937567"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224479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567" eaLnBrk="0" hangingPunct="0">
              <a:defRPr>
                <a:solidFill>
                  <a:schemeClr val="tx1"/>
                </a:solidFill>
                <a:latin typeface="Arial" pitchFamily="34" charset="0"/>
              </a:defRPr>
            </a:lvl1pPr>
            <a:lvl2pPr marL="748772" indent="-287989" defTabSz="937567" eaLnBrk="0" hangingPunct="0">
              <a:defRPr>
                <a:solidFill>
                  <a:schemeClr val="tx1"/>
                </a:solidFill>
                <a:latin typeface="Arial" pitchFamily="34" charset="0"/>
              </a:defRPr>
            </a:lvl2pPr>
            <a:lvl3pPr marL="1151957" indent="-230391" defTabSz="937567" eaLnBrk="0" hangingPunct="0">
              <a:defRPr>
                <a:solidFill>
                  <a:schemeClr val="tx1"/>
                </a:solidFill>
                <a:latin typeface="Arial" pitchFamily="34" charset="0"/>
              </a:defRPr>
            </a:lvl3pPr>
            <a:lvl4pPr marL="1612741" indent="-230391" defTabSz="937567" eaLnBrk="0" hangingPunct="0">
              <a:defRPr>
                <a:solidFill>
                  <a:schemeClr val="tx1"/>
                </a:solidFill>
                <a:latin typeface="Arial" pitchFamily="34" charset="0"/>
              </a:defRPr>
            </a:lvl4pPr>
            <a:lvl5pPr marL="2073524" indent="-230391" defTabSz="937567" eaLnBrk="0" hangingPunct="0">
              <a:defRPr>
                <a:solidFill>
                  <a:schemeClr val="tx1"/>
                </a:solidFill>
                <a:latin typeface="Arial" pitchFamily="34" charset="0"/>
              </a:defRPr>
            </a:lvl5pPr>
            <a:lvl6pPr marL="2534308" indent="-230391" defTabSz="937567" eaLnBrk="0" fontAlgn="base" hangingPunct="0">
              <a:spcBef>
                <a:spcPct val="0"/>
              </a:spcBef>
              <a:spcAft>
                <a:spcPct val="0"/>
              </a:spcAft>
              <a:defRPr>
                <a:solidFill>
                  <a:schemeClr val="tx1"/>
                </a:solidFill>
                <a:latin typeface="Arial" pitchFamily="34" charset="0"/>
              </a:defRPr>
            </a:lvl6pPr>
            <a:lvl7pPr marL="2995091" indent="-230391" defTabSz="937567" eaLnBrk="0" fontAlgn="base" hangingPunct="0">
              <a:spcBef>
                <a:spcPct val="0"/>
              </a:spcBef>
              <a:spcAft>
                <a:spcPct val="0"/>
              </a:spcAft>
              <a:defRPr>
                <a:solidFill>
                  <a:schemeClr val="tx1"/>
                </a:solidFill>
                <a:latin typeface="Arial" pitchFamily="34" charset="0"/>
              </a:defRPr>
            </a:lvl7pPr>
            <a:lvl8pPr marL="3455874" indent="-230391" defTabSz="937567" eaLnBrk="0" fontAlgn="base" hangingPunct="0">
              <a:spcBef>
                <a:spcPct val="0"/>
              </a:spcBef>
              <a:spcAft>
                <a:spcPct val="0"/>
              </a:spcAft>
              <a:defRPr>
                <a:solidFill>
                  <a:schemeClr val="tx1"/>
                </a:solidFill>
                <a:latin typeface="Arial" pitchFamily="34" charset="0"/>
              </a:defRPr>
            </a:lvl8pPr>
            <a:lvl9pPr marL="3916656" indent="-230391" defTabSz="937567"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4044292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567" eaLnBrk="0" hangingPunct="0">
              <a:defRPr>
                <a:solidFill>
                  <a:schemeClr val="tx1"/>
                </a:solidFill>
                <a:latin typeface="Arial" pitchFamily="34" charset="0"/>
              </a:defRPr>
            </a:lvl1pPr>
            <a:lvl2pPr marL="748772" indent="-287989" defTabSz="937567" eaLnBrk="0" hangingPunct="0">
              <a:defRPr>
                <a:solidFill>
                  <a:schemeClr val="tx1"/>
                </a:solidFill>
                <a:latin typeface="Arial" pitchFamily="34" charset="0"/>
              </a:defRPr>
            </a:lvl2pPr>
            <a:lvl3pPr marL="1151957" indent="-230391" defTabSz="937567" eaLnBrk="0" hangingPunct="0">
              <a:defRPr>
                <a:solidFill>
                  <a:schemeClr val="tx1"/>
                </a:solidFill>
                <a:latin typeface="Arial" pitchFamily="34" charset="0"/>
              </a:defRPr>
            </a:lvl3pPr>
            <a:lvl4pPr marL="1612741" indent="-230391" defTabSz="937567" eaLnBrk="0" hangingPunct="0">
              <a:defRPr>
                <a:solidFill>
                  <a:schemeClr val="tx1"/>
                </a:solidFill>
                <a:latin typeface="Arial" pitchFamily="34" charset="0"/>
              </a:defRPr>
            </a:lvl4pPr>
            <a:lvl5pPr marL="2073524" indent="-230391" defTabSz="937567" eaLnBrk="0" hangingPunct="0">
              <a:defRPr>
                <a:solidFill>
                  <a:schemeClr val="tx1"/>
                </a:solidFill>
                <a:latin typeface="Arial" pitchFamily="34" charset="0"/>
              </a:defRPr>
            </a:lvl5pPr>
            <a:lvl6pPr marL="2534308" indent="-230391" defTabSz="937567" eaLnBrk="0" fontAlgn="base" hangingPunct="0">
              <a:spcBef>
                <a:spcPct val="0"/>
              </a:spcBef>
              <a:spcAft>
                <a:spcPct val="0"/>
              </a:spcAft>
              <a:defRPr>
                <a:solidFill>
                  <a:schemeClr val="tx1"/>
                </a:solidFill>
                <a:latin typeface="Arial" pitchFamily="34" charset="0"/>
              </a:defRPr>
            </a:lvl6pPr>
            <a:lvl7pPr marL="2995091" indent="-230391" defTabSz="937567" eaLnBrk="0" fontAlgn="base" hangingPunct="0">
              <a:spcBef>
                <a:spcPct val="0"/>
              </a:spcBef>
              <a:spcAft>
                <a:spcPct val="0"/>
              </a:spcAft>
              <a:defRPr>
                <a:solidFill>
                  <a:schemeClr val="tx1"/>
                </a:solidFill>
                <a:latin typeface="Arial" pitchFamily="34" charset="0"/>
              </a:defRPr>
            </a:lvl7pPr>
            <a:lvl8pPr marL="3455874" indent="-230391" defTabSz="937567" eaLnBrk="0" fontAlgn="base" hangingPunct="0">
              <a:spcBef>
                <a:spcPct val="0"/>
              </a:spcBef>
              <a:spcAft>
                <a:spcPct val="0"/>
              </a:spcAft>
              <a:defRPr>
                <a:solidFill>
                  <a:schemeClr val="tx1"/>
                </a:solidFill>
                <a:latin typeface="Arial" pitchFamily="34" charset="0"/>
              </a:defRPr>
            </a:lvl8pPr>
            <a:lvl9pPr marL="3916656" indent="-230391" defTabSz="937567"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275020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2645967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567" eaLnBrk="0" hangingPunct="0">
              <a:defRPr>
                <a:solidFill>
                  <a:schemeClr val="tx1"/>
                </a:solidFill>
                <a:latin typeface="Arial" pitchFamily="34" charset="0"/>
              </a:defRPr>
            </a:lvl1pPr>
            <a:lvl2pPr marL="748772" indent="-287989" defTabSz="937567" eaLnBrk="0" hangingPunct="0">
              <a:defRPr>
                <a:solidFill>
                  <a:schemeClr val="tx1"/>
                </a:solidFill>
                <a:latin typeface="Arial" pitchFamily="34" charset="0"/>
              </a:defRPr>
            </a:lvl2pPr>
            <a:lvl3pPr marL="1151957" indent="-230391" defTabSz="937567" eaLnBrk="0" hangingPunct="0">
              <a:defRPr>
                <a:solidFill>
                  <a:schemeClr val="tx1"/>
                </a:solidFill>
                <a:latin typeface="Arial" pitchFamily="34" charset="0"/>
              </a:defRPr>
            </a:lvl3pPr>
            <a:lvl4pPr marL="1612741" indent="-230391" defTabSz="937567" eaLnBrk="0" hangingPunct="0">
              <a:defRPr>
                <a:solidFill>
                  <a:schemeClr val="tx1"/>
                </a:solidFill>
                <a:latin typeface="Arial" pitchFamily="34" charset="0"/>
              </a:defRPr>
            </a:lvl4pPr>
            <a:lvl5pPr marL="2073524" indent="-230391" defTabSz="937567" eaLnBrk="0" hangingPunct="0">
              <a:defRPr>
                <a:solidFill>
                  <a:schemeClr val="tx1"/>
                </a:solidFill>
                <a:latin typeface="Arial" pitchFamily="34" charset="0"/>
              </a:defRPr>
            </a:lvl5pPr>
            <a:lvl6pPr marL="2534308" indent="-230391" defTabSz="937567" eaLnBrk="0" fontAlgn="base" hangingPunct="0">
              <a:spcBef>
                <a:spcPct val="0"/>
              </a:spcBef>
              <a:spcAft>
                <a:spcPct val="0"/>
              </a:spcAft>
              <a:defRPr>
                <a:solidFill>
                  <a:schemeClr val="tx1"/>
                </a:solidFill>
                <a:latin typeface="Arial" pitchFamily="34" charset="0"/>
              </a:defRPr>
            </a:lvl6pPr>
            <a:lvl7pPr marL="2995091" indent="-230391" defTabSz="937567" eaLnBrk="0" fontAlgn="base" hangingPunct="0">
              <a:spcBef>
                <a:spcPct val="0"/>
              </a:spcBef>
              <a:spcAft>
                <a:spcPct val="0"/>
              </a:spcAft>
              <a:defRPr>
                <a:solidFill>
                  <a:schemeClr val="tx1"/>
                </a:solidFill>
                <a:latin typeface="Arial" pitchFamily="34" charset="0"/>
              </a:defRPr>
            </a:lvl7pPr>
            <a:lvl8pPr marL="3455874" indent="-230391" defTabSz="937567" eaLnBrk="0" fontAlgn="base" hangingPunct="0">
              <a:spcBef>
                <a:spcPct val="0"/>
              </a:spcBef>
              <a:spcAft>
                <a:spcPct val="0"/>
              </a:spcAft>
              <a:defRPr>
                <a:solidFill>
                  <a:schemeClr val="tx1"/>
                </a:solidFill>
                <a:latin typeface="Arial" pitchFamily="34" charset="0"/>
              </a:defRPr>
            </a:lvl8pPr>
            <a:lvl9pPr marL="3916656" indent="-230391" defTabSz="937567"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2507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567" eaLnBrk="0" hangingPunct="0">
              <a:defRPr>
                <a:solidFill>
                  <a:schemeClr val="tx1"/>
                </a:solidFill>
                <a:latin typeface="Arial" pitchFamily="34" charset="0"/>
              </a:defRPr>
            </a:lvl1pPr>
            <a:lvl2pPr marL="748772" indent="-287989" defTabSz="937567" eaLnBrk="0" hangingPunct="0">
              <a:defRPr>
                <a:solidFill>
                  <a:schemeClr val="tx1"/>
                </a:solidFill>
                <a:latin typeface="Arial" pitchFamily="34" charset="0"/>
              </a:defRPr>
            </a:lvl2pPr>
            <a:lvl3pPr marL="1151957" indent="-230391" defTabSz="937567" eaLnBrk="0" hangingPunct="0">
              <a:defRPr>
                <a:solidFill>
                  <a:schemeClr val="tx1"/>
                </a:solidFill>
                <a:latin typeface="Arial" pitchFamily="34" charset="0"/>
              </a:defRPr>
            </a:lvl3pPr>
            <a:lvl4pPr marL="1612741" indent="-230391" defTabSz="937567" eaLnBrk="0" hangingPunct="0">
              <a:defRPr>
                <a:solidFill>
                  <a:schemeClr val="tx1"/>
                </a:solidFill>
                <a:latin typeface="Arial" pitchFamily="34" charset="0"/>
              </a:defRPr>
            </a:lvl4pPr>
            <a:lvl5pPr marL="2073524" indent="-230391" defTabSz="937567" eaLnBrk="0" hangingPunct="0">
              <a:defRPr>
                <a:solidFill>
                  <a:schemeClr val="tx1"/>
                </a:solidFill>
                <a:latin typeface="Arial" pitchFamily="34" charset="0"/>
              </a:defRPr>
            </a:lvl5pPr>
            <a:lvl6pPr marL="2534308" indent="-230391" defTabSz="937567" eaLnBrk="0" fontAlgn="base" hangingPunct="0">
              <a:spcBef>
                <a:spcPct val="0"/>
              </a:spcBef>
              <a:spcAft>
                <a:spcPct val="0"/>
              </a:spcAft>
              <a:defRPr>
                <a:solidFill>
                  <a:schemeClr val="tx1"/>
                </a:solidFill>
                <a:latin typeface="Arial" pitchFamily="34" charset="0"/>
              </a:defRPr>
            </a:lvl6pPr>
            <a:lvl7pPr marL="2995091" indent="-230391" defTabSz="937567" eaLnBrk="0" fontAlgn="base" hangingPunct="0">
              <a:spcBef>
                <a:spcPct val="0"/>
              </a:spcBef>
              <a:spcAft>
                <a:spcPct val="0"/>
              </a:spcAft>
              <a:defRPr>
                <a:solidFill>
                  <a:schemeClr val="tx1"/>
                </a:solidFill>
                <a:latin typeface="Arial" pitchFamily="34" charset="0"/>
              </a:defRPr>
            </a:lvl7pPr>
            <a:lvl8pPr marL="3455874" indent="-230391" defTabSz="937567" eaLnBrk="0" fontAlgn="base" hangingPunct="0">
              <a:spcBef>
                <a:spcPct val="0"/>
              </a:spcBef>
              <a:spcAft>
                <a:spcPct val="0"/>
              </a:spcAft>
              <a:defRPr>
                <a:solidFill>
                  <a:schemeClr val="tx1"/>
                </a:solidFill>
                <a:latin typeface="Arial" pitchFamily="34" charset="0"/>
              </a:defRPr>
            </a:lvl8pPr>
            <a:lvl9pPr marL="3916656" indent="-230391" defTabSz="937567"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3687309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567" eaLnBrk="0" hangingPunct="0">
              <a:defRPr>
                <a:solidFill>
                  <a:schemeClr val="tx1"/>
                </a:solidFill>
                <a:latin typeface="Arial" pitchFamily="34" charset="0"/>
              </a:defRPr>
            </a:lvl1pPr>
            <a:lvl2pPr marL="748772" indent="-287989" defTabSz="937567" eaLnBrk="0" hangingPunct="0">
              <a:defRPr>
                <a:solidFill>
                  <a:schemeClr val="tx1"/>
                </a:solidFill>
                <a:latin typeface="Arial" pitchFamily="34" charset="0"/>
              </a:defRPr>
            </a:lvl2pPr>
            <a:lvl3pPr marL="1151957" indent="-230391" defTabSz="937567" eaLnBrk="0" hangingPunct="0">
              <a:defRPr>
                <a:solidFill>
                  <a:schemeClr val="tx1"/>
                </a:solidFill>
                <a:latin typeface="Arial" pitchFamily="34" charset="0"/>
              </a:defRPr>
            </a:lvl3pPr>
            <a:lvl4pPr marL="1612741" indent="-230391" defTabSz="937567" eaLnBrk="0" hangingPunct="0">
              <a:defRPr>
                <a:solidFill>
                  <a:schemeClr val="tx1"/>
                </a:solidFill>
                <a:latin typeface="Arial" pitchFamily="34" charset="0"/>
              </a:defRPr>
            </a:lvl4pPr>
            <a:lvl5pPr marL="2073524" indent="-230391" defTabSz="937567" eaLnBrk="0" hangingPunct="0">
              <a:defRPr>
                <a:solidFill>
                  <a:schemeClr val="tx1"/>
                </a:solidFill>
                <a:latin typeface="Arial" pitchFamily="34" charset="0"/>
              </a:defRPr>
            </a:lvl5pPr>
            <a:lvl6pPr marL="2534308" indent="-230391" defTabSz="937567" eaLnBrk="0" fontAlgn="base" hangingPunct="0">
              <a:spcBef>
                <a:spcPct val="0"/>
              </a:spcBef>
              <a:spcAft>
                <a:spcPct val="0"/>
              </a:spcAft>
              <a:defRPr>
                <a:solidFill>
                  <a:schemeClr val="tx1"/>
                </a:solidFill>
                <a:latin typeface="Arial" pitchFamily="34" charset="0"/>
              </a:defRPr>
            </a:lvl6pPr>
            <a:lvl7pPr marL="2995091" indent="-230391" defTabSz="937567" eaLnBrk="0" fontAlgn="base" hangingPunct="0">
              <a:spcBef>
                <a:spcPct val="0"/>
              </a:spcBef>
              <a:spcAft>
                <a:spcPct val="0"/>
              </a:spcAft>
              <a:defRPr>
                <a:solidFill>
                  <a:schemeClr val="tx1"/>
                </a:solidFill>
                <a:latin typeface="Arial" pitchFamily="34" charset="0"/>
              </a:defRPr>
            </a:lvl7pPr>
            <a:lvl8pPr marL="3455874" indent="-230391" defTabSz="937567" eaLnBrk="0" fontAlgn="base" hangingPunct="0">
              <a:spcBef>
                <a:spcPct val="0"/>
              </a:spcBef>
              <a:spcAft>
                <a:spcPct val="0"/>
              </a:spcAft>
              <a:defRPr>
                <a:solidFill>
                  <a:schemeClr val="tx1"/>
                </a:solidFill>
                <a:latin typeface="Arial" pitchFamily="34" charset="0"/>
              </a:defRPr>
            </a:lvl8pPr>
            <a:lvl9pPr marL="3916656" indent="-230391" defTabSz="937567"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20773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380" eaLnBrk="0" hangingPunct="0">
              <a:defRPr>
                <a:solidFill>
                  <a:schemeClr val="tx1"/>
                </a:solidFill>
                <a:latin typeface="Arial" pitchFamily="34" charset="0"/>
              </a:defRPr>
            </a:lvl1pPr>
            <a:lvl2pPr marL="762999" indent="-293461" defTabSz="955380" eaLnBrk="0" hangingPunct="0">
              <a:defRPr>
                <a:solidFill>
                  <a:schemeClr val="tx1"/>
                </a:solidFill>
                <a:latin typeface="Arial" pitchFamily="34" charset="0"/>
              </a:defRPr>
            </a:lvl2pPr>
            <a:lvl3pPr marL="1173844" indent="-234769" defTabSz="955380" eaLnBrk="0" hangingPunct="0">
              <a:defRPr>
                <a:solidFill>
                  <a:schemeClr val="tx1"/>
                </a:solidFill>
                <a:latin typeface="Arial" pitchFamily="34" charset="0"/>
              </a:defRPr>
            </a:lvl3pPr>
            <a:lvl4pPr marL="1643383" indent="-234769" defTabSz="955380" eaLnBrk="0" hangingPunct="0">
              <a:defRPr>
                <a:solidFill>
                  <a:schemeClr val="tx1"/>
                </a:solidFill>
                <a:latin typeface="Arial" pitchFamily="34" charset="0"/>
              </a:defRPr>
            </a:lvl4pPr>
            <a:lvl5pPr marL="2112921" indent="-234769" defTabSz="955380" eaLnBrk="0" hangingPunct="0">
              <a:defRPr>
                <a:solidFill>
                  <a:schemeClr val="tx1"/>
                </a:solidFill>
                <a:latin typeface="Arial" pitchFamily="34" charset="0"/>
              </a:defRPr>
            </a:lvl5pPr>
            <a:lvl6pPr marL="2582460" indent="-234769" defTabSz="955380" eaLnBrk="0" fontAlgn="base" hangingPunct="0">
              <a:spcBef>
                <a:spcPct val="0"/>
              </a:spcBef>
              <a:spcAft>
                <a:spcPct val="0"/>
              </a:spcAft>
              <a:defRPr>
                <a:solidFill>
                  <a:schemeClr val="tx1"/>
                </a:solidFill>
                <a:latin typeface="Arial" pitchFamily="34" charset="0"/>
              </a:defRPr>
            </a:lvl6pPr>
            <a:lvl7pPr marL="3051997" indent="-234769" defTabSz="955380" eaLnBrk="0" fontAlgn="base" hangingPunct="0">
              <a:spcBef>
                <a:spcPct val="0"/>
              </a:spcBef>
              <a:spcAft>
                <a:spcPct val="0"/>
              </a:spcAft>
              <a:defRPr>
                <a:solidFill>
                  <a:schemeClr val="tx1"/>
                </a:solidFill>
                <a:latin typeface="Arial" pitchFamily="34" charset="0"/>
              </a:defRPr>
            </a:lvl7pPr>
            <a:lvl8pPr marL="3521536" indent="-234769" defTabSz="955380" eaLnBrk="0" fontAlgn="base" hangingPunct="0">
              <a:spcBef>
                <a:spcPct val="0"/>
              </a:spcBef>
              <a:spcAft>
                <a:spcPct val="0"/>
              </a:spcAft>
              <a:defRPr>
                <a:solidFill>
                  <a:schemeClr val="tx1"/>
                </a:solidFill>
                <a:latin typeface="Arial" pitchFamily="34" charset="0"/>
              </a:defRPr>
            </a:lvl8pPr>
            <a:lvl9pPr marL="3991073" indent="-234769" defTabSz="955380"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202810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567" eaLnBrk="0" hangingPunct="0">
              <a:defRPr>
                <a:solidFill>
                  <a:schemeClr val="tx1"/>
                </a:solidFill>
                <a:latin typeface="Arial" pitchFamily="34" charset="0"/>
              </a:defRPr>
            </a:lvl1pPr>
            <a:lvl2pPr marL="748772" indent="-287989" defTabSz="937567" eaLnBrk="0" hangingPunct="0">
              <a:defRPr>
                <a:solidFill>
                  <a:schemeClr val="tx1"/>
                </a:solidFill>
                <a:latin typeface="Arial" pitchFamily="34" charset="0"/>
              </a:defRPr>
            </a:lvl2pPr>
            <a:lvl3pPr marL="1151957" indent="-230391" defTabSz="937567" eaLnBrk="0" hangingPunct="0">
              <a:defRPr>
                <a:solidFill>
                  <a:schemeClr val="tx1"/>
                </a:solidFill>
                <a:latin typeface="Arial" pitchFamily="34" charset="0"/>
              </a:defRPr>
            </a:lvl3pPr>
            <a:lvl4pPr marL="1612741" indent="-230391" defTabSz="937567" eaLnBrk="0" hangingPunct="0">
              <a:defRPr>
                <a:solidFill>
                  <a:schemeClr val="tx1"/>
                </a:solidFill>
                <a:latin typeface="Arial" pitchFamily="34" charset="0"/>
              </a:defRPr>
            </a:lvl4pPr>
            <a:lvl5pPr marL="2073524" indent="-230391" defTabSz="937567" eaLnBrk="0" hangingPunct="0">
              <a:defRPr>
                <a:solidFill>
                  <a:schemeClr val="tx1"/>
                </a:solidFill>
                <a:latin typeface="Arial" pitchFamily="34" charset="0"/>
              </a:defRPr>
            </a:lvl5pPr>
            <a:lvl6pPr marL="2534308" indent="-230391" defTabSz="937567" eaLnBrk="0" fontAlgn="base" hangingPunct="0">
              <a:spcBef>
                <a:spcPct val="0"/>
              </a:spcBef>
              <a:spcAft>
                <a:spcPct val="0"/>
              </a:spcAft>
              <a:defRPr>
                <a:solidFill>
                  <a:schemeClr val="tx1"/>
                </a:solidFill>
                <a:latin typeface="Arial" pitchFamily="34" charset="0"/>
              </a:defRPr>
            </a:lvl6pPr>
            <a:lvl7pPr marL="2995091" indent="-230391" defTabSz="937567" eaLnBrk="0" fontAlgn="base" hangingPunct="0">
              <a:spcBef>
                <a:spcPct val="0"/>
              </a:spcBef>
              <a:spcAft>
                <a:spcPct val="0"/>
              </a:spcAft>
              <a:defRPr>
                <a:solidFill>
                  <a:schemeClr val="tx1"/>
                </a:solidFill>
                <a:latin typeface="Arial" pitchFamily="34" charset="0"/>
              </a:defRPr>
            </a:lvl7pPr>
            <a:lvl8pPr marL="3455874" indent="-230391" defTabSz="937567" eaLnBrk="0" fontAlgn="base" hangingPunct="0">
              <a:spcBef>
                <a:spcPct val="0"/>
              </a:spcBef>
              <a:spcAft>
                <a:spcPct val="0"/>
              </a:spcAft>
              <a:defRPr>
                <a:solidFill>
                  <a:schemeClr val="tx1"/>
                </a:solidFill>
                <a:latin typeface="Arial" pitchFamily="34" charset="0"/>
              </a:defRPr>
            </a:lvl8pPr>
            <a:lvl9pPr marL="3916656" indent="-230391" defTabSz="937567"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46037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741706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3468078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665584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567" eaLnBrk="0" hangingPunct="0">
              <a:defRPr>
                <a:solidFill>
                  <a:schemeClr val="tx1"/>
                </a:solidFill>
                <a:latin typeface="Arial" pitchFamily="34" charset="0"/>
              </a:defRPr>
            </a:lvl1pPr>
            <a:lvl2pPr marL="748772" indent="-287989" defTabSz="937567" eaLnBrk="0" hangingPunct="0">
              <a:defRPr>
                <a:solidFill>
                  <a:schemeClr val="tx1"/>
                </a:solidFill>
                <a:latin typeface="Arial" pitchFamily="34" charset="0"/>
              </a:defRPr>
            </a:lvl2pPr>
            <a:lvl3pPr marL="1151957" indent="-230391" defTabSz="937567" eaLnBrk="0" hangingPunct="0">
              <a:defRPr>
                <a:solidFill>
                  <a:schemeClr val="tx1"/>
                </a:solidFill>
                <a:latin typeface="Arial" pitchFamily="34" charset="0"/>
              </a:defRPr>
            </a:lvl3pPr>
            <a:lvl4pPr marL="1612741" indent="-230391" defTabSz="937567" eaLnBrk="0" hangingPunct="0">
              <a:defRPr>
                <a:solidFill>
                  <a:schemeClr val="tx1"/>
                </a:solidFill>
                <a:latin typeface="Arial" pitchFamily="34" charset="0"/>
              </a:defRPr>
            </a:lvl4pPr>
            <a:lvl5pPr marL="2073524" indent="-230391" defTabSz="937567" eaLnBrk="0" hangingPunct="0">
              <a:defRPr>
                <a:solidFill>
                  <a:schemeClr val="tx1"/>
                </a:solidFill>
                <a:latin typeface="Arial" pitchFamily="34" charset="0"/>
              </a:defRPr>
            </a:lvl5pPr>
            <a:lvl6pPr marL="2534308" indent="-230391" defTabSz="937567" eaLnBrk="0" fontAlgn="base" hangingPunct="0">
              <a:spcBef>
                <a:spcPct val="0"/>
              </a:spcBef>
              <a:spcAft>
                <a:spcPct val="0"/>
              </a:spcAft>
              <a:defRPr>
                <a:solidFill>
                  <a:schemeClr val="tx1"/>
                </a:solidFill>
                <a:latin typeface="Arial" pitchFamily="34" charset="0"/>
              </a:defRPr>
            </a:lvl6pPr>
            <a:lvl7pPr marL="2995091" indent="-230391" defTabSz="937567" eaLnBrk="0" fontAlgn="base" hangingPunct="0">
              <a:spcBef>
                <a:spcPct val="0"/>
              </a:spcBef>
              <a:spcAft>
                <a:spcPct val="0"/>
              </a:spcAft>
              <a:defRPr>
                <a:solidFill>
                  <a:schemeClr val="tx1"/>
                </a:solidFill>
                <a:latin typeface="Arial" pitchFamily="34" charset="0"/>
              </a:defRPr>
            </a:lvl7pPr>
            <a:lvl8pPr marL="3455874" indent="-230391" defTabSz="937567" eaLnBrk="0" fontAlgn="base" hangingPunct="0">
              <a:spcBef>
                <a:spcPct val="0"/>
              </a:spcBef>
              <a:spcAft>
                <a:spcPct val="0"/>
              </a:spcAft>
              <a:defRPr>
                <a:solidFill>
                  <a:schemeClr val="tx1"/>
                </a:solidFill>
                <a:latin typeface="Arial" pitchFamily="34" charset="0"/>
              </a:defRPr>
            </a:lvl8pPr>
            <a:lvl9pPr marL="3916656" indent="-230391" defTabSz="937567"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937870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380" eaLnBrk="0" hangingPunct="0">
              <a:defRPr>
                <a:solidFill>
                  <a:schemeClr val="tx1"/>
                </a:solidFill>
                <a:latin typeface="Arial" pitchFamily="34" charset="0"/>
              </a:defRPr>
            </a:lvl1pPr>
            <a:lvl2pPr marL="762999" indent="-293461" defTabSz="955380" eaLnBrk="0" hangingPunct="0">
              <a:defRPr>
                <a:solidFill>
                  <a:schemeClr val="tx1"/>
                </a:solidFill>
                <a:latin typeface="Arial" pitchFamily="34" charset="0"/>
              </a:defRPr>
            </a:lvl2pPr>
            <a:lvl3pPr marL="1173844" indent="-234769" defTabSz="955380" eaLnBrk="0" hangingPunct="0">
              <a:defRPr>
                <a:solidFill>
                  <a:schemeClr val="tx1"/>
                </a:solidFill>
                <a:latin typeface="Arial" pitchFamily="34" charset="0"/>
              </a:defRPr>
            </a:lvl3pPr>
            <a:lvl4pPr marL="1643383" indent="-234769" defTabSz="955380" eaLnBrk="0" hangingPunct="0">
              <a:defRPr>
                <a:solidFill>
                  <a:schemeClr val="tx1"/>
                </a:solidFill>
                <a:latin typeface="Arial" pitchFamily="34" charset="0"/>
              </a:defRPr>
            </a:lvl4pPr>
            <a:lvl5pPr marL="2112921" indent="-234769" defTabSz="955380" eaLnBrk="0" hangingPunct="0">
              <a:defRPr>
                <a:solidFill>
                  <a:schemeClr val="tx1"/>
                </a:solidFill>
                <a:latin typeface="Arial" pitchFamily="34" charset="0"/>
              </a:defRPr>
            </a:lvl5pPr>
            <a:lvl6pPr marL="2582460" indent="-234769" defTabSz="955380" eaLnBrk="0" fontAlgn="base" hangingPunct="0">
              <a:spcBef>
                <a:spcPct val="0"/>
              </a:spcBef>
              <a:spcAft>
                <a:spcPct val="0"/>
              </a:spcAft>
              <a:defRPr>
                <a:solidFill>
                  <a:schemeClr val="tx1"/>
                </a:solidFill>
                <a:latin typeface="Arial" pitchFamily="34" charset="0"/>
              </a:defRPr>
            </a:lvl6pPr>
            <a:lvl7pPr marL="3051997" indent="-234769" defTabSz="955380" eaLnBrk="0" fontAlgn="base" hangingPunct="0">
              <a:spcBef>
                <a:spcPct val="0"/>
              </a:spcBef>
              <a:spcAft>
                <a:spcPct val="0"/>
              </a:spcAft>
              <a:defRPr>
                <a:solidFill>
                  <a:schemeClr val="tx1"/>
                </a:solidFill>
                <a:latin typeface="Arial" pitchFamily="34" charset="0"/>
              </a:defRPr>
            </a:lvl7pPr>
            <a:lvl8pPr marL="3521536" indent="-234769" defTabSz="955380" eaLnBrk="0" fontAlgn="base" hangingPunct="0">
              <a:spcBef>
                <a:spcPct val="0"/>
              </a:spcBef>
              <a:spcAft>
                <a:spcPct val="0"/>
              </a:spcAft>
              <a:defRPr>
                <a:solidFill>
                  <a:schemeClr val="tx1"/>
                </a:solidFill>
                <a:latin typeface="Arial" pitchFamily="34" charset="0"/>
              </a:defRPr>
            </a:lvl8pPr>
            <a:lvl9pPr marL="3991073" indent="-234769" defTabSz="955380"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3871421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380" eaLnBrk="0" hangingPunct="0">
              <a:defRPr>
                <a:solidFill>
                  <a:schemeClr val="tx1"/>
                </a:solidFill>
                <a:latin typeface="Arial" pitchFamily="34" charset="0"/>
              </a:defRPr>
            </a:lvl1pPr>
            <a:lvl2pPr marL="762999" indent="-293461" defTabSz="955380" eaLnBrk="0" hangingPunct="0">
              <a:defRPr>
                <a:solidFill>
                  <a:schemeClr val="tx1"/>
                </a:solidFill>
                <a:latin typeface="Arial" pitchFamily="34" charset="0"/>
              </a:defRPr>
            </a:lvl2pPr>
            <a:lvl3pPr marL="1173844" indent="-234769" defTabSz="955380" eaLnBrk="0" hangingPunct="0">
              <a:defRPr>
                <a:solidFill>
                  <a:schemeClr val="tx1"/>
                </a:solidFill>
                <a:latin typeface="Arial" pitchFamily="34" charset="0"/>
              </a:defRPr>
            </a:lvl3pPr>
            <a:lvl4pPr marL="1643383" indent="-234769" defTabSz="955380" eaLnBrk="0" hangingPunct="0">
              <a:defRPr>
                <a:solidFill>
                  <a:schemeClr val="tx1"/>
                </a:solidFill>
                <a:latin typeface="Arial" pitchFamily="34" charset="0"/>
              </a:defRPr>
            </a:lvl4pPr>
            <a:lvl5pPr marL="2112921" indent="-234769" defTabSz="955380" eaLnBrk="0" hangingPunct="0">
              <a:defRPr>
                <a:solidFill>
                  <a:schemeClr val="tx1"/>
                </a:solidFill>
                <a:latin typeface="Arial" pitchFamily="34" charset="0"/>
              </a:defRPr>
            </a:lvl5pPr>
            <a:lvl6pPr marL="2582460" indent="-234769" defTabSz="955380" eaLnBrk="0" fontAlgn="base" hangingPunct="0">
              <a:spcBef>
                <a:spcPct val="0"/>
              </a:spcBef>
              <a:spcAft>
                <a:spcPct val="0"/>
              </a:spcAft>
              <a:defRPr>
                <a:solidFill>
                  <a:schemeClr val="tx1"/>
                </a:solidFill>
                <a:latin typeface="Arial" pitchFamily="34" charset="0"/>
              </a:defRPr>
            </a:lvl6pPr>
            <a:lvl7pPr marL="3051997" indent="-234769" defTabSz="955380" eaLnBrk="0" fontAlgn="base" hangingPunct="0">
              <a:spcBef>
                <a:spcPct val="0"/>
              </a:spcBef>
              <a:spcAft>
                <a:spcPct val="0"/>
              </a:spcAft>
              <a:defRPr>
                <a:solidFill>
                  <a:schemeClr val="tx1"/>
                </a:solidFill>
                <a:latin typeface="Arial" pitchFamily="34" charset="0"/>
              </a:defRPr>
            </a:lvl7pPr>
            <a:lvl8pPr marL="3521536" indent="-234769" defTabSz="955380" eaLnBrk="0" fontAlgn="base" hangingPunct="0">
              <a:spcBef>
                <a:spcPct val="0"/>
              </a:spcBef>
              <a:spcAft>
                <a:spcPct val="0"/>
              </a:spcAft>
              <a:defRPr>
                <a:solidFill>
                  <a:schemeClr val="tx1"/>
                </a:solidFill>
                <a:latin typeface="Arial" pitchFamily="34" charset="0"/>
              </a:defRPr>
            </a:lvl8pPr>
            <a:lvl9pPr marL="3991073" indent="-234769" defTabSz="955380"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19566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380" eaLnBrk="0" hangingPunct="0">
              <a:defRPr>
                <a:solidFill>
                  <a:schemeClr val="tx1"/>
                </a:solidFill>
                <a:latin typeface="Arial" pitchFamily="34" charset="0"/>
              </a:defRPr>
            </a:lvl1pPr>
            <a:lvl2pPr marL="762999" indent="-293461" defTabSz="955380" eaLnBrk="0" hangingPunct="0">
              <a:defRPr>
                <a:solidFill>
                  <a:schemeClr val="tx1"/>
                </a:solidFill>
                <a:latin typeface="Arial" pitchFamily="34" charset="0"/>
              </a:defRPr>
            </a:lvl2pPr>
            <a:lvl3pPr marL="1173844" indent="-234769" defTabSz="955380" eaLnBrk="0" hangingPunct="0">
              <a:defRPr>
                <a:solidFill>
                  <a:schemeClr val="tx1"/>
                </a:solidFill>
                <a:latin typeface="Arial" pitchFamily="34" charset="0"/>
              </a:defRPr>
            </a:lvl3pPr>
            <a:lvl4pPr marL="1643383" indent="-234769" defTabSz="955380" eaLnBrk="0" hangingPunct="0">
              <a:defRPr>
                <a:solidFill>
                  <a:schemeClr val="tx1"/>
                </a:solidFill>
                <a:latin typeface="Arial" pitchFamily="34" charset="0"/>
              </a:defRPr>
            </a:lvl4pPr>
            <a:lvl5pPr marL="2112921" indent="-234769" defTabSz="955380" eaLnBrk="0" hangingPunct="0">
              <a:defRPr>
                <a:solidFill>
                  <a:schemeClr val="tx1"/>
                </a:solidFill>
                <a:latin typeface="Arial" pitchFamily="34" charset="0"/>
              </a:defRPr>
            </a:lvl5pPr>
            <a:lvl6pPr marL="2582460" indent="-234769" defTabSz="955380" eaLnBrk="0" fontAlgn="base" hangingPunct="0">
              <a:spcBef>
                <a:spcPct val="0"/>
              </a:spcBef>
              <a:spcAft>
                <a:spcPct val="0"/>
              </a:spcAft>
              <a:defRPr>
                <a:solidFill>
                  <a:schemeClr val="tx1"/>
                </a:solidFill>
                <a:latin typeface="Arial" pitchFamily="34" charset="0"/>
              </a:defRPr>
            </a:lvl6pPr>
            <a:lvl7pPr marL="3051997" indent="-234769" defTabSz="955380" eaLnBrk="0" fontAlgn="base" hangingPunct="0">
              <a:spcBef>
                <a:spcPct val="0"/>
              </a:spcBef>
              <a:spcAft>
                <a:spcPct val="0"/>
              </a:spcAft>
              <a:defRPr>
                <a:solidFill>
                  <a:schemeClr val="tx1"/>
                </a:solidFill>
                <a:latin typeface="Arial" pitchFamily="34" charset="0"/>
              </a:defRPr>
            </a:lvl7pPr>
            <a:lvl8pPr marL="3521536" indent="-234769" defTabSz="955380" eaLnBrk="0" fontAlgn="base" hangingPunct="0">
              <a:spcBef>
                <a:spcPct val="0"/>
              </a:spcBef>
              <a:spcAft>
                <a:spcPct val="0"/>
              </a:spcAft>
              <a:defRPr>
                <a:solidFill>
                  <a:schemeClr val="tx1"/>
                </a:solidFill>
                <a:latin typeface="Arial" pitchFamily="34" charset="0"/>
              </a:defRPr>
            </a:lvl8pPr>
            <a:lvl9pPr marL="3991073" indent="-234769" defTabSz="955380"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531282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76413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West Virginia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34870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7350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671480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92643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31452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3969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68710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7172"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47530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8196"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079281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53946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2749826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41277527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05956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2826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a:t>
            </a:r>
            <a:r>
              <a:rPr lang="en-US" sz="1800" b="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1813236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8071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17358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19227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57679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26134986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501897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361524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29683688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4785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00798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77477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060771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708138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060718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619796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745823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668694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98691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16462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28958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35632250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7858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593948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666963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7560373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WV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WV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62332" y="308176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WV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t>
            </a:r>
            <a:r>
              <a:rPr lang="en-US" smtClean="0">
                <a:solidFill>
                  <a:srgbClr val="C00000"/>
                </a:solidFill>
              </a:rPr>
              <a:t>and 15- </a:t>
            </a:r>
            <a:r>
              <a:rPr lang="en-US" dirty="0" smtClean="0">
                <a:solidFill>
                  <a:srgbClr val="C00000"/>
                </a:solidFill>
              </a:rPr>
              <a:t>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78738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310036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9"/>
            <a:ext cx="2871418" cy="3715952"/>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8"/>
            <a:ext cx="2877045" cy="3723234"/>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66982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1633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18647379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14367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47227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5292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6954987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8320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78178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1333</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170</cp:revision>
  <cp:lastPrinted>2016-07-20T16:28:41Z</cp:lastPrinted>
  <dcterms:created xsi:type="dcterms:W3CDTF">2012-07-25T23:11:02Z</dcterms:created>
  <dcterms:modified xsi:type="dcterms:W3CDTF">2017-02-10T19:24:33Z</dcterms:modified>
</cp:coreProperties>
</file>