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90" d="100"/>
          <a:sy n="90" d="100"/>
        </p:scale>
        <p:origin x="-2280" y="-960"/>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Tennessee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3"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7"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TN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TN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TN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t>
            </a:r>
            <a:r>
              <a:rPr lang="en-US" smtClean="0">
                <a:solidFill>
                  <a:srgbClr val="C00000"/>
                </a:solidFill>
              </a:rPr>
              <a:t>and </a:t>
            </a:r>
            <a:r>
              <a:rPr lang="en-US" smtClean="0">
                <a:solidFill>
                  <a:srgbClr val="C00000"/>
                </a:solidFill>
              </a:rPr>
              <a:t>15- </a:t>
            </a:r>
            <a:r>
              <a:rPr lang="en-US" dirty="0" smtClean="0">
                <a:solidFill>
                  <a:srgbClr val="C00000"/>
                </a:solidFill>
              </a:rPr>
              <a:t>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7"/>
            <a:ext cx="2871425" cy="3715961"/>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49"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Felt Tip Roman</vt:lpstr>
      <vt:lpstr>Wingdings</vt:lpstr>
      <vt:lpstr>Myriad Pro</vt:lpstr>
      <vt:lpstr>Myriad Pro Light</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142</cp:revision>
  <dcterms:created xsi:type="dcterms:W3CDTF">2012-07-25T23:11:02Z</dcterms:created>
  <dcterms:modified xsi:type="dcterms:W3CDTF">2015-02-10T15:02:04Z</dcterms:modified>
</cp:coreProperties>
</file>