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257" r:id="rId3"/>
    <p:sldId id="263" r:id="rId4"/>
    <p:sldId id="264" r:id="rId5"/>
    <p:sldId id="265" r:id="rId6"/>
    <p:sldId id="280" r:id="rId7"/>
    <p:sldId id="317" r:id="rId8"/>
    <p:sldId id="268" r:id="rId9"/>
    <p:sldId id="281" r:id="rId10"/>
    <p:sldId id="282" r:id="rId11"/>
    <p:sldId id="283" r:id="rId12"/>
    <p:sldId id="284" r:id="rId13"/>
    <p:sldId id="285" r:id="rId14"/>
    <p:sldId id="286" r:id="rId15"/>
    <p:sldId id="287" r:id="rId16"/>
    <p:sldId id="323" r:id="rId17"/>
    <p:sldId id="324" r:id="rId18"/>
    <p:sldId id="325" r:id="rId19"/>
    <p:sldId id="279" r:id="rId20"/>
    <p:sldId id="258" r:id="rId21"/>
    <p:sldId id="318" r:id="rId22"/>
    <p:sldId id="319" r:id="rId23"/>
    <p:sldId id="320" r:id="rId24"/>
    <p:sldId id="290" r:id="rId25"/>
    <p:sldId id="291" r:id="rId26"/>
    <p:sldId id="292" r:id="rId27"/>
    <p:sldId id="293" r:id="rId28"/>
    <p:sldId id="294" r:id="rId29"/>
    <p:sldId id="321" r:id="rId30"/>
    <p:sldId id="259" r:id="rId31"/>
    <p:sldId id="316" r:id="rId32"/>
    <p:sldId id="298" r:id="rId33"/>
    <p:sldId id="299" r:id="rId34"/>
    <p:sldId id="303" r:id="rId35"/>
    <p:sldId id="302" r:id="rId36"/>
    <p:sldId id="301" r:id="rId37"/>
    <p:sldId id="305" r:id="rId38"/>
    <p:sldId id="304" r:id="rId39"/>
    <p:sldId id="300" r:id="rId40"/>
    <p:sldId id="306" r:id="rId41"/>
    <p:sldId id="307" r:id="rId42"/>
    <p:sldId id="260" r:id="rId43"/>
    <p:sldId id="308" r:id="rId44"/>
    <p:sldId id="309" r:id="rId45"/>
    <p:sldId id="315" r:id="rId46"/>
    <p:sldId id="261" r:id="rId47"/>
    <p:sldId id="322" r:id="rId48"/>
    <p:sldId id="310" r:id="rId49"/>
    <p:sldId id="311" r:id="rId50"/>
    <p:sldId id="262" r:id="rId51"/>
    <p:sldId id="313" r:id="rId52"/>
    <p:sldId id="314"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7" autoAdjust="0"/>
    <p:restoredTop sz="99661" autoAdjust="0"/>
  </p:normalViewPr>
  <p:slideViewPr>
    <p:cSldViewPr>
      <p:cViewPr varScale="1">
        <p:scale>
          <a:sx n="86" d="100"/>
          <a:sy n="86" d="100"/>
        </p:scale>
        <p:origin x="922"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749361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81513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02658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17169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666461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50364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7262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356566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37722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2517840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177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42053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8081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81388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52037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340888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64761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897715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3647468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194002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68697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Oklahoma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77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544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2616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95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110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0273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88008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7"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9980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1"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78763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465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05825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43601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1699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817450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3048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1346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5100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02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3338184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33019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770617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6476364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1441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0955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93929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8912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8764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3984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5107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18218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3579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752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56211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9981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9909826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2496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8349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6473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29019151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OK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OK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OK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113178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92222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2" y="2170477"/>
            <a:ext cx="2871424" cy="3715960"/>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7778" y="2133372"/>
            <a:ext cx="2877048" cy="3723239"/>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1508437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21605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82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897162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285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54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1277</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155</cp:revision>
  <cp:lastPrinted>2016-10-07T14:45:01Z</cp:lastPrinted>
  <dcterms:created xsi:type="dcterms:W3CDTF">2012-07-25T23:11:02Z</dcterms:created>
  <dcterms:modified xsi:type="dcterms:W3CDTF">2017-02-10T19:07:49Z</dcterms:modified>
</cp:coreProperties>
</file>