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3111063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6205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8223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9387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685919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60472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40741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1064518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91955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232074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75195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2369494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961521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4090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08817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318157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33409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1541559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317282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31977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73928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r>
              <a:rPr lang="en-US" b="1" smtClean="0">
                <a:solidFill>
                  <a:srgbClr val="1F396A"/>
                </a:solidFill>
                <a:latin typeface="+mn-lt"/>
                <a:cs typeface="Arial" pitchFamily="34" charset="0"/>
              </a:rPr>
              <a:t/>
            </a:r>
            <a:br>
              <a:rPr lang="en-US" b="1" smtClean="0">
                <a:solidFill>
                  <a:srgbClr val="1F396A"/>
                </a:solidFill>
                <a:latin typeface="+mn-lt"/>
                <a:cs typeface="Arial" pitchFamily="34" charset="0"/>
              </a:rPr>
            </a:br>
            <a:r>
              <a:rPr lang="en-US" b="1"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Maryland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36319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32380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14864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64481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36838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32213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28869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6"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32531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0"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29482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9097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10655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782310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08465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59205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protect </a:t>
            </a:r>
            <a:r>
              <a:rPr lang="en-US" sz="1800" b="0" dirty="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2092483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781618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60333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71620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32443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9326678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45404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630523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704770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969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22279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85598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528064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57859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69556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135321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22794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47610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19987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9289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603835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1125927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58002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515178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43085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2039912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MD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MD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MD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572868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4" cy="3715961"/>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9" cy="3723239"/>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2583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3947525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70357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9791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5437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2938074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24917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64661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145</cp:revision>
  <dcterms:created xsi:type="dcterms:W3CDTF">2012-07-25T23:11:02Z</dcterms:created>
  <dcterms:modified xsi:type="dcterms:W3CDTF">2017-02-10T18:52:27Z</dcterms:modified>
</cp:coreProperties>
</file>