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67235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5240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0176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3349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740696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10783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06477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300974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3634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354823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7170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26830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2364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0835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585526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19004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00405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21520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2985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90771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86603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Massachusetts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0158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213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08127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8913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26506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5001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81489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6"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60467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0"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57950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9051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785724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564198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44361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5541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396827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7917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68257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89655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19355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508467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9878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4064474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885443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512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49687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9115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00898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38318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7287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8160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28006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0138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69849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72856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99772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80036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17375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57089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625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4089415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MA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MA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MA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04876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7184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205663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13164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50801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657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8692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55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9935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143</cp:revision>
  <dcterms:created xsi:type="dcterms:W3CDTF">2012-07-25T23:11:02Z</dcterms:created>
  <dcterms:modified xsi:type="dcterms:W3CDTF">2017-02-10T13:43:07Z</dcterms:modified>
</cp:coreProperties>
</file>