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61" r:id="rId50"/>
    <p:sldId id="362" r:id="rId51"/>
    <p:sldId id="363" r:id="rId52"/>
    <p:sldId id="364" r:id="rId53"/>
  </p:sldIdLst>
  <p:sldSz cx="9144000" cy="6858000" type="screen4x3"/>
  <p:notesSz cx="6858000" cy="9144000"/>
  <p:embeddedFontLst>
    <p:embeddedFont>
      <p:font typeface="Felt Tip Roman" panose="020B0604020202020204"/>
      <p:italic r:id="rId55"/>
    </p:embeddedFont>
    <p:embeddedFont>
      <p:font typeface="Myriad Pro" panose="020B0503030403020204" pitchFamily="34" charset="0"/>
      <p:regular r:id="rId56"/>
      <p:bold r:id="rId57"/>
      <p:italic r:id="rId58"/>
      <p:boldItalic r:id="rId59"/>
    </p:embeddedFont>
    <p:embeddedFont>
      <p:font typeface="Myriad Pro Light" panose="020B0603030403020204" pitchFamily="34" charset="0"/>
      <p:bold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5/19/2017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04138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2765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891423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2295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5223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447406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8079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88900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2364231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6252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798657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1075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6426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2474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849396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4128565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416269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213234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33829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53115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5/19/2017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5/19/2017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5/19/2017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5/19/2017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5/19/2017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5/19/2017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5/19/2017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5/19/2017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Kentucky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03251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32576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85632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37317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44631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84598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05304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3656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79407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09347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557815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969876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19403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44399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251604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90465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757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90380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0441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5245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39256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856556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193340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503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93584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18827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82443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25819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37133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00923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984488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47645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07452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4875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58678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637828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92659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730318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411148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2997423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KY </a:t>
            </a:r>
            <a:r>
              <a:rPr lang="en-US" dirty="0">
                <a:solidFill>
                  <a:srgbClr val="C00000"/>
                </a:solidFill>
              </a:rPr>
              <a:t>law 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KY </a:t>
            </a:r>
            <a:r>
              <a:rPr lang="en-US" dirty="0">
                <a:solidFill>
                  <a:srgbClr val="C00000"/>
                </a:solidFill>
              </a:rPr>
              <a:t>law 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KY </a:t>
            </a:r>
            <a:r>
              <a:rPr lang="en-US" dirty="0">
                <a:solidFill>
                  <a:srgbClr val="C00000"/>
                </a:solidFill>
              </a:rPr>
              <a:t>law </a:t>
            </a:r>
            <a:r>
              <a:rPr lang="en-US" dirty="0" smtClean="0">
                <a:solidFill>
                  <a:srgbClr val="C00000"/>
                </a:solidFill>
              </a:rPr>
              <a:t>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738688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5"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49"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82682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090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30163259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25939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7233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3551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4183389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51627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21779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Felt Tip Roman</vt:lpstr>
      <vt:lpstr>Myriad Pro</vt:lpstr>
      <vt:lpstr>Myriad Pro Light</vt:lpstr>
      <vt:lpstr>Arial</vt:lpstr>
      <vt:lpstr>Calibri</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137</cp:revision>
  <dcterms:created xsi:type="dcterms:W3CDTF">2012-07-25T23:11:02Z</dcterms:created>
  <dcterms:modified xsi:type="dcterms:W3CDTF">2017-05-19T18:18:01Z</dcterms:modified>
</cp:coreProperties>
</file>