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317"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110" d="100"/>
          <a:sy n="110" d="100"/>
        </p:scale>
        <p:origin x="-78" y="-78"/>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http://www.cdc.gov/niosh/topics/youth/chartpackage.html" TargetMode="Externa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hyperlink" Target="http://www.cdc.gov/niosh/topics/youth/chartpackage.html" TargetMode="External"/><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a:solidFill>
                  <a:srgbClr val="1F396A"/>
                </a:solidFill>
                <a:cs typeface="Arial" pitchFamily="34" charset="0"/>
              </a:rPr>
              <a:t>Washington D.C. </a:t>
            </a:r>
            <a:r>
              <a:rPr lang="en-US" dirty="0">
                <a:solidFill>
                  <a:srgbClr val="1F396A"/>
                </a:solidFill>
                <a:cs typeface="Arial" pitchFamily="34" charset="0"/>
              </a:rPr>
              <a:t>Edition</a:t>
            </a:r>
            <a:endParaRPr lang="en-US" dirty="0">
              <a:solidFill>
                <a:srgbClr val="1F396A"/>
              </a:solidFill>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9"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3"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4115370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565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district’s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81326" y="307328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66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676285" y="2899501"/>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3015437"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73369" y="306986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DC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22004" y="3091386"/>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DC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3004781" y="3103244"/>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DC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6" cy="3715964"/>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1" cy="3723242"/>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Myriad Pro</vt:lpstr>
      <vt:lpstr>Myriad Pro Light</vt:lpstr>
      <vt:lpstr>Wingdings</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139</cp:revision>
  <dcterms:created xsi:type="dcterms:W3CDTF">2012-07-25T23:11:02Z</dcterms:created>
  <dcterms:modified xsi:type="dcterms:W3CDTF">2015-02-27T18:21:24Z</dcterms:modified>
</cp:coreProperties>
</file>