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09" r:id="rId3"/>
    <p:sldId id="310" r:id="rId4"/>
    <p:sldId id="311"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48" r:id="rId42"/>
    <p:sldId id="349" r:id="rId43"/>
    <p:sldId id="350" r:id="rId44"/>
    <p:sldId id="351" r:id="rId45"/>
    <p:sldId id="352" r:id="rId46"/>
    <p:sldId id="353" r:id="rId47"/>
    <p:sldId id="358" r:id="rId48"/>
    <p:sldId id="354" r:id="rId49"/>
    <p:sldId id="308" r:id="rId50"/>
    <p:sldId id="355" r:id="rId51"/>
    <p:sldId id="356" r:id="rId52"/>
    <p:sldId id="357"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
      <p:font typeface="Myriad Pro Light" panose="020B0603030403020204" pitchFamily="34" charset="0"/>
      <p:bold r:id="rId63"/>
      <p:boldItalic r:id="rId64"/>
    </p:embeddedFont>
    <p:embeddedFont>
      <p:font typeface="Felt Tip Roman" panose="020B060402020202020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86" d="100"/>
          <a:sy n="86" d="100"/>
        </p:scale>
        <p:origin x="974" y="4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2/10/2017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2263812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2886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158079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934980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3789506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2286707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401753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3588113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512210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3941192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80598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952630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882002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419114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78904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41673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1347140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3302628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2923644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3848733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164369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2/10/2017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r>
              <a:rPr lang="en-US" b="1" smtClean="0">
                <a:solidFill>
                  <a:srgbClr val="1F396A"/>
                </a:solidFill>
                <a:latin typeface="+mn-lt"/>
                <a:cs typeface="Arial" pitchFamily="34" charset="0"/>
              </a:rPr>
              <a:t/>
            </a:r>
            <a:br>
              <a:rPr lang="en-US" b="1" smtClean="0">
                <a:solidFill>
                  <a:srgbClr val="1F396A"/>
                </a:solidFill>
                <a:latin typeface="+mn-lt"/>
                <a:cs typeface="Arial" pitchFamily="34" charset="0"/>
              </a:rPr>
            </a:br>
            <a:r>
              <a:rPr lang="en-US" b="1"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Connecticut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583521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916829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77546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24045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910186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351158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122438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5125"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797518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6149"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776884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06609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09922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8890007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114548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552890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a:t>
            </a:r>
            <a:r>
              <a:rPr lang="en-US" sz="1800" b="0" smtClean="0">
                <a:solidFill>
                  <a:srgbClr val="1F396A"/>
                </a:solidFill>
                <a:latin typeface="+mn-lt"/>
              </a:rPr>
              <a:t>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25094104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14144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41617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049367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631038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23337657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295803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27933503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20016340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34381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487060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396643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259567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053379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404399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342154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654586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32690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230838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182770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649294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22350608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082859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606703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940939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41144460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gridCol w="1734013"/>
                <a:gridCol w="1655195"/>
                <a:gridCol w="1505413"/>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37183"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CT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3052406" y="3078272"/>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CT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962332" y="3081766"/>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CT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187012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346685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smtClean="0">
                <a:solidFill>
                  <a:schemeClr val="tx2">
                    <a:lumMod val="40000"/>
                    <a:lumOff val="60000"/>
                  </a:schemeClr>
                </a:solidFill>
                <a:latin typeface="+mj-lt"/>
              </a:rPr>
              <a:t>Labor </a:t>
            </a:r>
            <a:r>
              <a:rPr lang="en-US" sz="2800" i="1" dirty="0" smtClean="0">
                <a:solidFill>
                  <a:schemeClr val="tx2">
                    <a:lumMod val="40000"/>
                    <a:lumOff val="60000"/>
                  </a:schemeClr>
                </a:solidFill>
                <a:latin typeface="+mj-lt"/>
              </a:rPr>
              <a:t>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8"/>
            <a:ext cx="2871418" cy="3715954"/>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7"/>
            <a:ext cx="2877045" cy="3723236"/>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7430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54593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39407980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499822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18689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720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1503079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216871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3704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1185</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Myriad Pro</vt:lpstr>
      <vt:lpstr>Myriad Pro Light</vt:lpstr>
      <vt:lpstr>Felt Tip Roman</vt:lpstr>
      <vt:lpstr>Arial</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174</cp:revision>
  <dcterms:created xsi:type="dcterms:W3CDTF">2012-07-25T23:11:02Z</dcterms:created>
  <dcterms:modified xsi:type="dcterms:W3CDTF">2017-02-10T15:11:09Z</dcterms:modified>
</cp:coreProperties>
</file>