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346480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4477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340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0249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8977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434935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9219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2935629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508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595609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9144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84200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8826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4739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88990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38190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39067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64053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93470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82364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19372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Colorado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6017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8275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53721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890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89883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654801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75507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6"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69765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0"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22615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9392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791934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4149242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91951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0214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protect </a:t>
            </a:r>
            <a:r>
              <a:rPr lang="en-US" sz="1800" b="0" dirty="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096918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01354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47860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0091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874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549507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64815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425955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1260433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334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18440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93344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1614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294681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640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833582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4916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98067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206504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3364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23282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7459170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005233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47680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41718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5886408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CO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CO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CO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1235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5"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1"/>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69620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3868170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00202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87218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99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564102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98641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45288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1190</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142</cp:revision>
  <dcterms:created xsi:type="dcterms:W3CDTF">2012-07-25T23:11:02Z</dcterms:created>
  <dcterms:modified xsi:type="dcterms:W3CDTF">2017-02-10T12:59:44Z</dcterms:modified>
</cp:coreProperties>
</file>