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Felt Tip Roman" panose="020B0604020202020204"/>
      <p: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63260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3488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16746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7033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46975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313079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90055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410285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3373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110965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8016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272251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5164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36192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59421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324799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95210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32340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53880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121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7101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Alabama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37871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62130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0840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19832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199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69041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74843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4663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47426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19066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50776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240716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0036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36045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80744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8697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97327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95373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21239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4143976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26050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928538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271122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874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010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62942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0884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67274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99912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03691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1946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16661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84770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76216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83097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4556014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1305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14869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809172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3734459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AL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AL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AL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91781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a:t>
            </a:r>
            <a:r>
              <a:rPr lang="en-US" sz="2800" i="1" dirty="0" smtClean="0">
                <a:solidFill>
                  <a:schemeClr val="tx2">
                    <a:lumMod val="40000"/>
                    <a:lumOff val="60000"/>
                  </a:schemeClr>
                </a:solidFill>
                <a:latin typeface="+mj-lt"/>
              </a:rPr>
              <a:t>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1"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49438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940601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4356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90472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714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869708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5496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47174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Arial</vt:lpstr>
      <vt:lpstr>Wingdings</vt:lpstr>
      <vt:lpstr>Felt Tip Roman</vt:lpstr>
      <vt:lpstr>Myriad Pro Light</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138</cp:revision>
  <dcterms:created xsi:type="dcterms:W3CDTF">2012-07-25T23:11:02Z</dcterms:created>
  <dcterms:modified xsi:type="dcterms:W3CDTF">2017-03-23T14:25:22Z</dcterms:modified>
</cp:coreProperties>
</file>