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7" r:id="rId2"/>
    <p:sldId id="271" r:id="rId3"/>
    <p:sldId id="272" r:id="rId4"/>
    <p:sldId id="270" r:id="rId5"/>
    <p:sldId id="280" r:id="rId6"/>
    <p:sldId id="281" r:id="rId7"/>
    <p:sldId id="273" r:id="rId8"/>
    <p:sldId id="274" r:id="rId9"/>
    <p:sldId id="275" r:id="rId10"/>
    <p:sldId id="282" r:id="rId11"/>
    <p:sldId id="261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95E4A"/>
    <a:srgbClr val="006859"/>
    <a:srgbClr val="17468F"/>
    <a:srgbClr val="FFD302"/>
    <a:srgbClr val="CF6F19"/>
    <a:srgbClr val="018BB0"/>
    <a:srgbClr val="E20000"/>
    <a:srgbClr val="DDEEFF"/>
    <a:srgbClr val="B50938"/>
    <a:srgbClr val="5E97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7806A15-F3CD-4A57-9AF8-48C528059B38}" v="277" dt="2022-02-23T03:38:51.83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0" autoAdjust="0"/>
    <p:restoredTop sz="86410" autoAdjust="0"/>
  </p:normalViewPr>
  <p:slideViewPr>
    <p:cSldViewPr snapToGrid="0">
      <p:cViewPr varScale="1">
        <p:scale>
          <a:sx n="48" d="100"/>
          <a:sy n="48" d="100"/>
        </p:scale>
        <p:origin x="44" y="120"/>
      </p:cViewPr>
      <p:guideLst/>
    </p:cSldViewPr>
  </p:slideViewPr>
  <p:outlineViewPr>
    <p:cViewPr>
      <p:scale>
        <a:sx n="33" d="100"/>
        <a:sy n="33" d="100"/>
      </p:scale>
      <p:origin x="0" y="-2692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hmad, Farida B. (CDC/DDPHSS/NCHS/DVS)" userId="6f6a98eb-4e24-476f-8fde-e879f51cd581" providerId="ADAL" clId="{47806A15-F3CD-4A57-9AF8-48C528059B38}"/>
    <pc:docChg chg="undo custSel addSld delSld modSld sldOrd">
      <pc:chgData name="Ahmad, Farida B. (CDC/DDPHSS/NCHS/DVS)" userId="6f6a98eb-4e24-476f-8fde-e879f51cd581" providerId="ADAL" clId="{47806A15-F3CD-4A57-9AF8-48C528059B38}" dt="2022-02-23T03:39:09.979" v="2447" actId="13244"/>
      <pc:docMkLst>
        <pc:docMk/>
      </pc:docMkLst>
      <pc:sldChg chg="modSp mod">
        <pc:chgData name="Ahmad, Farida B. (CDC/DDPHSS/NCHS/DVS)" userId="6f6a98eb-4e24-476f-8fde-e879f51cd581" providerId="ADAL" clId="{47806A15-F3CD-4A57-9AF8-48C528059B38}" dt="2022-02-08T02:25:04.776" v="1447" actId="1036"/>
        <pc:sldMkLst>
          <pc:docMk/>
          <pc:sldMk cId="1758864316" sldId="257"/>
        </pc:sldMkLst>
        <pc:spChg chg="mod">
          <ac:chgData name="Ahmad, Farida B. (CDC/DDPHSS/NCHS/DVS)" userId="6f6a98eb-4e24-476f-8fde-e879f51cd581" providerId="ADAL" clId="{47806A15-F3CD-4A57-9AF8-48C528059B38}" dt="2022-02-08T02:01:53.952" v="682" actId="27636"/>
          <ac:spMkLst>
            <pc:docMk/>
            <pc:sldMk cId="1758864316" sldId="257"/>
            <ac:spMk id="4" creationId="{E7479C46-03ED-40C4-A175-D751182D3FA1}"/>
          </ac:spMkLst>
        </pc:spChg>
        <pc:spChg chg="mod">
          <ac:chgData name="Ahmad, Farida B. (CDC/DDPHSS/NCHS/DVS)" userId="6f6a98eb-4e24-476f-8fde-e879f51cd581" providerId="ADAL" clId="{47806A15-F3CD-4A57-9AF8-48C528059B38}" dt="2022-02-08T02:25:04.776" v="1447" actId="1036"/>
          <ac:spMkLst>
            <pc:docMk/>
            <pc:sldMk cId="1758864316" sldId="257"/>
            <ac:spMk id="5" creationId="{53619A65-6F2E-4536-98ED-6BEEA4FD8736}"/>
          </ac:spMkLst>
        </pc:spChg>
        <pc:spChg chg="mod">
          <ac:chgData name="Ahmad, Farida B. (CDC/DDPHSS/NCHS/DVS)" userId="6f6a98eb-4e24-476f-8fde-e879f51cd581" providerId="ADAL" clId="{47806A15-F3CD-4A57-9AF8-48C528059B38}" dt="2022-02-08T02:24:56.977" v="1441" actId="14100"/>
          <ac:spMkLst>
            <pc:docMk/>
            <pc:sldMk cId="1758864316" sldId="257"/>
            <ac:spMk id="6" creationId="{07596C6D-5287-4960-9366-F755645F055E}"/>
          </ac:spMkLst>
        </pc:spChg>
        <pc:spChg chg="mod">
          <ac:chgData name="Ahmad, Farida B. (CDC/DDPHSS/NCHS/DVS)" userId="6f6a98eb-4e24-476f-8fde-e879f51cd581" providerId="ADAL" clId="{47806A15-F3CD-4A57-9AF8-48C528059B38}" dt="2022-02-08T01:58:11.458" v="598" actId="403"/>
          <ac:spMkLst>
            <pc:docMk/>
            <pc:sldMk cId="1758864316" sldId="257"/>
            <ac:spMk id="8" creationId="{C697DFC4-D336-4EA2-BCC1-D5BB2E553617}"/>
          </ac:spMkLst>
        </pc:spChg>
      </pc:sldChg>
      <pc:sldChg chg="modSp add del mod setBg">
        <pc:chgData name="Ahmad, Farida B. (CDC/DDPHSS/NCHS/DVS)" userId="6f6a98eb-4e24-476f-8fde-e879f51cd581" providerId="ADAL" clId="{47806A15-F3CD-4A57-9AF8-48C528059B38}" dt="2022-02-08T02:15:03.750" v="956" actId="47"/>
        <pc:sldMkLst>
          <pc:docMk/>
          <pc:sldMk cId="1049562454" sldId="258"/>
        </pc:sldMkLst>
        <pc:picChg chg="mod">
          <ac:chgData name="Ahmad, Farida B. (CDC/DDPHSS/NCHS/DVS)" userId="6f6a98eb-4e24-476f-8fde-e879f51cd581" providerId="ADAL" clId="{47806A15-F3CD-4A57-9AF8-48C528059B38}" dt="2022-02-08T02:03:33.132" v="690" actId="1076"/>
          <ac:picMkLst>
            <pc:docMk/>
            <pc:sldMk cId="1049562454" sldId="258"/>
            <ac:picMk id="4" creationId="{4D2E3704-8C44-40BC-A718-F8F858B865F8}"/>
          </ac:picMkLst>
        </pc:picChg>
      </pc:sldChg>
      <pc:sldChg chg="del">
        <pc:chgData name="Ahmad, Farida B. (CDC/DDPHSS/NCHS/DVS)" userId="6f6a98eb-4e24-476f-8fde-e879f51cd581" providerId="ADAL" clId="{47806A15-F3CD-4A57-9AF8-48C528059B38}" dt="2022-02-08T02:02:28.498" v="686" actId="2696"/>
        <pc:sldMkLst>
          <pc:docMk/>
          <pc:sldMk cId="2848723980" sldId="258"/>
        </pc:sldMkLst>
      </pc:sldChg>
      <pc:sldChg chg="addSp delSp modSp mod chgLayout">
        <pc:chgData name="Ahmad, Farida B. (CDC/DDPHSS/NCHS/DVS)" userId="6f6a98eb-4e24-476f-8fde-e879f51cd581" providerId="ADAL" clId="{47806A15-F3CD-4A57-9AF8-48C528059B38}" dt="2022-02-15T13:57:13.448" v="2313" actId="478"/>
        <pc:sldMkLst>
          <pc:docMk/>
          <pc:sldMk cId="1647749256" sldId="261"/>
        </pc:sldMkLst>
        <pc:spChg chg="del mod">
          <ac:chgData name="Ahmad, Farida B. (CDC/DDPHSS/NCHS/DVS)" userId="6f6a98eb-4e24-476f-8fde-e879f51cd581" providerId="ADAL" clId="{47806A15-F3CD-4A57-9AF8-48C528059B38}" dt="2022-02-07T23:51:05.971" v="237" actId="478"/>
          <ac:spMkLst>
            <pc:docMk/>
            <pc:sldMk cId="1647749256" sldId="261"/>
            <ac:spMk id="2" creationId="{28818DD9-AB26-4290-BC58-526B0912AE02}"/>
          </ac:spMkLst>
        </pc:spChg>
        <pc:spChg chg="add del mod">
          <ac:chgData name="Ahmad, Farida B. (CDC/DDPHSS/NCHS/DVS)" userId="6f6a98eb-4e24-476f-8fde-e879f51cd581" providerId="ADAL" clId="{47806A15-F3CD-4A57-9AF8-48C528059B38}" dt="2022-02-15T13:56:36.275" v="2299" actId="478"/>
          <ac:spMkLst>
            <pc:docMk/>
            <pc:sldMk cId="1647749256" sldId="261"/>
            <ac:spMk id="2" creationId="{811F40B9-0720-4FF1-8109-1EA52D4FDB32}"/>
          </ac:spMkLst>
        </pc:spChg>
        <pc:spChg chg="add del mod">
          <ac:chgData name="Ahmad, Farida B. (CDC/DDPHSS/NCHS/DVS)" userId="6f6a98eb-4e24-476f-8fde-e879f51cd581" providerId="ADAL" clId="{47806A15-F3CD-4A57-9AF8-48C528059B38}" dt="2022-02-15T13:57:04.619" v="2311" actId="478"/>
          <ac:spMkLst>
            <pc:docMk/>
            <pc:sldMk cId="1647749256" sldId="261"/>
            <ac:spMk id="3" creationId="{45A58B65-F747-4CC7-BAC2-062ECAB4B6AD}"/>
          </ac:spMkLst>
        </pc:spChg>
        <pc:spChg chg="add mod">
          <ac:chgData name="Ahmad, Farida B. (CDC/DDPHSS/NCHS/DVS)" userId="6f6a98eb-4e24-476f-8fde-e879f51cd581" providerId="ADAL" clId="{47806A15-F3CD-4A57-9AF8-48C528059B38}" dt="2022-02-15T13:57:09.292" v="2312" actId="1076"/>
          <ac:spMkLst>
            <pc:docMk/>
            <pc:sldMk cId="1647749256" sldId="261"/>
            <ac:spMk id="4" creationId="{9312CAF2-2949-4B0C-BC43-96BD93F61299}"/>
          </ac:spMkLst>
        </pc:spChg>
        <pc:spChg chg="del mod ord">
          <ac:chgData name="Ahmad, Farida B. (CDC/DDPHSS/NCHS/DVS)" userId="6f6a98eb-4e24-476f-8fde-e879f51cd581" providerId="ADAL" clId="{47806A15-F3CD-4A57-9AF8-48C528059B38}" dt="2022-02-07T23:54:44.873" v="281" actId="478"/>
          <ac:spMkLst>
            <pc:docMk/>
            <pc:sldMk cId="1647749256" sldId="261"/>
            <ac:spMk id="4" creationId="{BA18A7C6-1789-4227-9B2A-ECBB8A73DDF7}"/>
          </ac:spMkLst>
        </pc:spChg>
        <pc:spChg chg="add del mod">
          <ac:chgData name="Ahmad, Farida B. (CDC/DDPHSS/NCHS/DVS)" userId="6f6a98eb-4e24-476f-8fde-e879f51cd581" providerId="ADAL" clId="{47806A15-F3CD-4A57-9AF8-48C528059B38}" dt="2022-02-07T23:51:14.683" v="238" actId="478"/>
          <ac:spMkLst>
            <pc:docMk/>
            <pc:sldMk cId="1647749256" sldId="261"/>
            <ac:spMk id="5" creationId="{ABD5AFE7-156A-4B1D-886E-BEC86D1A89AD}"/>
          </ac:spMkLst>
        </pc:spChg>
        <pc:spChg chg="add del mod">
          <ac:chgData name="Ahmad, Farida B. (CDC/DDPHSS/NCHS/DVS)" userId="6f6a98eb-4e24-476f-8fde-e879f51cd581" providerId="ADAL" clId="{47806A15-F3CD-4A57-9AF8-48C528059B38}" dt="2022-02-15T13:57:13.448" v="2313" actId="478"/>
          <ac:spMkLst>
            <pc:docMk/>
            <pc:sldMk cId="1647749256" sldId="261"/>
            <ac:spMk id="5" creationId="{C3384B06-8097-4C8D-9B07-39972B06E36D}"/>
          </ac:spMkLst>
        </pc:spChg>
        <pc:spChg chg="add del mod ord">
          <ac:chgData name="Ahmad, Farida B. (CDC/DDPHSS/NCHS/DVS)" userId="6f6a98eb-4e24-476f-8fde-e879f51cd581" providerId="ADAL" clId="{47806A15-F3CD-4A57-9AF8-48C528059B38}" dt="2022-02-07T23:52:04.121" v="264" actId="478"/>
          <ac:spMkLst>
            <pc:docMk/>
            <pc:sldMk cId="1647749256" sldId="261"/>
            <ac:spMk id="6" creationId="{F3E54B7D-B285-4BB2-A82C-1160AF81FF1B}"/>
          </ac:spMkLst>
        </pc:spChg>
        <pc:spChg chg="add del mod">
          <ac:chgData name="Ahmad, Farida B. (CDC/DDPHSS/NCHS/DVS)" userId="6f6a98eb-4e24-476f-8fde-e879f51cd581" providerId="ADAL" clId="{47806A15-F3CD-4A57-9AF8-48C528059B38}" dt="2022-02-07T23:52:07.203" v="265" actId="478"/>
          <ac:spMkLst>
            <pc:docMk/>
            <pc:sldMk cId="1647749256" sldId="261"/>
            <ac:spMk id="8" creationId="{9C2B21A4-5302-4E61-982B-B9F691DAB46B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2:21:20.375" v="1387" actId="478"/>
          <ac:spMkLst>
            <pc:docMk/>
            <pc:sldMk cId="1647749256" sldId="261"/>
            <ac:spMk id="10" creationId="{FD480ED2-D115-463E-8A86-9AC559B50F2C}"/>
          </ac:spMkLst>
        </pc:spChg>
      </pc:sldChg>
      <pc:sldChg chg="del">
        <pc:chgData name="Ahmad, Farida B. (CDC/DDPHSS/NCHS/DVS)" userId="6f6a98eb-4e24-476f-8fde-e879f51cd581" providerId="ADAL" clId="{47806A15-F3CD-4A57-9AF8-48C528059B38}" dt="2022-02-08T01:56:05.876" v="435" actId="47"/>
        <pc:sldMkLst>
          <pc:docMk/>
          <pc:sldMk cId="1534975516" sldId="264"/>
        </pc:sldMkLst>
      </pc:sldChg>
      <pc:sldChg chg="add del setBg">
        <pc:chgData name="Ahmad, Farida B. (CDC/DDPHSS/NCHS/DVS)" userId="6f6a98eb-4e24-476f-8fde-e879f51cd581" providerId="ADAL" clId="{47806A15-F3CD-4A57-9AF8-48C528059B38}" dt="2022-02-08T02:02:39.648" v="688" actId="2696"/>
        <pc:sldMkLst>
          <pc:docMk/>
          <pc:sldMk cId="309696348" sldId="268"/>
        </pc:sldMkLst>
      </pc:sldChg>
      <pc:sldChg chg="add del ord">
        <pc:chgData name="Ahmad, Farida B. (CDC/DDPHSS/NCHS/DVS)" userId="6f6a98eb-4e24-476f-8fde-e879f51cd581" providerId="ADAL" clId="{47806A15-F3CD-4A57-9AF8-48C528059B38}" dt="2022-02-08T02:17:44.181" v="1061" actId="47"/>
        <pc:sldMkLst>
          <pc:docMk/>
          <pc:sldMk cId="2007456792" sldId="268"/>
        </pc:sldMkLst>
      </pc:sldChg>
      <pc:sldChg chg="del">
        <pc:chgData name="Ahmad, Farida B. (CDC/DDPHSS/NCHS/DVS)" userId="6f6a98eb-4e24-476f-8fde-e879f51cd581" providerId="ADAL" clId="{47806A15-F3CD-4A57-9AF8-48C528059B38}" dt="2022-02-08T02:02:28.498" v="686" actId="2696"/>
        <pc:sldMkLst>
          <pc:docMk/>
          <pc:sldMk cId="3778657466" sldId="268"/>
        </pc:sldMkLst>
      </pc:sldChg>
      <pc:sldChg chg="del">
        <pc:chgData name="Ahmad, Farida B. (CDC/DDPHSS/NCHS/DVS)" userId="6f6a98eb-4e24-476f-8fde-e879f51cd581" providerId="ADAL" clId="{47806A15-F3CD-4A57-9AF8-48C528059B38}" dt="2022-02-08T01:58:48.348" v="602" actId="47"/>
        <pc:sldMkLst>
          <pc:docMk/>
          <pc:sldMk cId="2087445267" sldId="269"/>
        </pc:sldMkLst>
      </pc:sldChg>
      <pc:sldChg chg="addSp delSp modSp mod">
        <pc:chgData name="Ahmad, Farida B. (CDC/DDPHSS/NCHS/DVS)" userId="6f6a98eb-4e24-476f-8fde-e879f51cd581" providerId="ADAL" clId="{47806A15-F3CD-4A57-9AF8-48C528059B38}" dt="2022-02-23T03:39:09.979" v="2447" actId="13244"/>
        <pc:sldMkLst>
          <pc:docMk/>
          <pc:sldMk cId="3777243531" sldId="270"/>
        </pc:sldMkLst>
        <pc:spChg chg="mod">
          <ac:chgData name="Ahmad, Farida B. (CDC/DDPHSS/NCHS/DVS)" userId="6f6a98eb-4e24-476f-8fde-e879f51cd581" providerId="ADAL" clId="{47806A15-F3CD-4A57-9AF8-48C528059B38}" dt="2022-02-08T01:54:51.978" v="433" actId="5793"/>
          <ac:spMkLst>
            <pc:docMk/>
            <pc:sldMk cId="3777243531" sldId="270"/>
            <ac:spMk id="4" creationId="{872501C4-3FC6-4460-94A7-E5424EB573A5}"/>
          </ac:spMkLst>
        </pc:spChg>
        <pc:spChg chg="del">
          <ac:chgData name="Ahmad, Farida B. (CDC/DDPHSS/NCHS/DVS)" userId="6f6a98eb-4e24-476f-8fde-e879f51cd581" providerId="ADAL" clId="{47806A15-F3CD-4A57-9AF8-48C528059B38}" dt="2022-02-08T01:42:52.917" v="303" actId="478"/>
          <ac:spMkLst>
            <pc:docMk/>
            <pc:sldMk cId="3777243531" sldId="270"/>
            <ac:spMk id="5" creationId="{FB60912B-04A4-43C3-B894-7C0F4BD6F2CB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1:43:19.048" v="310" actId="478"/>
          <ac:spMkLst>
            <pc:docMk/>
            <pc:sldMk cId="3777243531" sldId="270"/>
            <ac:spMk id="6" creationId="{AC39DF30-96EF-49D5-8A70-008816ECF47F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1:47:39.042" v="351"/>
          <ac:spMkLst>
            <pc:docMk/>
            <pc:sldMk cId="3777243531" sldId="270"/>
            <ac:spMk id="9" creationId="{C5A04528-3C90-4D78-A653-94C8EF05D47E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1:47:39.042" v="351"/>
          <ac:spMkLst>
            <pc:docMk/>
            <pc:sldMk cId="3777243531" sldId="270"/>
            <ac:spMk id="10" creationId="{C13B8D6D-2E33-4799-8162-96196510443E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1:47:39.042" v="351"/>
          <ac:spMkLst>
            <pc:docMk/>
            <pc:sldMk cId="3777243531" sldId="270"/>
            <ac:spMk id="11" creationId="{876F57B0-7DC5-46E6-88E8-C7B2714FF140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1:47:39.042" v="351"/>
          <ac:spMkLst>
            <pc:docMk/>
            <pc:sldMk cId="3777243531" sldId="270"/>
            <ac:spMk id="12" creationId="{B645260D-02F2-4055-B6D5-3D9568180E2B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1:47:39.042" v="351"/>
          <ac:spMkLst>
            <pc:docMk/>
            <pc:sldMk cId="3777243531" sldId="270"/>
            <ac:spMk id="13" creationId="{917BFE0D-3D28-4DE4-8927-447372CF66D3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1:47:39.042" v="351"/>
          <ac:spMkLst>
            <pc:docMk/>
            <pc:sldMk cId="3777243531" sldId="270"/>
            <ac:spMk id="14" creationId="{B3E892DE-F139-4BEB-BEE4-DA462FDE5BE0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1:47:39.042" v="351"/>
          <ac:spMkLst>
            <pc:docMk/>
            <pc:sldMk cId="3777243531" sldId="270"/>
            <ac:spMk id="15" creationId="{5A3E6FED-AAEF-435D-A736-F3020AA40E2F}"/>
          </ac:spMkLst>
        </pc:spChg>
        <pc:spChg chg="add mod">
          <ac:chgData name="Ahmad, Farida B. (CDC/DDPHSS/NCHS/DVS)" userId="6f6a98eb-4e24-476f-8fde-e879f51cd581" providerId="ADAL" clId="{47806A15-F3CD-4A57-9AF8-48C528059B38}" dt="2022-02-08T01:48:10.987" v="370" actId="1038"/>
          <ac:spMkLst>
            <pc:docMk/>
            <pc:sldMk cId="3777243531" sldId="270"/>
            <ac:spMk id="16" creationId="{34028357-5CB6-4911-879E-1CF5428E4D6E}"/>
          </ac:spMkLst>
        </pc:spChg>
        <pc:spChg chg="add mod">
          <ac:chgData name="Ahmad, Farida B. (CDC/DDPHSS/NCHS/DVS)" userId="6f6a98eb-4e24-476f-8fde-e879f51cd581" providerId="ADAL" clId="{47806A15-F3CD-4A57-9AF8-48C528059B38}" dt="2022-02-08T01:48:10.987" v="370" actId="1038"/>
          <ac:spMkLst>
            <pc:docMk/>
            <pc:sldMk cId="3777243531" sldId="270"/>
            <ac:spMk id="17" creationId="{C878AA3E-CE04-4B1F-B831-9F7249CDBEB6}"/>
          </ac:spMkLst>
        </pc:spChg>
        <pc:spChg chg="add mod">
          <ac:chgData name="Ahmad, Farida B. (CDC/DDPHSS/NCHS/DVS)" userId="6f6a98eb-4e24-476f-8fde-e879f51cd581" providerId="ADAL" clId="{47806A15-F3CD-4A57-9AF8-48C528059B38}" dt="2022-02-08T01:48:10.987" v="370" actId="1038"/>
          <ac:spMkLst>
            <pc:docMk/>
            <pc:sldMk cId="3777243531" sldId="270"/>
            <ac:spMk id="18" creationId="{390D60E1-F9F4-4157-8807-9EA39F6F378B}"/>
          </ac:spMkLst>
        </pc:spChg>
        <pc:spChg chg="add mod">
          <ac:chgData name="Ahmad, Farida B. (CDC/DDPHSS/NCHS/DVS)" userId="6f6a98eb-4e24-476f-8fde-e879f51cd581" providerId="ADAL" clId="{47806A15-F3CD-4A57-9AF8-48C528059B38}" dt="2022-02-08T01:48:10.987" v="370" actId="1038"/>
          <ac:spMkLst>
            <pc:docMk/>
            <pc:sldMk cId="3777243531" sldId="270"/>
            <ac:spMk id="19" creationId="{4F79DE04-7F71-4F01-90AE-C1B32625B63D}"/>
          </ac:spMkLst>
        </pc:spChg>
        <pc:spChg chg="add mod">
          <ac:chgData name="Ahmad, Farida B. (CDC/DDPHSS/NCHS/DVS)" userId="6f6a98eb-4e24-476f-8fde-e879f51cd581" providerId="ADAL" clId="{47806A15-F3CD-4A57-9AF8-48C528059B38}" dt="2022-02-08T01:48:10.987" v="370" actId="1038"/>
          <ac:spMkLst>
            <pc:docMk/>
            <pc:sldMk cId="3777243531" sldId="270"/>
            <ac:spMk id="20" creationId="{C63EE4D3-987A-42E5-B931-35399FE48328}"/>
          </ac:spMkLst>
        </pc:spChg>
        <pc:spChg chg="add mod ord">
          <ac:chgData name="Ahmad, Farida B. (CDC/DDPHSS/NCHS/DVS)" userId="6f6a98eb-4e24-476f-8fde-e879f51cd581" providerId="ADAL" clId="{47806A15-F3CD-4A57-9AF8-48C528059B38}" dt="2022-02-23T03:39:09.979" v="2447" actId="13244"/>
          <ac:spMkLst>
            <pc:docMk/>
            <pc:sldMk cId="3777243531" sldId="270"/>
            <ac:spMk id="21" creationId="{573E1B18-6DB6-408E-8CCC-3E59232D25CE}"/>
          </ac:spMkLst>
        </pc:spChg>
        <pc:spChg chg="add mod">
          <ac:chgData name="Ahmad, Farida B. (CDC/DDPHSS/NCHS/DVS)" userId="6f6a98eb-4e24-476f-8fde-e879f51cd581" providerId="ADAL" clId="{47806A15-F3CD-4A57-9AF8-48C528059B38}" dt="2022-02-08T01:48:19.378" v="374" actId="1037"/>
          <ac:spMkLst>
            <pc:docMk/>
            <pc:sldMk cId="3777243531" sldId="270"/>
            <ac:spMk id="22" creationId="{696CDE8E-6A59-4480-8C10-78A961373F6E}"/>
          </ac:spMkLst>
        </pc:spChg>
        <pc:graphicFrameChg chg="add del mod modGraphic">
          <ac:chgData name="Ahmad, Farida B. (CDC/DDPHSS/NCHS/DVS)" userId="6f6a98eb-4e24-476f-8fde-e879f51cd581" providerId="ADAL" clId="{47806A15-F3CD-4A57-9AF8-48C528059B38}" dt="2022-02-08T01:42:49.602" v="302" actId="478"/>
          <ac:graphicFrameMkLst>
            <pc:docMk/>
            <pc:sldMk cId="3777243531" sldId="270"/>
            <ac:graphicFrameMk id="2" creationId="{E79467E0-D7F5-4E47-B933-A532642AFC16}"/>
          </ac:graphicFrameMkLst>
        </pc:graphicFrameChg>
        <pc:graphicFrameChg chg="add del mod">
          <ac:chgData name="Ahmad, Farida B. (CDC/DDPHSS/NCHS/DVS)" userId="6f6a98eb-4e24-476f-8fde-e879f51cd581" providerId="ADAL" clId="{47806A15-F3CD-4A57-9AF8-48C528059B38}" dt="2022-02-08T01:43:01.927" v="307"/>
          <ac:graphicFrameMkLst>
            <pc:docMk/>
            <pc:sldMk cId="3777243531" sldId="270"/>
            <ac:graphicFrameMk id="7" creationId="{93FB415D-5CC3-473B-9219-2EB31F0D35E9}"/>
          </ac:graphicFrameMkLst>
        </pc:graphicFrameChg>
        <pc:graphicFrameChg chg="add mod modGraphic">
          <ac:chgData name="Ahmad, Farida B. (CDC/DDPHSS/NCHS/DVS)" userId="6f6a98eb-4e24-476f-8fde-e879f51cd581" providerId="ADAL" clId="{47806A15-F3CD-4A57-9AF8-48C528059B38}" dt="2022-02-23T03:38:51.830" v="2446" actId="962"/>
          <ac:graphicFrameMkLst>
            <pc:docMk/>
            <pc:sldMk cId="3777243531" sldId="270"/>
            <ac:graphicFrameMk id="8" creationId="{222DD4E1-0839-45A1-82C4-7EADAA9D8624}"/>
          </ac:graphicFrameMkLst>
        </pc:graphicFrameChg>
      </pc:sldChg>
      <pc:sldChg chg="modSp mod">
        <pc:chgData name="Ahmad, Farida B. (CDC/DDPHSS/NCHS/DVS)" userId="6f6a98eb-4e24-476f-8fde-e879f51cd581" providerId="ADAL" clId="{47806A15-F3CD-4A57-9AF8-48C528059B38}" dt="2022-02-08T02:02:17.773" v="685" actId="403"/>
        <pc:sldMkLst>
          <pc:docMk/>
          <pc:sldMk cId="3983093702" sldId="271"/>
        </pc:sldMkLst>
        <pc:spChg chg="mod">
          <ac:chgData name="Ahmad, Farida B. (CDC/DDPHSS/NCHS/DVS)" userId="6f6a98eb-4e24-476f-8fde-e879f51cd581" providerId="ADAL" clId="{47806A15-F3CD-4A57-9AF8-48C528059B38}" dt="2022-02-08T02:02:17.773" v="685" actId="403"/>
          <ac:spMkLst>
            <pc:docMk/>
            <pc:sldMk cId="3983093702" sldId="271"/>
            <ac:spMk id="5" creationId="{69D5F0DB-F0D8-489F-AE6A-13333567245C}"/>
          </ac:spMkLst>
        </pc:spChg>
      </pc:sldChg>
      <pc:sldChg chg="modSp">
        <pc:chgData name="Ahmad, Farida B. (CDC/DDPHSS/NCHS/DVS)" userId="6f6a98eb-4e24-476f-8fde-e879f51cd581" providerId="ADAL" clId="{47806A15-F3CD-4A57-9AF8-48C528059B38}" dt="2022-02-08T02:22:05.682" v="1433" actId="962"/>
        <pc:sldMkLst>
          <pc:docMk/>
          <pc:sldMk cId="1324404376" sldId="272"/>
        </pc:sldMkLst>
        <pc:graphicFrameChg chg="mod">
          <ac:chgData name="Ahmad, Farida B. (CDC/DDPHSS/NCHS/DVS)" userId="6f6a98eb-4e24-476f-8fde-e879f51cd581" providerId="ADAL" clId="{47806A15-F3CD-4A57-9AF8-48C528059B38}" dt="2022-02-08T02:22:05.682" v="1433" actId="962"/>
          <ac:graphicFrameMkLst>
            <pc:docMk/>
            <pc:sldMk cId="1324404376" sldId="272"/>
            <ac:graphicFrameMk id="12" creationId="{00000000-0008-0000-0000-000002000000}"/>
          </ac:graphicFrameMkLst>
        </pc:graphicFrameChg>
      </pc:sldChg>
      <pc:sldChg chg="modSp mod">
        <pc:chgData name="Ahmad, Farida B. (CDC/DDPHSS/NCHS/DVS)" userId="6f6a98eb-4e24-476f-8fde-e879f51cd581" providerId="ADAL" clId="{47806A15-F3CD-4A57-9AF8-48C528059B38}" dt="2022-02-08T02:21:04.238" v="1386" actId="962"/>
        <pc:sldMkLst>
          <pc:docMk/>
          <pc:sldMk cId="3426471856" sldId="273"/>
        </pc:sldMkLst>
        <pc:spChg chg="mod">
          <ac:chgData name="Ahmad, Farida B. (CDC/DDPHSS/NCHS/DVS)" userId="6f6a98eb-4e24-476f-8fde-e879f51cd581" providerId="ADAL" clId="{47806A15-F3CD-4A57-9AF8-48C528059B38}" dt="2022-02-08T02:21:04.238" v="1386" actId="962"/>
          <ac:spMkLst>
            <pc:docMk/>
            <pc:sldMk cId="3426471856" sldId="273"/>
            <ac:spMk id="9" creationId="{73D7007E-FC02-4919-98A3-222B5766CCCE}"/>
          </ac:spMkLst>
        </pc:spChg>
        <pc:picChg chg="mod">
          <ac:chgData name="Ahmad, Farida B. (CDC/DDPHSS/NCHS/DVS)" userId="6f6a98eb-4e24-476f-8fde-e879f51cd581" providerId="ADAL" clId="{47806A15-F3CD-4A57-9AF8-48C528059B38}" dt="2022-02-08T02:20:57.906" v="1384" actId="962"/>
          <ac:picMkLst>
            <pc:docMk/>
            <pc:sldMk cId="3426471856" sldId="273"/>
            <ac:picMk id="8" creationId="{99C8D7C7-72B9-42E7-A95A-EB9ADBD5361B}"/>
          </ac:picMkLst>
        </pc:picChg>
        <pc:picChg chg="mod">
          <ac:chgData name="Ahmad, Farida B. (CDC/DDPHSS/NCHS/DVS)" userId="6f6a98eb-4e24-476f-8fde-e879f51cd581" providerId="ADAL" clId="{47806A15-F3CD-4A57-9AF8-48C528059B38}" dt="2022-02-08T02:21:00.617" v="1385" actId="962"/>
          <ac:picMkLst>
            <pc:docMk/>
            <pc:sldMk cId="3426471856" sldId="273"/>
            <ac:picMk id="14" creationId="{5032A343-A20D-4D7D-9921-E1B699CCEA5D}"/>
          </ac:picMkLst>
        </pc:picChg>
      </pc:sldChg>
      <pc:sldChg chg="modSp mod">
        <pc:chgData name="Ahmad, Farida B. (CDC/DDPHSS/NCHS/DVS)" userId="6f6a98eb-4e24-476f-8fde-e879f51cd581" providerId="ADAL" clId="{47806A15-F3CD-4A57-9AF8-48C528059B38}" dt="2022-02-08T02:19:03.188" v="1324" actId="962"/>
        <pc:sldMkLst>
          <pc:docMk/>
          <pc:sldMk cId="1721074359" sldId="274"/>
        </pc:sldMkLst>
        <pc:spChg chg="mod">
          <ac:chgData name="Ahmad, Farida B. (CDC/DDPHSS/NCHS/DVS)" userId="6f6a98eb-4e24-476f-8fde-e879f51cd581" providerId="ADAL" clId="{47806A15-F3CD-4A57-9AF8-48C528059B38}" dt="2022-02-08T02:18:50.339" v="1320" actId="962"/>
          <ac:spMkLst>
            <pc:docMk/>
            <pc:sldMk cId="1721074359" sldId="274"/>
            <ac:spMk id="11" creationId="{999E5D74-A014-40CA-A81D-0AC70F38F393}"/>
          </ac:spMkLst>
        </pc:spChg>
        <pc:picChg chg="mod">
          <ac:chgData name="Ahmad, Farida B. (CDC/DDPHSS/NCHS/DVS)" userId="6f6a98eb-4e24-476f-8fde-e879f51cd581" providerId="ADAL" clId="{47806A15-F3CD-4A57-9AF8-48C528059B38}" dt="2022-02-08T02:18:44.093" v="1319" actId="962"/>
          <ac:picMkLst>
            <pc:docMk/>
            <pc:sldMk cId="1721074359" sldId="274"/>
            <ac:picMk id="10" creationId="{F0CC4DE6-CDB9-4AA5-956F-2CB7FC187E2C}"/>
          </ac:picMkLst>
        </pc:picChg>
        <pc:picChg chg="mod">
          <ac:chgData name="Ahmad, Farida B. (CDC/DDPHSS/NCHS/DVS)" userId="6f6a98eb-4e24-476f-8fde-e879f51cd581" providerId="ADAL" clId="{47806A15-F3CD-4A57-9AF8-48C528059B38}" dt="2022-02-08T02:19:03.188" v="1324" actId="962"/>
          <ac:picMkLst>
            <pc:docMk/>
            <pc:sldMk cId="1721074359" sldId="274"/>
            <ac:picMk id="12" creationId="{6E7DB4A7-1619-4465-8700-F2190B36AFC2}"/>
          </ac:picMkLst>
        </pc:picChg>
      </pc:sldChg>
      <pc:sldChg chg="modSp mod">
        <pc:chgData name="Ahmad, Farida B. (CDC/DDPHSS/NCHS/DVS)" userId="6f6a98eb-4e24-476f-8fde-e879f51cd581" providerId="ADAL" clId="{47806A15-F3CD-4A57-9AF8-48C528059B38}" dt="2022-02-08T02:19:37.704" v="1382" actId="962"/>
        <pc:sldMkLst>
          <pc:docMk/>
          <pc:sldMk cId="3397441265" sldId="275"/>
        </pc:sldMkLst>
        <pc:spChg chg="mod">
          <ac:chgData name="Ahmad, Farida B. (CDC/DDPHSS/NCHS/DVS)" userId="6f6a98eb-4e24-476f-8fde-e879f51cd581" providerId="ADAL" clId="{47806A15-F3CD-4A57-9AF8-48C528059B38}" dt="2022-02-07T23:50:42.372" v="234" actId="14100"/>
          <ac:spMkLst>
            <pc:docMk/>
            <pc:sldMk cId="3397441265" sldId="275"/>
            <ac:spMk id="3" creationId="{0B434E8F-515C-46BC-AD9C-2B27D84068C8}"/>
          </ac:spMkLst>
        </pc:spChg>
        <pc:spChg chg="mod">
          <ac:chgData name="Ahmad, Farida B. (CDC/DDPHSS/NCHS/DVS)" userId="6f6a98eb-4e24-476f-8fde-e879f51cd581" providerId="ADAL" clId="{47806A15-F3CD-4A57-9AF8-48C528059B38}" dt="2022-02-08T02:19:34.183" v="1381" actId="962"/>
          <ac:spMkLst>
            <pc:docMk/>
            <pc:sldMk cId="3397441265" sldId="275"/>
            <ac:spMk id="9" creationId="{64569653-4523-40C2-BC56-AB7995B25708}"/>
          </ac:spMkLst>
        </pc:spChg>
        <pc:picChg chg="mod">
          <ac:chgData name="Ahmad, Farida B. (CDC/DDPHSS/NCHS/DVS)" userId="6f6a98eb-4e24-476f-8fde-e879f51cd581" providerId="ADAL" clId="{47806A15-F3CD-4A57-9AF8-48C528059B38}" dt="2022-02-08T02:19:25.604" v="1380" actId="962"/>
          <ac:picMkLst>
            <pc:docMk/>
            <pc:sldMk cId="3397441265" sldId="275"/>
            <ac:picMk id="7" creationId="{6818BDAA-C1F7-40CB-903D-D129DC43F2F8}"/>
          </ac:picMkLst>
        </pc:picChg>
        <pc:picChg chg="mod">
          <ac:chgData name="Ahmad, Farida B. (CDC/DDPHSS/NCHS/DVS)" userId="6f6a98eb-4e24-476f-8fde-e879f51cd581" providerId="ADAL" clId="{47806A15-F3CD-4A57-9AF8-48C528059B38}" dt="2022-02-08T02:19:37.704" v="1382" actId="962"/>
          <ac:picMkLst>
            <pc:docMk/>
            <pc:sldMk cId="3397441265" sldId="275"/>
            <ac:picMk id="11" creationId="{57D9F0C5-7093-4542-A67B-4EE28EBF4BD6}"/>
          </ac:picMkLst>
        </pc:picChg>
      </pc:sldChg>
      <pc:sldChg chg="del">
        <pc:chgData name="Ahmad, Farida B. (CDC/DDPHSS/NCHS/DVS)" userId="6f6a98eb-4e24-476f-8fde-e879f51cd581" providerId="ADAL" clId="{47806A15-F3CD-4A57-9AF8-48C528059B38}" dt="2022-02-08T01:56:03.998" v="434" actId="47"/>
        <pc:sldMkLst>
          <pc:docMk/>
          <pc:sldMk cId="3591989486" sldId="276"/>
        </pc:sldMkLst>
      </pc:sldChg>
      <pc:sldChg chg="del">
        <pc:chgData name="Ahmad, Farida B. (CDC/DDPHSS/NCHS/DVS)" userId="6f6a98eb-4e24-476f-8fde-e879f51cd581" providerId="ADAL" clId="{47806A15-F3CD-4A57-9AF8-48C528059B38}" dt="2022-02-08T01:56:11.212" v="436" actId="47"/>
        <pc:sldMkLst>
          <pc:docMk/>
          <pc:sldMk cId="957879354" sldId="277"/>
        </pc:sldMkLst>
      </pc:sldChg>
      <pc:sldChg chg="del">
        <pc:chgData name="Ahmad, Farida B. (CDC/DDPHSS/NCHS/DVS)" userId="6f6a98eb-4e24-476f-8fde-e879f51cd581" providerId="ADAL" clId="{47806A15-F3CD-4A57-9AF8-48C528059B38}" dt="2022-02-08T01:56:15.584" v="437" actId="47"/>
        <pc:sldMkLst>
          <pc:docMk/>
          <pc:sldMk cId="942918683" sldId="278"/>
        </pc:sldMkLst>
      </pc:sldChg>
      <pc:sldChg chg="add del">
        <pc:chgData name="Ahmad, Farida B. (CDC/DDPHSS/NCHS/DVS)" userId="6f6a98eb-4e24-476f-8fde-e879f51cd581" providerId="ADAL" clId="{47806A15-F3CD-4A57-9AF8-48C528059B38}" dt="2022-02-08T02:02:39.648" v="688" actId="2696"/>
        <pc:sldMkLst>
          <pc:docMk/>
          <pc:sldMk cId="162401763" sldId="279"/>
        </pc:sldMkLst>
      </pc:sldChg>
      <pc:sldChg chg="del">
        <pc:chgData name="Ahmad, Farida B. (CDC/DDPHSS/NCHS/DVS)" userId="6f6a98eb-4e24-476f-8fde-e879f51cd581" providerId="ADAL" clId="{47806A15-F3CD-4A57-9AF8-48C528059B38}" dt="2022-02-08T02:02:28.498" v="686" actId="2696"/>
        <pc:sldMkLst>
          <pc:docMk/>
          <pc:sldMk cId="1467792284" sldId="279"/>
        </pc:sldMkLst>
      </pc:sldChg>
      <pc:sldChg chg="add del">
        <pc:chgData name="Ahmad, Farida B. (CDC/DDPHSS/NCHS/DVS)" userId="6f6a98eb-4e24-476f-8fde-e879f51cd581" providerId="ADAL" clId="{47806A15-F3CD-4A57-9AF8-48C528059B38}" dt="2022-02-08T02:20:14.745" v="1383" actId="47"/>
        <pc:sldMkLst>
          <pc:docMk/>
          <pc:sldMk cId="3418580730" sldId="279"/>
        </pc:sldMkLst>
      </pc:sldChg>
      <pc:sldChg chg="addSp delSp modSp new mod modClrScheme chgLayout">
        <pc:chgData name="Ahmad, Farida B. (CDC/DDPHSS/NCHS/DVS)" userId="6f6a98eb-4e24-476f-8fde-e879f51cd581" providerId="ADAL" clId="{47806A15-F3CD-4A57-9AF8-48C528059B38}" dt="2022-02-08T13:49:56.446" v="1468" actId="21"/>
        <pc:sldMkLst>
          <pc:docMk/>
          <pc:sldMk cId="420592984" sldId="280"/>
        </pc:sldMkLst>
        <pc:spChg chg="del mod ord">
          <ac:chgData name="Ahmad, Farida B. (CDC/DDPHSS/NCHS/DVS)" userId="6f6a98eb-4e24-476f-8fde-e879f51cd581" providerId="ADAL" clId="{47806A15-F3CD-4A57-9AF8-48C528059B38}" dt="2022-02-08T02:03:49.207" v="692" actId="700"/>
          <ac:spMkLst>
            <pc:docMk/>
            <pc:sldMk cId="420592984" sldId="280"/>
            <ac:spMk id="2" creationId="{25B23504-106E-4A3D-85F0-755798470F83}"/>
          </ac:spMkLst>
        </pc:spChg>
        <pc:spChg chg="add mod ord">
          <ac:chgData name="Ahmad, Farida B. (CDC/DDPHSS/NCHS/DVS)" userId="6f6a98eb-4e24-476f-8fde-e879f51cd581" providerId="ADAL" clId="{47806A15-F3CD-4A57-9AF8-48C528059B38}" dt="2022-02-08T02:14:32.586" v="955" actId="20577"/>
          <ac:spMkLst>
            <pc:docMk/>
            <pc:sldMk cId="420592984" sldId="280"/>
            <ac:spMk id="3" creationId="{417AF041-0BAB-40B6-A59E-301C5A11366C}"/>
          </ac:spMkLst>
        </pc:spChg>
        <pc:spChg chg="add mod ord">
          <ac:chgData name="Ahmad, Farida B. (CDC/DDPHSS/NCHS/DVS)" userId="6f6a98eb-4e24-476f-8fde-e879f51cd581" providerId="ADAL" clId="{47806A15-F3CD-4A57-9AF8-48C528059B38}" dt="2022-02-08T13:49:56.446" v="1468" actId="21"/>
          <ac:spMkLst>
            <pc:docMk/>
            <pc:sldMk cId="420592984" sldId="280"/>
            <ac:spMk id="4" creationId="{1BBA0505-5FF8-4F28-908E-E504F71113BA}"/>
          </ac:spMkLst>
        </pc:spChg>
        <pc:spChg chg="add del mod ord">
          <ac:chgData name="Ahmad, Farida B. (CDC/DDPHSS/NCHS/DVS)" userId="6f6a98eb-4e24-476f-8fde-e879f51cd581" providerId="ADAL" clId="{47806A15-F3CD-4A57-9AF8-48C528059B38}" dt="2022-02-08T02:12:29.552" v="710"/>
          <ac:spMkLst>
            <pc:docMk/>
            <pc:sldMk cId="420592984" sldId="280"/>
            <ac:spMk id="5" creationId="{67E56CA9-49A7-4F25-A1FC-1E5C544E05DB}"/>
          </ac:spMkLst>
        </pc:spChg>
        <pc:spChg chg="add del mod">
          <ac:chgData name="Ahmad, Farida B. (CDC/DDPHSS/NCHS/DVS)" userId="6f6a98eb-4e24-476f-8fde-e879f51cd581" providerId="ADAL" clId="{47806A15-F3CD-4A57-9AF8-48C528059B38}" dt="2022-02-08T02:13:25.006" v="937" actId="478"/>
          <ac:spMkLst>
            <pc:docMk/>
            <pc:sldMk cId="420592984" sldId="280"/>
            <ac:spMk id="8" creationId="{0DD40B0D-00FD-469A-9617-0134DD3E9DCC}"/>
          </ac:spMkLst>
        </pc:spChg>
        <pc:picChg chg="add del mod">
          <ac:chgData name="Ahmad, Farida B. (CDC/DDPHSS/NCHS/DVS)" userId="6f6a98eb-4e24-476f-8fde-e879f51cd581" providerId="ADAL" clId="{47806A15-F3CD-4A57-9AF8-48C528059B38}" dt="2022-02-08T02:13:22.228" v="936" actId="478"/>
          <ac:picMkLst>
            <pc:docMk/>
            <pc:sldMk cId="420592984" sldId="280"/>
            <ac:picMk id="6" creationId="{4ECB641E-5F64-4C38-9DE5-1DD226B94914}"/>
          </ac:picMkLst>
        </pc:picChg>
      </pc:sldChg>
      <pc:sldChg chg="addSp delSp modSp new mod setBg">
        <pc:chgData name="Ahmad, Farida B. (CDC/DDPHSS/NCHS/DVS)" userId="6f6a98eb-4e24-476f-8fde-e879f51cd581" providerId="ADAL" clId="{47806A15-F3CD-4A57-9AF8-48C528059B38}" dt="2022-02-08T14:06:24.690" v="2285" actId="962"/>
        <pc:sldMkLst>
          <pc:docMk/>
          <pc:sldMk cId="4217349911" sldId="281"/>
        </pc:sldMkLst>
        <pc:spChg chg="mod">
          <ac:chgData name="Ahmad, Farida B. (CDC/DDPHSS/NCHS/DVS)" userId="6f6a98eb-4e24-476f-8fde-e879f51cd581" providerId="ADAL" clId="{47806A15-F3CD-4A57-9AF8-48C528059B38}" dt="2022-02-08T14:06:08.630" v="2284" actId="108"/>
          <ac:spMkLst>
            <pc:docMk/>
            <pc:sldMk cId="4217349911" sldId="281"/>
            <ac:spMk id="2" creationId="{0C4C6D04-13F8-4A9F-A4D9-B74E6CD33D76}"/>
          </ac:spMkLst>
        </pc:spChg>
        <pc:spChg chg="mod">
          <ac:chgData name="Ahmad, Farida B. (CDC/DDPHSS/NCHS/DVS)" userId="6f6a98eb-4e24-476f-8fde-e879f51cd581" providerId="ADAL" clId="{47806A15-F3CD-4A57-9AF8-48C528059B38}" dt="2022-02-08T14:05:45.572" v="2282" actId="403"/>
          <ac:spMkLst>
            <pc:docMk/>
            <pc:sldMk cId="4217349911" sldId="281"/>
            <ac:spMk id="3" creationId="{84490D1C-25D5-4B15-A37F-E2AC55C5B4AD}"/>
          </ac:spMkLst>
        </pc:spChg>
        <pc:spChg chg="del">
          <ac:chgData name="Ahmad, Farida B. (CDC/DDPHSS/NCHS/DVS)" userId="6f6a98eb-4e24-476f-8fde-e879f51cd581" providerId="ADAL" clId="{47806A15-F3CD-4A57-9AF8-48C528059B38}" dt="2022-02-08T13:50:19.053" v="1477" actId="478"/>
          <ac:spMkLst>
            <pc:docMk/>
            <pc:sldMk cId="4217349911" sldId="281"/>
            <ac:spMk id="4" creationId="{66C1C30A-D9CE-40C2-8B72-A4FC6F6F0EBC}"/>
          </ac:spMkLst>
        </pc:spChg>
        <pc:spChg chg="add">
          <ac:chgData name="Ahmad, Farida B. (CDC/DDPHSS/NCHS/DVS)" userId="6f6a98eb-4e24-476f-8fde-e879f51cd581" providerId="ADAL" clId="{47806A15-F3CD-4A57-9AF8-48C528059B38}" dt="2022-02-08T14:05:30.578" v="2278" actId="26606"/>
          <ac:spMkLst>
            <pc:docMk/>
            <pc:sldMk cId="4217349911" sldId="281"/>
            <ac:spMk id="8" creationId="{59A309A7-1751-4ABE-A3C1-EEC40366AD89}"/>
          </ac:spMkLst>
        </pc:spChg>
        <pc:spChg chg="add">
          <ac:chgData name="Ahmad, Farida B. (CDC/DDPHSS/NCHS/DVS)" userId="6f6a98eb-4e24-476f-8fde-e879f51cd581" providerId="ADAL" clId="{47806A15-F3CD-4A57-9AF8-48C528059B38}" dt="2022-02-08T14:05:30.578" v="2278" actId="26606"/>
          <ac:spMkLst>
            <pc:docMk/>
            <pc:sldMk cId="4217349911" sldId="281"/>
            <ac:spMk id="9" creationId="{967D8EB6-EAE1-4F9C-B398-83321E287204}"/>
          </ac:spMkLst>
        </pc:spChg>
        <pc:spChg chg="add del">
          <ac:chgData name="Ahmad, Farida B. (CDC/DDPHSS/NCHS/DVS)" userId="6f6a98eb-4e24-476f-8fde-e879f51cd581" providerId="ADAL" clId="{47806A15-F3CD-4A57-9AF8-48C528059B38}" dt="2022-02-08T14:05:22.062" v="2277" actId="26606"/>
          <ac:spMkLst>
            <pc:docMk/>
            <pc:sldMk cId="4217349911" sldId="281"/>
            <ac:spMk id="11" creationId="{91F32EBA-ED97-466E-8CFA-8382584155D0}"/>
          </ac:spMkLst>
        </pc:spChg>
        <pc:spChg chg="add del">
          <ac:chgData name="Ahmad, Farida B. (CDC/DDPHSS/NCHS/DVS)" userId="6f6a98eb-4e24-476f-8fde-e879f51cd581" providerId="ADAL" clId="{47806A15-F3CD-4A57-9AF8-48C528059B38}" dt="2022-02-08T14:05:22.062" v="2277" actId="26606"/>
          <ac:spMkLst>
            <pc:docMk/>
            <pc:sldMk cId="4217349911" sldId="281"/>
            <ac:spMk id="13" creationId="{62A38935-BB53-4DF7-A56E-48DD25B685D7}"/>
          </ac:spMkLst>
        </pc:spChg>
        <pc:picChg chg="add mod">
          <ac:chgData name="Ahmad, Farida B. (CDC/DDPHSS/NCHS/DVS)" userId="6f6a98eb-4e24-476f-8fde-e879f51cd581" providerId="ADAL" clId="{47806A15-F3CD-4A57-9AF8-48C528059B38}" dt="2022-02-08T14:06:24.690" v="2285" actId="962"/>
          <ac:picMkLst>
            <pc:docMk/>
            <pc:sldMk cId="4217349911" sldId="281"/>
            <ac:picMk id="6" creationId="{C6D0F817-657D-460F-8869-D75716DA0388}"/>
          </ac:picMkLst>
        </pc:picChg>
      </pc:sldChg>
      <pc:sldChg chg="delSp modSp new mod">
        <pc:chgData name="Ahmad, Farida B. (CDC/DDPHSS/NCHS/DVS)" userId="6f6a98eb-4e24-476f-8fde-e879f51cd581" providerId="ADAL" clId="{47806A15-F3CD-4A57-9AF8-48C528059B38}" dt="2022-02-08T14:04:10.220" v="2243" actId="2710"/>
        <pc:sldMkLst>
          <pc:docMk/>
          <pc:sldMk cId="3715912294" sldId="282"/>
        </pc:sldMkLst>
        <pc:spChg chg="mod">
          <ac:chgData name="Ahmad, Farida B. (CDC/DDPHSS/NCHS/DVS)" userId="6f6a98eb-4e24-476f-8fde-e879f51cd581" providerId="ADAL" clId="{47806A15-F3CD-4A57-9AF8-48C528059B38}" dt="2022-02-08T14:02:03.628" v="2133" actId="20577"/>
          <ac:spMkLst>
            <pc:docMk/>
            <pc:sldMk cId="3715912294" sldId="282"/>
            <ac:spMk id="2" creationId="{E7AE0152-59C2-466B-9CBD-A227492981C2}"/>
          </ac:spMkLst>
        </pc:spChg>
        <pc:spChg chg="mod">
          <ac:chgData name="Ahmad, Farida B. (CDC/DDPHSS/NCHS/DVS)" userId="6f6a98eb-4e24-476f-8fde-e879f51cd581" providerId="ADAL" clId="{47806A15-F3CD-4A57-9AF8-48C528059B38}" dt="2022-02-08T14:04:10.220" v="2243" actId="2710"/>
          <ac:spMkLst>
            <pc:docMk/>
            <pc:sldMk cId="3715912294" sldId="282"/>
            <ac:spMk id="3" creationId="{86FE769B-0400-4A80-80FD-DD00399F5BDE}"/>
          </ac:spMkLst>
        </pc:spChg>
        <pc:spChg chg="del">
          <ac:chgData name="Ahmad, Farida B. (CDC/DDPHSS/NCHS/DVS)" userId="6f6a98eb-4e24-476f-8fde-e879f51cd581" providerId="ADAL" clId="{47806A15-F3CD-4A57-9AF8-48C528059B38}" dt="2022-02-08T14:00:14.480" v="1879" actId="478"/>
          <ac:spMkLst>
            <pc:docMk/>
            <pc:sldMk cId="3715912294" sldId="282"/>
            <ac:spMk id="4" creationId="{598E3E93-F5F1-4FD6-930F-4CC6052C5E8B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HHI0\AppData\Local\Microsoft\Windows\INetCache\Content.Outlook\6K0OBJY7\Graph2021_Dec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v>Years</c:v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numRef>
              <c:f>Data!$A$1:$A$11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  <c:extLst/>
            </c:numRef>
          </c:cat>
          <c:val>
            <c:numRef>
              <c:f>Data!$B$1:$B$11</c:f>
              <c:numCache>
                <c:formatCode>General</c:formatCode>
                <c:ptCount val="10"/>
                <c:pt idx="0">
                  <c:v>10.6</c:v>
                </c:pt>
                <c:pt idx="1">
                  <c:v>14</c:v>
                </c:pt>
                <c:pt idx="2">
                  <c:v>17.600000000000001</c:v>
                </c:pt>
                <c:pt idx="3">
                  <c:v>26.9</c:v>
                </c:pt>
                <c:pt idx="4">
                  <c:v>35.9</c:v>
                </c:pt>
                <c:pt idx="5">
                  <c:v>43.9</c:v>
                </c:pt>
                <c:pt idx="6">
                  <c:v>52.3</c:v>
                </c:pt>
                <c:pt idx="7">
                  <c:v>59.1</c:v>
                </c:pt>
                <c:pt idx="8">
                  <c:v>60.7</c:v>
                </c:pt>
                <c:pt idx="9">
                  <c:v>66.8</c:v>
                </c:pt>
              </c:numCache>
              <c:extLst/>
            </c:numRef>
          </c:val>
          <c:extLst>
            <c:ext xmlns:c16="http://schemas.microsoft.com/office/drawing/2014/chart" uri="{C3380CC4-5D6E-409C-BE32-E72D297353CC}">
              <c16:uniqueId val="{00000000-9013-4648-993B-215B952E0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-100"/>
        <c:axId val="111300864"/>
        <c:axId val="154163296"/>
      </c:barChart>
      <c:lineChart>
        <c:grouping val="standard"/>
        <c:varyColors val="0"/>
        <c:ser>
          <c:idx val="1"/>
          <c:order val="1"/>
          <c:tx>
            <c:v>Target</c:v>
          </c:tx>
          <c:spPr>
            <a:ln>
              <a:solidFill>
                <a:srgbClr val="E20000"/>
              </a:solidFill>
            </a:ln>
          </c:spPr>
          <c:marker>
            <c:symbol val="none"/>
          </c:marker>
          <c:cat>
            <c:numRef>
              <c:f>Data!$A$1:$A$10</c:f>
              <c:numCache>
                <c:formatCode>General</c:formatCode>
                <c:ptCount val="10"/>
                <c:pt idx="0">
                  <c:v>2011</c:v>
                </c:pt>
                <c:pt idx="1">
                  <c:v>2012</c:v>
                </c:pt>
                <c:pt idx="2">
                  <c:v>2013</c:v>
                </c:pt>
                <c:pt idx="3">
                  <c:v>2014</c:v>
                </c:pt>
                <c:pt idx="4">
                  <c:v>2015</c:v>
                </c:pt>
                <c:pt idx="5">
                  <c:v>2016</c:v>
                </c:pt>
                <c:pt idx="6">
                  <c:v>2017</c:v>
                </c:pt>
                <c:pt idx="7">
                  <c:v>2018</c:v>
                </c:pt>
                <c:pt idx="8">
                  <c:v>2019</c:v>
                </c:pt>
                <c:pt idx="9">
                  <c:v>2020</c:v>
                </c:pt>
              </c:numCache>
              <c:extLst/>
            </c:numRef>
          </c:cat>
          <c:val>
            <c:numRef>
              <c:f>Data!$C$1:$C$11</c:f>
              <c:numCache>
                <c:formatCode>General</c:formatCode>
                <c:ptCount val="10"/>
                <c:pt idx="0">
                  <c:v>80</c:v>
                </c:pt>
                <c:pt idx="1">
                  <c:v>80</c:v>
                </c:pt>
                <c:pt idx="2">
                  <c:v>80</c:v>
                </c:pt>
                <c:pt idx="3">
                  <c:v>80</c:v>
                </c:pt>
                <c:pt idx="4">
                  <c:v>80</c:v>
                </c:pt>
                <c:pt idx="5">
                  <c:v>80</c:v>
                </c:pt>
                <c:pt idx="6">
                  <c:v>80</c:v>
                </c:pt>
                <c:pt idx="7">
                  <c:v>80</c:v>
                </c:pt>
                <c:pt idx="8">
                  <c:v>80</c:v>
                </c:pt>
                <c:pt idx="9">
                  <c:v>80</c:v>
                </c:pt>
              </c:numCache>
              <c:extLst/>
            </c:numRef>
          </c:val>
          <c:smooth val="0"/>
          <c:extLst>
            <c:ext xmlns:c16="http://schemas.microsoft.com/office/drawing/2014/chart" uri="{C3380CC4-5D6E-409C-BE32-E72D297353CC}">
              <c16:uniqueId val="{00000001-9013-4648-993B-215B952E0F7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54161728"/>
        <c:axId val="154163688"/>
      </c:lineChart>
      <c:catAx>
        <c:axId val="11130086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Year of Death</a:t>
                </a:r>
              </a:p>
            </c:rich>
          </c:tx>
          <c:overlay val="0"/>
        </c:title>
        <c:numFmt formatCode="General" sourceLinked="1"/>
        <c:majorTickMark val="none"/>
        <c:minorTickMark val="none"/>
        <c:tickLblPos val="nextTo"/>
        <c:crossAx val="154163296"/>
        <c:crosses val="autoZero"/>
        <c:auto val="1"/>
        <c:lblAlgn val="ctr"/>
        <c:lblOffset val="100"/>
        <c:noMultiLvlLbl val="0"/>
      </c:catAx>
      <c:valAx>
        <c:axId val="154163296"/>
        <c:scaling>
          <c:orientation val="minMax"/>
          <c:max val="100"/>
          <c:min val="0"/>
        </c:scaling>
        <c:delete val="0"/>
        <c:axPos val="l"/>
        <c:title>
          <c:tx>
            <c:rich>
              <a:bodyPr/>
              <a:lstStyle/>
              <a:p>
                <a:pPr>
                  <a:defRPr/>
                </a:pPr>
                <a:r>
                  <a:rPr lang="en-US" b="0"/>
                  <a:t>Percent</a:t>
                </a:r>
              </a:p>
            </c:rich>
          </c:tx>
          <c:overlay val="0"/>
        </c:title>
        <c:numFmt formatCode="General" sourceLinked="1"/>
        <c:majorTickMark val="out"/>
        <c:minorTickMark val="none"/>
        <c:tickLblPos val="nextTo"/>
        <c:spPr>
          <a:ln/>
        </c:spPr>
        <c:txPr>
          <a:bodyPr/>
          <a:lstStyle/>
          <a:p>
            <a:pPr>
              <a:defRPr sz="1200"/>
            </a:pPr>
            <a:endParaRPr lang="en-US"/>
          </a:p>
        </c:txPr>
        <c:crossAx val="111300864"/>
        <c:crosses val="autoZero"/>
        <c:crossBetween val="between"/>
        <c:majorUnit val="10"/>
      </c:valAx>
      <c:valAx>
        <c:axId val="154163688"/>
        <c:scaling>
          <c:orientation val="minMax"/>
        </c:scaling>
        <c:delete val="1"/>
        <c:axPos val="r"/>
        <c:numFmt formatCode="General" sourceLinked="1"/>
        <c:majorTickMark val="out"/>
        <c:minorTickMark val="none"/>
        <c:tickLblPos val="nextTo"/>
        <c:crossAx val="154161728"/>
        <c:crosses val="max"/>
        <c:crossBetween val="midCat"/>
      </c:valAx>
      <c:catAx>
        <c:axId val="154161728"/>
        <c:scaling>
          <c:orientation val="minMax"/>
        </c:scaling>
        <c:delete val="0"/>
        <c:axPos val="t"/>
        <c:numFmt formatCode="General" sourceLinked="1"/>
        <c:majorTickMark val="none"/>
        <c:minorTickMark val="none"/>
        <c:tickLblPos val="none"/>
        <c:spPr>
          <a:solidFill>
            <a:schemeClr val="bg1"/>
          </a:solidFill>
          <a:ln>
            <a:solidFill>
              <a:schemeClr val="bg1"/>
            </a:solidFill>
          </a:ln>
        </c:spPr>
        <c:crossAx val="154163688"/>
        <c:crosses val="max"/>
        <c:auto val="1"/>
        <c:lblAlgn val="ctr"/>
        <c:lblOffset val="100"/>
        <c:noMultiLvlLbl val="0"/>
      </c:catAx>
    </c:plotArea>
    <c:legend>
      <c:legendPos val="b"/>
      <c:layout>
        <c:manualLayout>
          <c:xMode val="edge"/>
          <c:yMode val="edge"/>
          <c:x val="0.43196805458025739"/>
          <c:y val="0.9175946372631687"/>
          <c:w val="0.21245646803853982"/>
          <c:h val="6.6626273302112002E-2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6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FF3CD410-5E2E-4080-A893-907D31D22CB3}" type="doc">
      <dgm:prSet loTypeId="urn:microsoft.com/office/officeart/2017/3/layout/HorizontalLabelsTimeline" loCatId="other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D423FB80-F2BD-4DDE-80B1-76F84FE09A02}">
      <dgm:prSet phldrT="[Text]" custT="1"/>
      <dgm:spPr>
        <a:xfrm>
          <a:off x="165996" y="1405509"/>
          <a:ext cx="2434621" cy="544068"/>
        </a:xfrm>
        <a:prstGeom prst="rect">
          <a:avLst/>
        </a:prstGeom>
        <a:solidFill>
          <a:srgbClr val="006859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pPr>
            <a:defRPr b="1"/>
          </a:pPr>
          <a:r>
            <a:rPr lang="en-US" sz="20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2015</a:t>
          </a:r>
          <a:endParaRPr lang="en-US" sz="2000" b="1" dirty="0">
            <a:solidFill>
              <a:schemeClr val="bg1"/>
            </a:solidFill>
            <a:latin typeface="Tahoma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9B1CA3FF-D252-4AF5-8F50-CFC93ACA9175}" type="parTrans" cxnId="{5BF3B7B1-A779-4E2D-8625-77DE0CA38FE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BE862E1-9761-4AA7-AA00-BD79FA3B27DD}" type="sibTrans" cxnId="{5BF3B7B1-A779-4E2D-8625-77DE0CA38FE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245E128E-7700-4C91-9411-CDD1DCA94D67}">
      <dgm:prSet phldrT="[Text]" custT="1"/>
      <dgm:spPr>
        <a:xfrm>
          <a:off x="165996" y="634675"/>
          <a:ext cx="2434621" cy="770833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Quarterly Provisional Estimates, State and National Provisional Counts</a:t>
          </a: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B4D95EBA-0423-4AFA-B379-E030341B1F23}" type="parTrans" cxnId="{68D35F9D-DABF-4E5A-94D4-F988D8E8490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963BA97-D4C5-477B-9B0D-68DB38F61579}" type="sibTrans" cxnId="{68D35F9D-DABF-4E5A-94D4-F988D8E84907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2DC4903D-31E8-4ED6-875F-63877788B702}">
      <dgm:prSet phldrT="[Text]" custT="1"/>
      <dgm:spPr>
        <a:xfrm>
          <a:off x="7082535" y="2584323"/>
          <a:ext cx="2434621" cy="544068"/>
        </a:xfrm>
        <a:prstGeom prst="rect">
          <a:avLst/>
        </a:prstGeom>
        <a:solidFill>
          <a:srgbClr val="695E4A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pPr>
            <a:defRPr b="1"/>
          </a:pPr>
          <a:r>
            <a:rPr lang="en-US" sz="20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2020</a:t>
          </a:r>
          <a:endParaRPr lang="en-US" sz="2000" b="1" dirty="0">
            <a:solidFill>
              <a:schemeClr val="bg1"/>
            </a:solidFill>
            <a:latin typeface="Tahoma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A18F8C20-9A13-44DB-9E45-C2DE49ACE5D9}" type="parTrans" cxnId="{A319CB69-6926-431D-A805-EACBFA83FA6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BFDEA83-93E5-4D72-A672-078838B258F5}" type="sibTrans" cxnId="{A319CB69-6926-431D-A805-EACBFA83FA6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9FB790A-3E33-4887-962E-7206A01AD84F}">
      <dgm:prSet phldrT="[Text]" custT="1"/>
      <dgm:spPr>
        <a:xfrm>
          <a:off x="7082535" y="3128391"/>
          <a:ext cx="2434621" cy="9250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COVID-19 Surveillance and release of daily counts, Expanded Quarterly Provisional Estimates</a:t>
          </a: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2E34BE83-4A83-4B5F-8976-D4AC57FE5007}" type="parTrans" cxnId="{607143D0-C26B-448B-8E8C-A8A46198F0C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18338C2-0675-4B1C-898F-3D939F41C34C}" type="sibTrans" cxnId="{607143D0-C26B-448B-8E8C-A8A46198F0C6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A93A940-284B-49B0-9D89-5FA2B3B3C7E5}">
      <dgm:prSet phldrT="[Text]" custT="1"/>
      <dgm:spPr>
        <a:xfrm>
          <a:off x="8465843" y="1405509"/>
          <a:ext cx="2434621" cy="544068"/>
        </a:xfrm>
        <a:prstGeom prst="rect">
          <a:avLst/>
        </a:prstGeom>
        <a:solidFill>
          <a:srgbClr val="17468F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pPr>
            <a:defRPr b="1"/>
          </a:pPr>
          <a:r>
            <a:rPr lang="en-US" sz="20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2021</a:t>
          </a:r>
          <a:endParaRPr lang="en-US" sz="2000" b="1" dirty="0">
            <a:solidFill>
              <a:schemeClr val="bg1"/>
            </a:solidFill>
            <a:latin typeface="Tahoma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CD96219D-3688-4138-ACC9-901ED9FEACCC}" type="parTrans" cxnId="{982D7B44-1518-4DD0-82D4-8A3901DD95E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E0447E4A-3C15-4884-AEBE-804149EBD331}" type="sibTrans" cxnId="{982D7B44-1518-4DD0-82D4-8A3901DD95E9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BA5F3BE-D53A-42E0-A7FE-674B99BD07E6}">
      <dgm:prSet phldrT="[Text]" custT="1"/>
      <dgm:spPr>
        <a:xfrm>
          <a:off x="8465843" y="0"/>
          <a:ext cx="2434621" cy="1405509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Provisional</a:t>
          </a:r>
          <a:r>
            <a:rPr lang="en-US" sz="1600" i="1" kern="1200" baseline="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 County-level Drug Overdose Death Counts, </a:t>
          </a:r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Early Model-based Provisional Estimates, </a:t>
          </a:r>
          <a:r>
            <a:rPr lang="en-US" sz="1600" b="1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Provisional Data released on WONDER</a:t>
          </a:r>
          <a:endParaRPr lang="en-US" sz="1600" b="1" i="1" kern="1200" baseline="0" dirty="0">
            <a:solidFill>
              <a:sysClr val="windowText" lastClr="000000"/>
            </a:solidFill>
            <a:latin typeface="Times New Roman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9484BBA1-86EE-4AA2-B94A-A26EED0EFB1E}" type="parTrans" cxnId="{6AEB3B94-8522-4F42-A6BC-BC55C5AED92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8C67DB7-8AA6-454C-83AE-A16B3B9F45FF}" type="sibTrans" cxnId="{6AEB3B94-8522-4F42-A6BC-BC55C5AED92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F01D5F9E-ABC5-4560-ACB4-E6CFBC60BFF2}">
      <dgm:prSet custT="1"/>
      <dgm:spPr>
        <a:xfrm>
          <a:off x="1549304" y="2584323"/>
          <a:ext cx="2434621" cy="544068"/>
        </a:xfrm>
        <a:prstGeom prst="rect">
          <a:avLst/>
        </a:prstGeom>
        <a:solidFill>
          <a:srgbClr val="018BB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pPr>
            <a:defRPr b="1"/>
          </a:pPr>
          <a:r>
            <a:rPr lang="en-US" sz="20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2016</a:t>
          </a:r>
          <a:endParaRPr lang="en-US" sz="2000" b="1" dirty="0">
            <a:solidFill>
              <a:schemeClr val="bg1"/>
            </a:solidFill>
            <a:latin typeface="Tahoma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FEAC3315-4B36-4E3C-89B3-70A50C7F13CC}" type="parTrans" cxnId="{4B61AF65-3991-4A24-9475-D4AA0127738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6ABC0D0-B41E-401C-840C-2AFBE73989B4}" type="sibTrans" cxnId="{4B61AF65-3991-4A24-9475-D4AA0127738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54D56AF-0D14-43A4-A4AA-2274946C5116}">
      <dgm:prSet custT="1"/>
      <dgm:spPr>
        <a:xfrm>
          <a:off x="2932612" y="1405509"/>
          <a:ext cx="2434621" cy="544068"/>
        </a:xfrm>
        <a:prstGeom prst="rect">
          <a:avLst/>
        </a:prstGeom>
        <a:solidFill>
          <a:srgbClr val="CF6F19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pPr>
            <a:defRPr b="1"/>
          </a:pPr>
          <a:r>
            <a:rPr lang="en-US" sz="2000" b="1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2017</a:t>
          </a:r>
          <a:endParaRPr lang="en-US" sz="2000" b="1" dirty="0">
            <a:solidFill>
              <a:schemeClr val="bg1"/>
            </a:solidFill>
            <a:latin typeface="Tahoma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340931FA-0A09-49B9-99A7-6650F93FDC08}" type="parTrans" cxnId="{5A3B2130-5035-4E61-92B1-343AA432C9D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511F28C0-50D9-4CBB-862C-2AD0ACC17105}" type="sibTrans" cxnId="{5A3B2130-5035-4E61-92B1-343AA432C9D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3280BE73-5C4D-4941-9102-E5930904556F}">
      <dgm:prSet custT="1"/>
      <dgm:spPr>
        <a:xfrm>
          <a:off x="2932612" y="857360"/>
          <a:ext cx="2434621" cy="548148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Provisional Monthly Drug Overdose Death Report</a:t>
          </a: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596FE3BE-79D4-47E4-8416-EDF8385B1DE9}" type="parTrans" cxnId="{B9B38C7F-D679-4A39-B742-6501D396104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8E22D1FB-CF90-47F0-B06E-C66C75D54226}" type="sibTrans" cxnId="{B9B38C7F-D679-4A39-B742-6501D3961044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47BE8E0B-496B-44FC-825E-C2A10D821DC9}">
      <dgm:prSet custT="1"/>
      <dgm:spPr>
        <a:xfrm>
          <a:off x="1549304" y="3128391"/>
          <a:ext cx="2434621" cy="92500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gm:spPr>
      <dgm:t>
        <a:bodyPr/>
        <a:lstStyle/>
        <a:p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Vital Statistics Rapid Release Report on Timeliness, FluView Interactive switches to using NCHS Death Data</a:t>
          </a: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26C37286-A207-4C3A-8F03-B64C4EB72DB8}" type="parTrans" cxnId="{47F4D29A-7D65-4C2F-8677-61780F0F111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258C30B8-1EDE-458F-9BAB-BD0E5C8E1BF9}" type="sibTrans" cxnId="{47F4D29A-7D65-4C2F-8677-61780F0F1118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1827863D-2FA1-48D1-81C4-0E7D31ADB47E}">
      <dgm:prSet custT="1"/>
      <dgm:spPr>
        <a:xfrm>
          <a:off x="4315920" y="2584323"/>
          <a:ext cx="2434621" cy="544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defRPr b="1"/>
          </a:pPr>
          <a:endParaRPr lang="en-US" sz="1200" b="1" i="1" kern="1200" dirty="0">
            <a:solidFill>
              <a:sysClr val="windowText" lastClr="000000"/>
            </a:solidFill>
            <a:latin typeface="Times New Roman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D0D7EB30-49F6-43D6-AF40-1B9302B3ADF0}" type="sibTrans" cxnId="{7749B4AD-5089-49E7-8F6B-1B2382C9B50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B426C98F-7250-4E9E-84CB-E9FC83F8CB06}" type="parTrans" cxnId="{7749B4AD-5089-49E7-8F6B-1B2382C9B50E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A59C9EB4-4836-41EA-88FC-E68E29755DEF}">
      <dgm:prSet custT="1"/>
      <dgm:spPr>
        <a:xfrm>
          <a:off x="5699227" y="1409876"/>
          <a:ext cx="2434621" cy="54296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t>
        <a:bodyPr/>
        <a:lstStyle/>
        <a:p>
          <a:pPr>
            <a:defRPr b="1"/>
          </a:pPr>
          <a:endParaRPr lang="en-US" sz="2000" b="1" dirty="0">
            <a:solidFill>
              <a:sysClr val="windowText" lastClr="000000"/>
            </a:solidFill>
            <a:latin typeface="Tahoma"/>
            <a:ea typeface="+mn-ea"/>
            <a:cs typeface="+mn-cs"/>
          </a:endParaRPr>
        </a:p>
      </dgm:t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62C75627-0A71-4E35-B62B-749D8AB3C189}" type="sibTrans" cxnId="{C2A8B52A-540B-46B5-A43B-27FAF06A13E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C486CA18-5D6B-49AD-B92C-52313E993EC5}" type="parTrans" cxnId="{C2A8B52A-540B-46B5-A43B-27FAF06A13EF}">
      <dgm:prSet/>
      <dgm:spPr/>
      <dgm:t>
        <a:bodyPr/>
        <a:lstStyle/>
        <a:p>
          <a:endParaRPr lang="en-US">
            <a:solidFill>
              <a:sysClr val="windowText" lastClr="000000"/>
            </a:solidFill>
          </a:endParaRPr>
        </a:p>
      </dgm:t>
    </dgm:pt>
    <dgm:pt modelId="{687CC7BD-79EF-4A0F-BDD3-809BFA49E6BE}" type="pres">
      <dgm:prSet presAssocID="{FF3CD410-5E2E-4080-A893-907D31D22CB3}" presName="root" presStyleCnt="0">
        <dgm:presLayoutVars>
          <dgm:chMax/>
          <dgm:chPref/>
          <dgm:animLvl val="lvl"/>
        </dgm:presLayoutVars>
      </dgm:prSet>
      <dgm:spPr/>
    </dgm:pt>
    <dgm:pt modelId="{6168B371-2815-4661-9209-F8A29814ADCC}" type="pres">
      <dgm:prSet presAssocID="{FF3CD410-5E2E-4080-A893-907D31D22CB3}" presName="divider" presStyleLbl="fgAcc1" presStyleIdx="0" presStyleCnt="1"/>
      <dgm:spPr>
        <a:xfrm>
          <a:off x="0" y="2266950"/>
          <a:ext cx="11066462" cy="0"/>
        </a:xfrm>
        <a:prstGeom prst="line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808080"/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4C5F54B5-504F-4069-AF1D-9A370FBD268C}" type="pres">
      <dgm:prSet presAssocID="{FF3CD410-5E2E-4080-A893-907D31D22CB3}" presName="nodes" presStyleCnt="0">
        <dgm:presLayoutVars>
          <dgm:chMax/>
          <dgm:chPref/>
          <dgm:animLvl val="lvl"/>
        </dgm:presLayoutVars>
      </dgm:prSet>
      <dgm:spPr/>
    </dgm:pt>
    <dgm:pt modelId="{34539F78-7536-446A-B749-4315D26F2C4E}" type="pres">
      <dgm:prSet presAssocID="{D423FB80-F2BD-4DDE-80B1-76F84FE09A02}" presName="composite" presStyleCnt="0"/>
      <dgm:spPr/>
    </dgm:pt>
    <dgm:pt modelId="{64E37A6A-8F95-4F28-92FC-1FE8089D7DAF}" type="pres">
      <dgm:prSet presAssocID="{D423FB80-F2BD-4DDE-80B1-76F84FE09A02}" presName="L1TextContainer" presStyleLbl="alignNode1" presStyleIdx="0" presStyleCnt="7">
        <dgm:presLayoutVars>
          <dgm:chMax val="1"/>
          <dgm:chPref val="1"/>
          <dgm:bulletEnabled val="1"/>
        </dgm:presLayoutVars>
      </dgm:prSet>
      <dgm:spPr/>
    </dgm:pt>
    <dgm:pt modelId="{301B11E7-9AB9-40DA-A950-87C47281308D}" type="pres">
      <dgm:prSet presAssocID="{D423FB80-F2BD-4DDE-80B1-76F84FE09A02}" presName="L2TextContainerWrapper" presStyleCnt="0">
        <dgm:presLayoutVars>
          <dgm:bulletEnabled val="1"/>
        </dgm:presLayoutVars>
      </dgm:prSet>
      <dgm:spPr/>
    </dgm:pt>
    <dgm:pt modelId="{255B3FC7-BD87-4810-87ED-7952D0F23157}" type="pres">
      <dgm:prSet presAssocID="{D423FB80-F2BD-4DDE-80B1-76F84FE09A02}" presName="L2TextContainer" presStyleLbl="bgAccFollowNode1" presStyleIdx="0" presStyleCnt="7"/>
      <dgm:spPr/>
    </dgm:pt>
    <dgm:pt modelId="{4B545162-9690-412E-B970-54DA905B44AF}" type="pres">
      <dgm:prSet presAssocID="{D423FB80-F2BD-4DDE-80B1-76F84FE09A02}" presName="FlexibleEmptyPlaceHolder" presStyleCnt="0"/>
      <dgm:spPr/>
    </dgm:pt>
    <dgm:pt modelId="{DF478A7F-4668-4E0A-86F7-C1205CF5AA73}" type="pres">
      <dgm:prSet presAssocID="{D423FB80-F2BD-4DDE-80B1-76F84FE09A02}" presName="ConnectLine" presStyleLbl="sibTrans1D1" presStyleIdx="0" presStyleCnt="7"/>
      <dgm:spPr>
        <a:xfrm>
          <a:off x="1383307" y="1949577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6D7F9BE3-3008-4E5E-96F3-C71D72649902}" type="pres">
      <dgm:prSet presAssocID="{D423FB80-F2BD-4DDE-80B1-76F84FE09A02}" presName="ConnectorPoint" presStyleLbl="node1" presStyleIdx="0" presStyleCnt="7"/>
      <dgm:spPr>
        <a:xfrm rot="2700000">
          <a:off x="1348042" y="2231684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02633C3C-6589-41FB-998C-85A7548107A4}" type="pres">
      <dgm:prSet presAssocID="{D423FB80-F2BD-4DDE-80B1-76F84FE09A02}" presName="EmptyPlaceHolder" presStyleCnt="0"/>
      <dgm:spPr/>
    </dgm:pt>
    <dgm:pt modelId="{41467129-B2CC-4E38-A5B2-56D30FA28409}" type="pres">
      <dgm:prSet presAssocID="{EBE862E1-9761-4AA7-AA00-BD79FA3B27DD}" presName="spaceBetweenRectangles" presStyleCnt="0"/>
      <dgm:spPr/>
    </dgm:pt>
    <dgm:pt modelId="{C7F26193-F277-4FC2-96E8-E896E5EFC9BC}" type="pres">
      <dgm:prSet presAssocID="{F01D5F9E-ABC5-4560-ACB4-E6CFBC60BFF2}" presName="composite" presStyleCnt="0"/>
      <dgm:spPr/>
    </dgm:pt>
    <dgm:pt modelId="{5C68C37A-C349-49AE-97A1-63D110D2C7D1}" type="pres">
      <dgm:prSet presAssocID="{F01D5F9E-ABC5-4560-ACB4-E6CFBC60BFF2}" presName="L1TextContainer" presStyleLbl="alignNode1" presStyleIdx="1" presStyleCnt="7">
        <dgm:presLayoutVars>
          <dgm:chMax val="1"/>
          <dgm:chPref val="1"/>
          <dgm:bulletEnabled val="1"/>
        </dgm:presLayoutVars>
      </dgm:prSet>
      <dgm:spPr/>
    </dgm:pt>
    <dgm:pt modelId="{3E3F09C6-0C94-40B1-A308-6929444363D4}" type="pres">
      <dgm:prSet presAssocID="{F01D5F9E-ABC5-4560-ACB4-E6CFBC60BFF2}" presName="L2TextContainerWrapper" presStyleCnt="0">
        <dgm:presLayoutVars>
          <dgm:bulletEnabled val="1"/>
        </dgm:presLayoutVars>
      </dgm:prSet>
      <dgm:spPr/>
    </dgm:pt>
    <dgm:pt modelId="{A01D9671-7007-4F3F-98D6-A9730C5B45E4}" type="pres">
      <dgm:prSet presAssocID="{F01D5F9E-ABC5-4560-ACB4-E6CFBC60BFF2}" presName="L2TextContainer" presStyleLbl="bgAccFollowNode1" presStyleIdx="1" presStyleCnt="7"/>
      <dgm:spPr/>
    </dgm:pt>
    <dgm:pt modelId="{65C95A24-31B5-46D2-BCB4-07372ABDD6F2}" type="pres">
      <dgm:prSet presAssocID="{F01D5F9E-ABC5-4560-ACB4-E6CFBC60BFF2}" presName="FlexibleEmptyPlaceHolder" presStyleCnt="0"/>
      <dgm:spPr/>
    </dgm:pt>
    <dgm:pt modelId="{D4347EDB-4883-4C4B-A672-6266C9702B5A}" type="pres">
      <dgm:prSet presAssocID="{F01D5F9E-ABC5-4560-ACB4-E6CFBC60BFF2}" presName="ConnectLine" presStyleLbl="sibTrans1D1" presStyleIdx="1" presStyleCnt="7"/>
      <dgm:spPr>
        <a:xfrm>
          <a:off x="2766615" y="2266949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D10813CD-B7B7-4CC7-9B2D-B5AE3D30A4DA}" type="pres">
      <dgm:prSet presAssocID="{F01D5F9E-ABC5-4560-ACB4-E6CFBC60BFF2}" presName="ConnectorPoint" presStyleLbl="node1" presStyleIdx="1" presStyleCnt="7"/>
      <dgm:spPr>
        <a:xfrm rot="2700000">
          <a:off x="2731350" y="2231684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143FACBA-FB69-402B-8D92-68DCE90EA86A}" type="pres">
      <dgm:prSet presAssocID="{F01D5F9E-ABC5-4560-ACB4-E6CFBC60BFF2}" presName="EmptyPlaceHolder" presStyleCnt="0"/>
      <dgm:spPr/>
    </dgm:pt>
    <dgm:pt modelId="{0587E036-7F91-482C-9B0A-860FD4CCD0E2}" type="pres">
      <dgm:prSet presAssocID="{36ABC0D0-B41E-401C-840C-2AFBE73989B4}" presName="spaceBetweenRectangles" presStyleCnt="0"/>
      <dgm:spPr/>
    </dgm:pt>
    <dgm:pt modelId="{795AD8F1-7B20-410C-90F4-2E04F4F4C93D}" type="pres">
      <dgm:prSet presAssocID="{454D56AF-0D14-43A4-A4AA-2274946C5116}" presName="composite" presStyleCnt="0"/>
      <dgm:spPr/>
    </dgm:pt>
    <dgm:pt modelId="{C5503B6E-C1DB-44F5-ABB8-38EF445ED1E8}" type="pres">
      <dgm:prSet presAssocID="{454D56AF-0D14-43A4-A4AA-2274946C5116}" presName="L1TextContainer" presStyleLbl="alignNode1" presStyleIdx="2" presStyleCnt="7">
        <dgm:presLayoutVars>
          <dgm:chMax val="1"/>
          <dgm:chPref val="1"/>
          <dgm:bulletEnabled val="1"/>
        </dgm:presLayoutVars>
      </dgm:prSet>
      <dgm:spPr/>
    </dgm:pt>
    <dgm:pt modelId="{FD7DE90B-3DDE-4250-BB93-6AFB95DB30C9}" type="pres">
      <dgm:prSet presAssocID="{454D56AF-0D14-43A4-A4AA-2274946C5116}" presName="L2TextContainerWrapper" presStyleCnt="0">
        <dgm:presLayoutVars>
          <dgm:bulletEnabled val="1"/>
        </dgm:presLayoutVars>
      </dgm:prSet>
      <dgm:spPr/>
    </dgm:pt>
    <dgm:pt modelId="{04897CD2-CF6F-4A55-8E79-1E7393B07B06}" type="pres">
      <dgm:prSet presAssocID="{454D56AF-0D14-43A4-A4AA-2274946C5116}" presName="L2TextContainer" presStyleLbl="bgAccFollowNode1" presStyleIdx="2" presStyleCnt="7"/>
      <dgm:spPr/>
    </dgm:pt>
    <dgm:pt modelId="{30F499EF-86B9-43D4-9E36-2ADCD18D3C55}" type="pres">
      <dgm:prSet presAssocID="{454D56AF-0D14-43A4-A4AA-2274946C5116}" presName="FlexibleEmptyPlaceHolder" presStyleCnt="0"/>
      <dgm:spPr/>
    </dgm:pt>
    <dgm:pt modelId="{73ACB8E4-FFC1-49E5-BB46-1EBD63F3BF67}" type="pres">
      <dgm:prSet presAssocID="{454D56AF-0D14-43A4-A4AA-2274946C5116}" presName="ConnectLine" presStyleLbl="sibTrans1D1" presStyleIdx="2" presStyleCnt="7"/>
      <dgm:spPr>
        <a:xfrm>
          <a:off x="4149923" y="1949577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FE89438A-B301-4219-9492-D30967496E8F}" type="pres">
      <dgm:prSet presAssocID="{454D56AF-0D14-43A4-A4AA-2274946C5116}" presName="ConnectorPoint" presStyleLbl="node1" presStyleIdx="2" presStyleCnt="7"/>
      <dgm:spPr>
        <a:xfrm rot="2700000">
          <a:off x="4114657" y="2231684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80E00C49-A058-42B1-B4A9-8FC8989D4F58}" type="pres">
      <dgm:prSet presAssocID="{454D56AF-0D14-43A4-A4AA-2274946C5116}" presName="EmptyPlaceHolder" presStyleCnt="0"/>
      <dgm:spPr/>
    </dgm:pt>
    <dgm:pt modelId="{396E0C2C-79C3-4FCA-B5E5-8B3C2758C30F}" type="pres">
      <dgm:prSet presAssocID="{511F28C0-50D9-4CBB-862C-2AD0ACC17105}" presName="spaceBetweenRectangles" presStyleCnt="0"/>
      <dgm:spPr/>
    </dgm:pt>
    <dgm:pt modelId="{9184EE8F-FA52-4E8E-9CF0-619B720D51BE}" type="pres">
      <dgm:prSet presAssocID="{1827863D-2FA1-48D1-81C4-0E7D31ADB47E}" presName="composite" presStyleCnt="0"/>
      <dgm:spPr/>
    </dgm:pt>
    <dgm:pt modelId="{4F27CEFC-F647-42AB-BC34-EF703DF44BC0}" type="pres">
      <dgm:prSet presAssocID="{1827863D-2FA1-48D1-81C4-0E7D31ADB47E}" presName="L1TextContainer" presStyleLbl="alignNode1" presStyleIdx="3" presStyleCnt="7">
        <dgm:presLayoutVars>
          <dgm:chMax val="1"/>
          <dgm:chPref val="1"/>
          <dgm:bulletEnabled val="1"/>
        </dgm:presLayoutVars>
      </dgm:prSet>
      <dgm:spPr/>
    </dgm:pt>
    <dgm:pt modelId="{0D492BBB-7000-4E61-9AA4-65E11E656DC4}" type="pres">
      <dgm:prSet presAssocID="{1827863D-2FA1-48D1-81C4-0E7D31ADB47E}" presName="L2TextContainerWrapper" presStyleCnt="0">
        <dgm:presLayoutVars>
          <dgm:bulletEnabled val="1"/>
        </dgm:presLayoutVars>
      </dgm:prSet>
      <dgm:spPr/>
    </dgm:pt>
    <dgm:pt modelId="{6BF3E6D1-6734-4C53-8879-A80BF463E6BE}" type="pres">
      <dgm:prSet presAssocID="{1827863D-2FA1-48D1-81C4-0E7D31ADB47E}" presName="L2TextContainer" presStyleLbl="bgAccFollowNode1" presStyleIdx="3" presStyleCnt="7"/>
      <dgm:spPr>
        <a:xfrm>
          <a:off x="4315920" y="3128391"/>
          <a:ext cx="2434621" cy="54814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9A4171D8-B81B-472A-9BBF-1CADE59F63C8}" type="pres">
      <dgm:prSet presAssocID="{1827863D-2FA1-48D1-81C4-0E7D31ADB47E}" presName="FlexibleEmptyPlaceHolder" presStyleCnt="0"/>
      <dgm:spPr/>
    </dgm:pt>
    <dgm:pt modelId="{E5572A07-5AF1-4020-B45D-B12353426589}" type="pres">
      <dgm:prSet presAssocID="{1827863D-2FA1-48D1-81C4-0E7D31ADB47E}" presName="ConnectLine" presStyleLbl="sibTrans1D1" presStyleIdx="3" presStyleCnt="7"/>
      <dgm:spPr>
        <a:xfrm>
          <a:off x="5533230" y="2266949"/>
          <a:ext cx="0" cy="317373"/>
        </a:xfrm>
        <a:prstGeom prst="line">
          <a:avLst/>
        </a:prstGeom>
        <a:noFill/>
        <a:ln w="635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69A90E93-3B26-4B2A-8D56-B8B2BF5655DA}" type="pres">
      <dgm:prSet presAssocID="{1827863D-2FA1-48D1-81C4-0E7D31ADB47E}" presName="ConnectorPoint" presStyleLbl="node1" presStyleIdx="3" presStyleCnt="7"/>
      <dgm:spPr>
        <a:xfrm rot="2700000">
          <a:off x="5497965" y="2231684"/>
          <a:ext cx="70530" cy="70530"/>
        </a:xfrm>
        <a:prstGeom prst="rect">
          <a:avLst/>
        </a:prstGeom>
        <a:solidFill>
          <a:srgbClr val="8C6239">
            <a:hueOff val="0"/>
            <a:satOff val="0"/>
            <a:lumOff val="0"/>
            <a:alphaOff val="0"/>
          </a:srgbClr>
        </a:solidFill>
        <a:ln w="63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B16782FF-BE27-4F3D-B0FE-4F7D93AF1BD9}" type="pres">
      <dgm:prSet presAssocID="{1827863D-2FA1-48D1-81C4-0E7D31ADB47E}" presName="EmptyPlaceHolder" presStyleCnt="0"/>
      <dgm:spPr/>
    </dgm:pt>
    <dgm:pt modelId="{1F60335C-F5BD-4E0D-8BFE-387EEDCBA691}" type="pres">
      <dgm:prSet presAssocID="{D0D7EB30-49F6-43D6-AF40-1B9302B3ADF0}" presName="spaceBetweenRectangles" presStyleCnt="0"/>
      <dgm:spPr/>
    </dgm:pt>
    <dgm:pt modelId="{5667DB6C-E90F-44DB-BFD7-8570D48D28D4}" type="pres">
      <dgm:prSet presAssocID="{A59C9EB4-4836-41EA-88FC-E68E29755DEF}" presName="composite" presStyleCnt="0"/>
      <dgm:spPr/>
    </dgm:pt>
    <dgm:pt modelId="{88F6D506-033B-4CA4-9572-41E373A6B43C}" type="pres">
      <dgm:prSet presAssocID="{A59C9EB4-4836-41EA-88FC-E68E29755DEF}" presName="L1TextContainer" presStyleLbl="alignNode1" presStyleIdx="4" presStyleCnt="7">
        <dgm:presLayoutVars>
          <dgm:chMax val="1"/>
          <dgm:chPref val="1"/>
          <dgm:bulletEnabled val="1"/>
        </dgm:presLayoutVars>
      </dgm:prSet>
      <dgm:spPr/>
    </dgm:pt>
    <dgm:pt modelId="{E3303ED6-54B9-4518-AD7C-3197102106EF}" type="pres">
      <dgm:prSet presAssocID="{A59C9EB4-4836-41EA-88FC-E68E29755DEF}" presName="L2TextContainerWrapper" presStyleCnt="0">
        <dgm:presLayoutVars>
          <dgm:bulletEnabled val="1"/>
        </dgm:presLayoutVars>
      </dgm:prSet>
      <dgm:spPr/>
    </dgm:pt>
    <dgm:pt modelId="{FE14A9FC-66E7-4679-B63E-054F98E59204}" type="pres">
      <dgm:prSet presAssocID="{A59C9EB4-4836-41EA-88FC-E68E29755DEF}" presName="L2TextContainer" presStyleLbl="bgAccFollowNode1" presStyleIdx="4" presStyleCnt="7" custScaleY="105110"/>
      <dgm:spPr>
        <a:xfrm>
          <a:off x="5699227" y="841875"/>
          <a:ext cx="2434621" cy="5749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8F1DAFAE-685A-4EC1-8FC0-2EE182F59B78}" type="pres">
      <dgm:prSet presAssocID="{A59C9EB4-4836-41EA-88FC-E68E29755DEF}" presName="FlexibleEmptyPlaceHolder" presStyleCnt="0"/>
      <dgm:spPr/>
    </dgm:pt>
    <dgm:pt modelId="{4702B22B-8EB6-4454-9F8E-9A963F32B8A1}" type="pres">
      <dgm:prSet presAssocID="{A59C9EB4-4836-41EA-88FC-E68E29755DEF}" presName="ConnectLine" presStyleLbl="sibTrans1D1" presStyleIdx="4" presStyleCnt="7"/>
      <dgm:spPr>
        <a:xfrm>
          <a:off x="6916538" y="1953944"/>
          <a:ext cx="0" cy="316729"/>
        </a:xfrm>
        <a:prstGeom prst="line">
          <a:avLst/>
        </a:prstGeom>
        <a:noFill/>
        <a:ln w="1905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F2E81385-B138-4A59-9452-A3C9AC4F2012}" type="pres">
      <dgm:prSet presAssocID="{A59C9EB4-4836-41EA-88FC-E68E29755DEF}" presName="ConnectorPoint" presStyleLbl="node1" presStyleIdx="4" presStyleCnt="7"/>
      <dgm:spPr>
        <a:xfrm rot="2700000">
          <a:off x="6881344" y="2236124"/>
          <a:ext cx="70387" cy="70387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00C34F8E-67EA-485C-B754-5C6C9BC871C5}" type="pres">
      <dgm:prSet presAssocID="{A59C9EB4-4836-41EA-88FC-E68E29755DEF}" presName="EmptyPlaceHolder" presStyleCnt="0"/>
      <dgm:spPr/>
    </dgm:pt>
    <dgm:pt modelId="{E2C470F7-A894-4A64-A64E-235B0E510421}" type="pres">
      <dgm:prSet presAssocID="{62C75627-0A71-4E35-B62B-749D8AB3C189}" presName="spaceBetweenRectangles" presStyleCnt="0"/>
      <dgm:spPr/>
    </dgm:pt>
    <dgm:pt modelId="{6AA3FB3F-E213-4147-93D1-22B952CDFE17}" type="pres">
      <dgm:prSet presAssocID="{2DC4903D-31E8-4ED6-875F-63877788B702}" presName="composite" presStyleCnt="0"/>
      <dgm:spPr/>
    </dgm:pt>
    <dgm:pt modelId="{270971D8-F05B-4392-88C0-D9921BB5F6B0}" type="pres">
      <dgm:prSet presAssocID="{2DC4903D-31E8-4ED6-875F-63877788B702}" presName="L1TextContainer" presStyleLbl="alignNode1" presStyleIdx="5" presStyleCnt="7">
        <dgm:presLayoutVars>
          <dgm:chMax val="1"/>
          <dgm:chPref val="1"/>
          <dgm:bulletEnabled val="1"/>
        </dgm:presLayoutVars>
      </dgm:prSet>
      <dgm:spPr/>
    </dgm:pt>
    <dgm:pt modelId="{68B34C20-0EE9-4A51-9634-702BEA794899}" type="pres">
      <dgm:prSet presAssocID="{2DC4903D-31E8-4ED6-875F-63877788B702}" presName="L2TextContainerWrapper" presStyleCnt="0">
        <dgm:presLayoutVars>
          <dgm:bulletEnabled val="1"/>
        </dgm:presLayoutVars>
      </dgm:prSet>
      <dgm:spPr/>
    </dgm:pt>
    <dgm:pt modelId="{1D60394B-1800-4790-9694-08B1C1D1B34D}" type="pres">
      <dgm:prSet presAssocID="{2DC4903D-31E8-4ED6-875F-63877788B702}" presName="L2TextContainer" presStyleLbl="bgAccFollowNode1" presStyleIdx="5" presStyleCnt="7"/>
      <dgm:spPr/>
    </dgm:pt>
    <dgm:pt modelId="{F7828579-24D8-4EC2-A1D6-344D5AD522E4}" type="pres">
      <dgm:prSet presAssocID="{2DC4903D-31E8-4ED6-875F-63877788B702}" presName="FlexibleEmptyPlaceHolder" presStyleCnt="0"/>
      <dgm:spPr/>
    </dgm:pt>
    <dgm:pt modelId="{59F1EF41-14EA-48EE-A559-118169DBDB24}" type="pres">
      <dgm:prSet presAssocID="{2DC4903D-31E8-4ED6-875F-63877788B702}" presName="ConnectLine" presStyleLbl="sibTrans1D1" presStyleIdx="5" presStyleCnt="7"/>
      <dgm:spPr>
        <a:xfrm>
          <a:off x="8299846" y="2266949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8E0947F0-E28B-4B2E-B1D6-BFEED1AF012B}" type="pres">
      <dgm:prSet presAssocID="{2DC4903D-31E8-4ED6-875F-63877788B702}" presName="ConnectorPoint" presStyleLbl="node1" presStyleIdx="5" presStyleCnt="7"/>
      <dgm:spPr>
        <a:xfrm rot="2700000">
          <a:off x="8264581" y="2231684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6BA99215-8D0D-4B24-ACDB-B8619064A20A}" type="pres">
      <dgm:prSet presAssocID="{2DC4903D-31E8-4ED6-875F-63877788B702}" presName="EmptyPlaceHolder" presStyleCnt="0"/>
      <dgm:spPr/>
    </dgm:pt>
    <dgm:pt modelId="{9B2B8A77-95BF-4B3D-B7A2-74A64BEAD033}" type="pres">
      <dgm:prSet presAssocID="{EBFDEA83-93E5-4D72-A672-078838B258F5}" presName="spaceBetweenRectangles" presStyleCnt="0"/>
      <dgm:spPr/>
    </dgm:pt>
    <dgm:pt modelId="{CB500B18-4CCC-44D0-A7EE-E63EC340604C}" type="pres">
      <dgm:prSet presAssocID="{8A93A940-284B-49B0-9D89-5FA2B3B3C7E5}" presName="composite" presStyleCnt="0"/>
      <dgm:spPr/>
    </dgm:pt>
    <dgm:pt modelId="{A7F04B95-81DC-4C70-990B-FEE82F4C63E7}" type="pres">
      <dgm:prSet presAssocID="{8A93A940-284B-49B0-9D89-5FA2B3B3C7E5}" presName="L1TextContainer" presStyleLbl="alignNode1" presStyleIdx="6" presStyleCnt="7" custScaleX="118591" custLinFactNeighborY="-3164">
        <dgm:presLayoutVars>
          <dgm:chMax val="1"/>
          <dgm:chPref val="1"/>
          <dgm:bulletEnabled val="1"/>
        </dgm:presLayoutVars>
      </dgm:prSet>
      <dgm:spPr/>
    </dgm:pt>
    <dgm:pt modelId="{16384FAB-C600-47F1-91A6-2EF972F345F9}" type="pres">
      <dgm:prSet presAssocID="{8A93A940-284B-49B0-9D89-5FA2B3B3C7E5}" presName="L2TextContainerWrapper" presStyleCnt="0">
        <dgm:presLayoutVars>
          <dgm:bulletEnabled val="1"/>
        </dgm:presLayoutVars>
      </dgm:prSet>
      <dgm:spPr/>
    </dgm:pt>
    <dgm:pt modelId="{725F2AEF-0925-4411-A89A-5976D96BC3B1}" type="pres">
      <dgm:prSet presAssocID="{8A93A940-284B-49B0-9D89-5FA2B3B3C7E5}" presName="L2TextContainer" presStyleLbl="bgAccFollowNode1" presStyleIdx="6" presStyleCnt="7" custScaleX="119371"/>
      <dgm:spPr/>
    </dgm:pt>
    <dgm:pt modelId="{F1CEE27F-E297-4972-B373-BDB021CAF74B}" type="pres">
      <dgm:prSet presAssocID="{8A93A940-284B-49B0-9D89-5FA2B3B3C7E5}" presName="FlexibleEmptyPlaceHolder" presStyleCnt="0"/>
      <dgm:spPr/>
    </dgm:pt>
    <dgm:pt modelId="{3F1F843F-8CAA-4ECF-B5A2-211D6C43D3C6}" type="pres">
      <dgm:prSet presAssocID="{8A93A940-284B-49B0-9D89-5FA2B3B3C7E5}" presName="ConnectLine" presStyleLbl="sibTrans1D1" presStyleIdx="6" presStyleCnt="7"/>
      <dgm:spPr>
        <a:xfrm>
          <a:off x="9683154" y="1949577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53B98CC0-1029-46A6-8053-0933F88F7705}" type="pres">
      <dgm:prSet presAssocID="{8A93A940-284B-49B0-9D89-5FA2B3B3C7E5}" presName="ConnectorPoint" presStyleLbl="node1" presStyleIdx="6" presStyleCnt="7"/>
      <dgm:spPr>
        <a:xfrm rot="2700000">
          <a:off x="9647888" y="2231684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gm:spPr>
      <dgm:extLst>
        <a:ext uri="{E40237B7-FDA0-4F09-8148-C483321AD2D9}">
          <dgm14:cNvPr xmlns:dgm14="http://schemas.microsoft.com/office/drawing/2010/diagram" id="0" name="" descr="Horizontal timeline with years from 2015 through 2021."/>
        </a:ext>
      </dgm:extLst>
    </dgm:pt>
    <dgm:pt modelId="{ED7FD386-E91E-4500-9B1B-A5B2EA2DCD9E}" type="pres">
      <dgm:prSet presAssocID="{8A93A940-284B-49B0-9D89-5FA2B3B3C7E5}" presName="EmptyPlaceHolder" presStyleCnt="0"/>
      <dgm:spPr/>
    </dgm:pt>
  </dgm:ptLst>
  <dgm:cxnLst>
    <dgm:cxn modelId="{EADCFF1E-172D-4C2D-BDB4-9D2B19597296}" type="presOf" srcId="{47BE8E0B-496B-44FC-825E-C2A10D821DC9}" destId="{A01D9671-7007-4F3F-98D6-A9730C5B45E4}" srcOrd="0" destOrd="0" presId="urn:microsoft.com/office/officeart/2017/3/layout/HorizontalLabelsTimeline"/>
    <dgm:cxn modelId="{C2A8B52A-540B-46B5-A43B-27FAF06A13EF}" srcId="{FF3CD410-5E2E-4080-A893-907D31D22CB3}" destId="{A59C9EB4-4836-41EA-88FC-E68E29755DEF}" srcOrd="4" destOrd="0" parTransId="{C486CA18-5D6B-49AD-B92C-52313E993EC5}" sibTransId="{62C75627-0A71-4E35-B62B-749D8AB3C189}"/>
    <dgm:cxn modelId="{5A3B2130-5035-4E61-92B1-343AA432C9DF}" srcId="{FF3CD410-5E2E-4080-A893-907D31D22CB3}" destId="{454D56AF-0D14-43A4-A4AA-2274946C5116}" srcOrd="2" destOrd="0" parTransId="{340931FA-0A09-49B9-99A7-6650F93FDC08}" sibTransId="{511F28C0-50D9-4CBB-862C-2AD0ACC17105}"/>
    <dgm:cxn modelId="{4F0EAB3D-D6DC-4270-A428-F626A2666D2A}" type="presOf" srcId="{8A93A940-284B-49B0-9D89-5FA2B3B3C7E5}" destId="{A7F04B95-81DC-4C70-990B-FEE82F4C63E7}" srcOrd="0" destOrd="0" presId="urn:microsoft.com/office/officeart/2017/3/layout/HorizontalLabelsTimeline"/>
    <dgm:cxn modelId="{C436E05B-3981-4E5A-BD66-5DBD06BC52A1}" type="presOf" srcId="{F01D5F9E-ABC5-4560-ACB4-E6CFBC60BFF2}" destId="{5C68C37A-C349-49AE-97A1-63D110D2C7D1}" srcOrd="0" destOrd="0" presId="urn:microsoft.com/office/officeart/2017/3/layout/HorizontalLabelsTimeline"/>
    <dgm:cxn modelId="{982D7B44-1518-4DD0-82D4-8A3901DD95E9}" srcId="{FF3CD410-5E2E-4080-A893-907D31D22CB3}" destId="{8A93A940-284B-49B0-9D89-5FA2B3B3C7E5}" srcOrd="6" destOrd="0" parTransId="{CD96219D-3688-4138-ACC9-901ED9FEACCC}" sibTransId="{E0447E4A-3C15-4884-AEBE-804149EBD331}"/>
    <dgm:cxn modelId="{4B61AF65-3991-4A24-9475-D4AA0127738F}" srcId="{FF3CD410-5E2E-4080-A893-907D31D22CB3}" destId="{F01D5F9E-ABC5-4560-ACB4-E6CFBC60BFF2}" srcOrd="1" destOrd="0" parTransId="{FEAC3315-4B36-4E3C-89B3-70A50C7F13CC}" sibTransId="{36ABC0D0-B41E-401C-840C-2AFBE73989B4}"/>
    <dgm:cxn modelId="{A319CB69-6926-431D-A805-EACBFA83FA66}" srcId="{FF3CD410-5E2E-4080-A893-907D31D22CB3}" destId="{2DC4903D-31E8-4ED6-875F-63877788B702}" srcOrd="5" destOrd="0" parTransId="{A18F8C20-9A13-44DB-9E45-C2DE49ACE5D9}" sibTransId="{EBFDEA83-93E5-4D72-A672-078838B258F5}"/>
    <dgm:cxn modelId="{935F274E-0D61-4EDD-92A7-9CA37702DC15}" type="presOf" srcId="{2DC4903D-31E8-4ED6-875F-63877788B702}" destId="{270971D8-F05B-4392-88C0-D9921BB5F6B0}" srcOrd="0" destOrd="0" presId="urn:microsoft.com/office/officeart/2017/3/layout/HorizontalLabelsTimeline"/>
    <dgm:cxn modelId="{24FE186F-F804-46F5-9C2D-96C1655A06BB}" type="presOf" srcId="{FF3CD410-5E2E-4080-A893-907D31D22CB3}" destId="{687CC7BD-79EF-4A0F-BDD3-809BFA49E6BE}" srcOrd="0" destOrd="0" presId="urn:microsoft.com/office/officeart/2017/3/layout/HorizontalLabelsTimeline"/>
    <dgm:cxn modelId="{B9B38C7F-D679-4A39-B742-6501D3961044}" srcId="{454D56AF-0D14-43A4-A4AA-2274946C5116}" destId="{3280BE73-5C4D-4941-9102-E5930904556F}" srcOrd="0" destOrd="0" parTransId="{596FE3BE-79D4-47E4-8416-EDF8385B1DE9}" sibTransId="{8E22D1FB-CF90-47F0-B06E-C66C75D54226}"/>
    <dgm:cxn modelId="{99153D91-BB02-47B5-83EE-CEBCA4EEFB99}" type="presOf" srcId="{1827863D-2FA1-48D1-81C4-0E7D31ADB47E}" destId="{4F27CEFC-F647-42AB-BC34-EF703DF44BC0}" srcOrd="0" destOrd="0" presId="urn:microsoft.com/office/officeart/2017/3/layout/HorizontalLabelsTimeline"/>
    <dgm:cxn modelId="{6AEB3B94-8522-4F42-A6BC-BC55C5AED92F}" srcId="{8A93A940-284B-49B0-9D89-5FA2B3B3C7E5}" destId="{6BA5F3BE-D53A-42E0-A7FE-674B99BD07E6}" srcOrd="0" destOrd="0" parTransId="{9484BBA1-86EE-4AA2-B94A-A26EED0EFB1E}" sibTransId="{48C67DB7-8AA6-454C-83AE-A16B3B9F45FF}"/>
    <dgm:cxn modelId="{47F4D29A-7D65-4C2F-8677-61780F0F1118}" srcId="{F01D5F9E-ABC5-4560-ACB4-E6CFBC60BFF2}" destId="{47BE8E0B-496B-44FC-825E-C2A10D821DC9}" srcOrd="0" destOrd="0" parTransId="{26C37286-A207-4C3A-8F03-B64C4EB72DB8}" sibTransId="{258C30B8-1EDE-458F-9BAB-BD0E5C8E1BF9}"/>
    <dgm:cxn modelId="{68D35F9D-DABF-4E5A-94D4-F988D8E84907}" srcId="{D423FB80-F2BD-4DDE-80B1-76F84FE09A02}" destId="{245E128E-7700-4C91-9411-CDD1DCA94D67}" srcOrd="0" destOrd="0" parTransId="{B4D95EBA-0423-4AFA-B379-E030341B1F23}" sibTransId="{4963BA97-D4C5-477B-9B0D-68DB38F61579}"/>
    <dgm:cxn modelId="{078029A2-947D-4D6B-B786-5B31CB659BA9}" type="presOf" srcId="{A59C9EB4-4836-41EA-88FC-E68E29755DEF}" destId="{88F6D506-033B-4CA4-9572-41E373A6B43C}" srcOrd="0" destOrd="0" presId="urn:microsoft.com/office/officeart/2017/3/layout/HorizontalLabelsTimeline"/>
    <dgm:cxn modelId="{F235FFA2-7CA0-45AA-B8F8-6565B3CBFFC6}" type="presOf" srcId="{6BA5F3BE-D53A-42E0-A7FE-674B99BD07E6}" destId="{725F2AEF-0925-4411-A89A-5976D96BC3B1}" srcOrd="0" destOrd="0" presId="urn:microsoft.com/office/officeart/2017/3/layout/HorizontalLabelsTimeline"/>
    <dgm:cxn modelId="{7749B4AD-5089-49E7-8F6B-1B2382C9B50E}" srcId="{FF3CD410-5E2E-4080-A893-907D31D22CB3}" destId="{1827863D-2FA1-48D1-81C4-0E7D31ADB47E}" srcOrd="3" destOrd="0" parTransId="{B426C98F-7250-4E9E-84CB-E9FC83F8CB06}" sibTransId="{D0D7EB30-49F6-43D6-AF40-1B9302B3ADF0}"/>
    <dgm:cxn modelId="{5BF3B7B1-A779-4E2D-8625-77DE0CA38FEE}" srcId="{FF3CD410-5E2E-4080-A893-907D31D22CB3}" destId="{D423FB80-F2BD-4DDE-80B1-76F84FE09A02}" srcOrd="0" destOrd="0" parTransId="{9B1CA3FF-D252-4AF5-8F50-CFC93ACA9175}" sibTransId="{EBE862E1-9761-4AA7-AA00-BD79FA3B27DD}"/>
    <dgm:cxn modelId="{F68895C0-3F1F-4678-B72B-DB82A8D7873D}" type="presOf" srcId="{245E128E-7700-4C91-9411-CDD1DCA94D67}" destId="{255B3FC7-BD87-4810-87ED-7952D0F23157}" srcOrd="0" destOrd="0" presId="urn:microsoft.com/office/officeart/2017/3/layout/HorizontalLabelsTimeline"/>
    <dgm:cxn modelId="{607143D0-C26B-448B-8E8C-A8A46198F0C6}" srcId="{2DC4903D-31E8-4ED6-875F-63877788B702}" destId="{A9FB790A-3E33-4887-962E-7206A01AD84F}" srcOrd="0" destOrd="0" parTransId="{2E34BE83-4A83-4B5F-8976-D4AC57FE5007}" sibTransId="{A18338C2-0675-4B1C-898F-3D939F41C34C}"/>
    <dgm:cxn modelId="{186572D2-DD3E-469C-B4C6-FC405845D66C}" type="presOf" srcId="{3280BE73-5C4D-4941-9102-E5930904556F}" destId="{04897CD2-CF6F-4A55-8E79-1E7393B07B06}" srcOrd="0" destOrd="0" presId="urn:microsoft.com/office/officeart/2017/3/layout/HorizontalLabelsTimeline"/>
    <dgm:cxn modelId="{0850A4D5-F517-4BE2-AE27-9281E3729461}" type="presOf" srcId="{454D56AF-0D14-43A4-A4AA-2274946C5116}" destId="{C5503B6E-C1DB-44F5-ABB8-38EF445ED1E8}" srcOrd="0" destOrd="0" presId="urn:microsoft.com/office/officeart/2017/3/layout/HorizontalLabelsTimeline"/>
    <dgm:cxn modelId="{913E9CE7-B8A6-4506-ADA2-FB6349E99383}" type="presOf" srcId="{A9FB790A-3E33-4887-962E-7206A01AD84F}" destId="{1D60394B-1800-4790-9694-08B1C1D1B34D}" srcOrd="0" destOrd="0" presId="urn:microsoft.com/office/officeart/2017/3/layout/HorizontalLabelsTimeline"/>
    <dgm:cxn modelId="{FAEC57FD-E661-46F9-8FC2-72568E9086CE}" type="presOf" srcId="{D423FB80-F2BD-4DDE-80B1-76F84FE09A02}" destId="{64E37A6A-8F95-4F28-92FC-1FE8089D7DAF}" srcOrd="0" destOrd="0" presId="urn:microsoft.com/office/officeart/2017/3/layout/HorizontalLabelsTimeline"/>
    <dgm:cxn modelId="{41A1825C-6B33-4866-A7F1-A86BC36862B3}" type="presParOf" srcId="{687CC7BD-79EF-4A0F-BDD3-809BFA49E6BE}" destId="{6168B371-2815-4661-9209-F8A29814ADCC}" srcOrd="0" destOrd="0" presId="urn:microsoft.com/office/officeart/2017/3/layout/HorizontalLabelsTimeline"/>
    <dgm:cxn modelId="{281FC94C-5AAC-413C-803D-BB6EEF9AD3A6}" type="presParOf" srcId="{687CC7BD-79EF-4A0F-BDD3-809BFA49E6BE}" destId="{4C5F54B5-504F-4069-AF1D-9A370FBD268C}" srcOrd="1" destOrd="0" presId="urn:microsoft.com/office/officeart/2017/3/layout/HorizontalLabelsTimeline"/>
    <dgm:cxn modelId="{CFDEA283-4601-4089-8563-A85225CFEF1D}" type="presParOf" srcId="{4C5F54B5-504F-4069-AF1D-9A370FBD268C}" destId="{34539F78-7536-446A-B749-4315D26F2C4E}" srcOrd="0" destOrd="0" presId="urn:microsoft.com/office/officeart/2017/3/layout/HorizontalLabelsTimeline"/>
    <dgm:cxn modelId="{8A5756AD-D676-4F95-8A8A-CDE3EA13E14C}" type="presParOf" srcId="{34539F78-7536-446A-B749-4315D26F2C4E}" destId="{64E37A6A-8F95-4F28-92FC-1FE8089D7DAF}" srcOrd="0" destOrd="0" presId="urn:microsoft.com/office/officeart/2017/3/layout/HorizontalLabelsTimeline"/>
    <dgm:cxn modelId="{C64DD621-F766-410D-81AE-A692FE379207}" type="presParOf" srcId="{34539F78-7536-446A-B749-4315D26F2C4E}" destId="{301B11E7-9AB9-40DA-A950-87C47281308D}" srcOrd="1" destOrd="0" presId="urn:microsoft.com/office/officeart/2017/3/layout/HorizontalLabelsTimeline"/>
    <dgm:cxn modelId="{72141621-AC11-4C6D-A617-B6CF19C76AAE}" type="presParOf" srcId="{301B11E7-9AB9-40DA-A950-87C47281308D}" destId="{255B3FC7-BD87-4810-87ED-7952D0F23157}" srcOrd="0" destOrd="0" presId="urn:microsoft.com/office/officeart/2017/3/layout/HorizontalLabelsTimeline"/>
    <dgm:cxn modelId="{C728B947-ADB2-406E-9206-93298476CEFD}" type="presParOf" srcId="{301B11E7-9AB9-40DA-A950-87C47281308D}" destId="{4B545162-9690-412E-B970-54DA905B44AF}" srcOrd="1" destOrd="0" presId="urn:microsoft.com/office/officeart/2017/3/layout/HorizontalLabelsTimeline"/>
    <dgm:cxn modelId="{9B7FD2A9-25B9-477B-AC6A-FE14BD3BFF32}" type="presParOf" srcId="{34539F78-7536-446A-B749-4315D26F2C4E}" destId="{DF478A7F-4668-4E0A-86F7-C1205CF5AA73}" srcOrd="2" destOrd="0" presId="urn:microsoft.com/office/officeart/2017/3/layout/HorizontalLabelsTimeline"/>
    <dgm:cxn modelId="{A1F8B173-85E4-4ED9-BFF5-CF116D6F7CE3}" type="presParOf" srcId="{34539F78-7536-446A-B749-4315D26F2C4E}" destId="{6D7F9BE3-3008-4E5E-96F3-C71D72649902}" srcOrd="3" destOrd="0" presId="urn:microsoft.com/office/officeart/2017/3/layout/HorizontalLabelsTimeline"/>
    <dgm:cxn modelId="{74F580D4-41FC-4B1B-82E4-22FCC2246045}" type="presParOf" srcId="{34539F78-7536-446A-B749-4315D26F2C4E}" destId="{02633C3C-6589-41FB-998C-85A7548107A4}" srcOrd="4" destOrd="0" presId="urn:microsoft.com/office/officeart/2017/3/layout/HorizontalLabelsTimeline"/>
    <dgm:cxn modelId="{ACB72553-49A5-440C-B1C8-D7D8CFF44BD6}" type="presParOf" srcId="{4C5F54B5-504F-4069-AF1D-9A370FBD268C}" destId="{41467129-B2CC-4E38-A5B2-56D30FA28409}" srcOrd="1" destOrd="0" presId="urn:microsoft.com/office/officeart/2017/3/layout/HorizontalLabelsTimeline"/>
    <dgm:cxn modelId="{25113ECB-44A4-43A3-B2D0-D47302F35B26}" type="presParOf" srcId="{4C5F54B5-504F-4069-AF1D-9A370FBD268C}" destId="{C7F26193-F277-4FC2-96E8-E896E5EFC9BC}" srcOrd="2" destOrd="0" presId="urn:microsoft.com/office/officeart/2017/3/layout/HorizontalLabelsTimeline"/>
    <dgm:cxn modelId="{AEF2036D-29F6-4431-8357-64776A18B655}" type="presParOf" srcId="{C7F26193-F277-4FC2-96E8-E896E5EFC9BC}" destId="{5C68C37A-C349-49AE-97A1-63D110D2C7D1}" srcOrd="0" destOrd="0" presId="urn:microsoft.com/office/officeart/2017/3/layout/HorizontalLabelsTimeline"/>
    <dgm:cxn modelId="{51F9D33C-AECD-4F33-B2DA-43CF6B93002F}" type="presParOf" srcId="{C7F26193-F277-4FC2-96E8-E896E5EFC9BC}" destId="{3E3F09C6-0C94-40B1-A308-6929444363D4}" srcOrd="1" destOrd="0" presId="urn:microsoft.com/office/officeart/2017/3/layout/HorizontalLabelsTimeline"/>
    <dgm:cxn modelId="{17B9A51D-D490-4C54-B91D-5CD40783571D}" type="presParOf" srcId="{3E3F09C6-0C94-40B1-A308-6929444363D4}" destId="{A01D9671-7007-4F3F-98D6-A9730C5B45E4}" srcOrd="0" destOrd="0" presId="urn:microsoft.com/office/officeart/2017/3/layout/HorizontalLabelsTimeline"/>
    <dgm:cxn modelId="{A6AAA60B-E979-47B8-A997-DB62C715690F}" type="presParOf" srcId="{3E3F09C6-0C94-40B1-A308-6929444363D4}" destId="{65C95A24-31B5-46D2-BCB4-07372ABDD6F2}" srcOrd="1" destOrd="0" presId="urn:microsoft.com/office/officeart/2017/3/layout/HorizontalLabelsTimeline"/>
    <dgm:cxn modelId="{05694172-1DAF-4D9C-BBD9-0794366FCD56}" type="presParOf" srcId="{C7F26193-F277-4FC2-96E8-E896E5EFC9BC}" destId="{D4347EDB-4883-4C4B-A672-6266C9702B5A}" srcOrd="2" destOrd="0" presId="urn:microsoft.com/office/officeart/2017/3/layout/HorizontalLabelsTimeline"/>
    <dgm:cxn modelId="{BC9943FE-1230-4FDB-A7D8-898D013B9350}" type="presParOf" srcId="{C7F26193-F277-4FC2-96E8-E896E5EFC9BC}" destId="{D10813CD-B7B7-4CC7-9B2D-B5AE3D30A4DA}" srcOrd="3" destOrd="0" presId="urn:microsoft.com/office/officeart/2017/3/layout/HorizontalLabelsTimeline"/>
    <dgm:cxn modelId="{084C9897-3EE7-44CF-9F38-C9A562B67975}" type="presParOf" srcId="{C7F26193-F277-4FC2-96E8-E896E5EFC9BC}" destId="{143FACBA-FB69-402B-8D92-68DCE90EA86A}" srcOrd="4" destOrd="0" presId="urn:microsoft.com/office/officeart/2017/3/layout/HorizontalLabelsTimeline"/>
    <dgm:cxn modelId="{3DFFAC5F-0847-4E2F-A4CD-4FB95268ED8C}" type="presParOf" srcId="{4C5F54B5-504F-4069-AF1D-9A370FBD268C}" destId="{0587E036-7F91-482C-9B0A-860FD4CCD0E2}" srcOrd="3" destOrd="0" presId="urn:microsoft.com/office/officeart/2017/3/layout/HorizontalLabelsTimeline"/>
    <dgm:cxn modelId="{0C2CFEA1-3FB4-47D5-BA0C-2B2C20EB640F}" type="presParOf" srcId="{4C5F54B5-504F-4069-AF1D-9A370FBD268C}" destId="{795AD8F1-7B20-410C-90F4-2E04F4F4C93D}" srcOrd="4" destOrd="0" presId="urn:microsoft.com/office/officeart/2017/3/layout/HorizontalLabelsTimeline"/>
    <dgm:cxn modelId="{5EA692BD-507A-40EE-B699-B1F92E600F62}" type="presParOf" srcId="{795AD8F1-7B20-410C-90F4-2E04F4F4C93D}" destId="{C5503B6E-C1DB-44F5-ABB8-38EF445ED1E8}" srcOrd="0" destOrd="0" presId="urn:microsoft.com/office/officeart/2017/3/layout/HorizontalLabelsTimeline"/>
    <dgm:cxn modelId="{84215AA0-8ED4-45B6-8451-521906DE0059}" type="presParOf" srcId="{795AD8F1-7B20-410C-90F4-2E04F4F4C93D}" destId="{FD7DE90B-3DDE-4250-BB93-6AFB95DB30C9}" srcOrd="1" destOrd="0" presId="urn:microsoft.com/office/officeart/2017/3/layout/HorizontalLabelsTimeline"/>
    <dgm:cxn modelId="{CD1AF92D-7CB7-4156-9C24-3DD50EA4D129}" type="presParOf" srcId="{FD7DE90B-3DDE-4250-BB93-6AFB95DB30C9}" destId="{04897CD2-CF6F-4A55-8E79-1E7393B07B06}" srcOrd="0" destOrd="0" presId="urn:microsoft.com/office/officeart/2017/3/layout/HorizontalLabelsTimeline"/>
    <dgm:cxn modelId="{E596D201-A9A8-46AA-BA6C-731E186DBB6C}" type="presParOf" srcId="{FD7DE90B-3DDE-4250-BB93-6AFB95DB30C9}" destId="{30F499EF-86B9-43D4-9E36-2ADCD18D3C55}" srcOrd="1" destOrd="0" presId="urn:microsoft.com/office/officeart/2017/3/layout/HorizontalLabelsTimeline"/>
    <dgm:cxn modelId="{7D0F95A1-0D0D-4B3A-AD37-1D9E68A59E7B}" type="presParOf" srcId="{795AD8F1-7B20-410C-90F4-2E04F4F4C93D}" destId="{73ACB8E4-FFC1-49E5-BB46-1EBD63F3BF67}" srcOrd="2" destOrd="0" presId="urn:microsoft.com/office/officeart/2017/3/layout/HorizontalLabelsTimeline"/>
    <dgm:cxn modelId="{A5FB3F07-307E-4B9C-AF1B-722131ED4362}" type="presParOf" srcId="{795AD8F1-7B20-410C-90F4-2E04F4F4C93D}" destId="{FE89438A-B301-4219-9492-D30967496E8F}" srcOrd="3" destOrd="0" presId="urn:microsoft.com/office/officeart/2017/3/layout/HorizontalLabelsTimeline"/>
    <dgm:cxn modelId="{2F2BB858-3070-4463-950E-16B32D1FC1A0}" type="presParOf" srcId="{795AD8F1-7B20-410C-90F4-2E04F4F4C93D}" destId="{80E00C49-A058-42B1-B4A9-8FC8989D4F58}" srcOrd="4" destOrd="0" presId="urn:microsoft.com/office/officeart/2017/3/layout/HorizontalLabelsTimeline"/>
    <dgm:cxn modelId="{4CFFAECA-C6E6-463A-90AA-C4DEAB87918A}" type="presParOf" srcId="{4C5F54B5-504F-4069-AF1D-9A370FBD268C}" destId="{396E0C2C-79C3-4FCA-B5E5-8B3C2758C30F}" srcOrd="5" destOrd="0" presId="urn:microsoft.com/office/officeart/2017/3/layout/HorizontalLabelsTimeline"/>
    <dgm:cxn modelId="{F4E649B5-3DC4-45A3-8125-1AB14750759D}" type="presParOf" srcId="{4C5F54B5-504F-4069-AF1D-9A370FBD268C}" destId="{9184EE8F-FA52-4E8E-9CF0-619B720D51BE}" srcOrd="6" destOrd="0" presId="urn:microsoft.com/office/officeart/2017/3/layout/HorizontalLabelsTimeline"/>
    <dgm:cxn modelId="{04A05CFC-BA7E-4F38-AD94-6A17E2850F8B}" type="presParOf" srcId="{9184EE8F-FA52-4E8E-9CF0-619B720D51BE}" destId="{4F27CEFC-F647-42AB-BC34-EF703DF44BC0}" srcOrd="0" destOrd="0" presId="urn:microsoft.com/office/officeart/2017/3/layout/HorizontalLabelsTimeline"/>
    <dgm:cxn modelId="{31BAD990-2A33-43C5-9B63-E8A857E3A9EC}" type="presParOf" srcId="{9184EE8F-FA52-4E8E-9CF0-619B720D51BE}" destId="{0D492BBB-7000-4E61-9AA4-65E11E656DC4}" srcOrd="1" destOrd="0" presId="urn:microsoft.com/office/officeart/2017/3/layout/HorizontalLabelsTimeline"/>
    <dgm:cxn modelId="{181B5097-89D0-4812-9E4C-BBE650FA2D85}" type="presParOf" srcId="{0D492BBB-7000-4E61-9AA4-65E11E656DC4}" destId="{6BF3E6D1-6734-4C53-8879-A80BF463E6BE}" srcOrd="0" destOrd="0" presId="urn:microsoft.com/office/officeart/2017/3/layout/HorizontalLabelsTimeline"/>
    <dgm:cxn modelId="{330D59D9-0EAF-4447-AE0F-6511729CBCE6}" type="presParOf" srcId="{0D492BBB-7000-4E61-9AA4-65E11E656DC4}" destId="{9A4171D8-B81B-472A-9BBF-1CADE59F63C8}" srcOrd="1" destOrd="0" presId="urn:microsoft.com/office/officeart/2017/3/layout/HorizontalLabelsTimeline"/>
    <dgm:cxn modelId="{736DD82C-CCD9-4003-882E-7FE6F29665A2}" type="presParOf" srcId="{9184EE8F-FA52-4E8E-9CF0-619B720D51BE}" destId="{E5572A07-5AF1-4020-B45D-B12353426589}" srcOrd="2" destOrd="0" presId="urn:microsoft.com/office/officeart/2017/3/layout/HorizontalLabelsTimeline"/>
    <dgm:cxn modelId="{14B54BEE-4464-46AA-AB58-4599A0FA3990}" type="presParOf" srcId="{9184EE8F-FA52-4E8E-9CF0-619B720D51BE}" destId="{69A90E93-3B26-4B2A-8D56-B8B2BF5655DA}" srcOrd="3" destOrd="0" presId="urn:microsoft.com/office/officeart/2017/3/layout/HorizontalLabelsTimeline"/>
    <dgm:cxn modelId="{23E554B6-B03E-456C-98D0-562B096A2479}" type="presParOf" srcId="{9184EE8F-FA52-4E8E-9CF0-619B720D51BE}" destId="{B16782FF-BE27-4F3D-B0FE-4F7D93AF1BD9}" srcOrd="4" destOrd="0" presId="urn:microsoft.com/office/officeart/2017/3/layout/HorizontalLabelsTimeline"/>
    <dgm:cxn modelId="{CBC4D278-72BB-4B34-BD5F-6E46D6ED0348}" type="presParOf" srcId="{4C5F54B5-504F-4069-AF1D-9A370FBD268C}" destId="{1F60335C-F5BD-4E0D-8BFE-387EEDCBA691}" srcOrd="7" destOrd="0" presId="urn:microsoft.com/office/officeart/2017/3/layout/HorizontalLabelsTimeline"/>
    <dgm:cxn modelId="{187F63AE-22E9-42D8-BA25-F8E70A982232}" type="presParOf" srcId="{4C5F54B5-504F-4069-AF1D-9A370FBD268C}" destId="{5667DB6C-E90F-44DB-BFD7-8570D48D28D4}" srcOrd="8" destOrd="0" presId="urn:microsoft.com/office/officeart/2017/3/layout/HorizontalLabelsTimeline"/>
    <dgm:cxn modelId="{782591FC-39B3-43EE-A99E-69B60AB63978}" type="presParOf" srcId="{5667DB6C-E90F-44DB-BFD7-8570D48D28D4}" destId="{88F6D506-033B-4CA4-9572-41E373A6B43C}" srcOrd="0" destOrd="0" presId="urn:microsoft.com/office/officeart/2017/3/layout/HorizontalLabelsTimeline"/>
    <dgm:cxn modelId="{DA98866D-BB74-46A1-B98B-9B6BDACA94E3}" type="presParOf" srcId="{5667DB6C-E90F-44DB-BFD7-8570D48D28D4}" destId="{E3303ED6-54B9-4518-AD7C-3197102106EF}" srcOrd="1" destOrd="0" presId="urn:microsoft.com/office/officeart/2017/3/layout/HorizontalLabelsTimeline"/>
    <dgm:cxn modelId="{BFB054F1-AA6C-4CA5-B7A3-FF579439BD18}" type="presParOf" srcId="{E3303ED6-54B9-4518-AD7C-3197102106EF}" destId="{FE14A9FC-66E7-4679-B63E-054F98E59204}" srcOrd="0" destOrd="0" presId="urn:microsoft.com/office/officeart/2017/3/layout/HorizontalLabelsTimeline"/>
    <dgm:cxn modelId="{6BF922DC-DA85-4710-BB6F-2CCCF2CFD764}" type="presParOf" srcId="{E3303ED6-54B9-4518-AD7C-3197102106EF}" destId="{8F1DAFAE-685A-4EC1-8FC0-2EE182F59B78}" srcOrd="1" destOrd="0" presId="urn:microsoft.com/office/officeart/2017/3/layout/HorizontalLabelsTimeline"/>
    <dgm:cxn modelId="{6907C7E4-84E2-47E3-949B-BC87F9D211CC}" type="presParOf" srcId="{5667DB6C-E90F-44DB-BFD7-8570D48D28D4}" destId="{4702B22B-8EB6-4454-9F8E-9A963F32B8A1}" srcOrd="2" destOrd="0" presId="urn:microsoft.com/office/officeart/2017/3/layout/HorizontalLabelsTimeline"/>
    <dgm:cxn modelId="{68C6501C-DCCA-438E-8565-A8631BB6C8AC}" type="presParOf" srcId="{5667DB6C-E90F-44DB-BFD7-8570D48D28D4}" destId="{F2E81385-B138-4A59-9452-A3C9AC4F2012}" srcOrd="3" destOrd="0" presId="urn:microsoft.com/office/officeart/2017/3/layout/HorizontalLabelsTimeline"/>
    <dgm:cxn modelId="{F4686330-D4C5-4698-8BC6-EF28FB9176C1}" type="presParOf" srcId="{5667DB6C-E90F-44DB-BFD7-8570D48D28D4}" destId="{00C34F8E-67EA-485C-B754-5C6C9BC871C5}" srcOrd="4" destOrd="0" presId="urn:microsoft.com/office/officeart/2017/3/layout/HorizontalLabelsTimeline"/>
    <dgm:cxn modelId="{FA06019D-A6EE-447A-894D-5FBD4FB143DA}" type="presParOf" srcId="{4C5F54B5-504F-4069-AF1D-9A370FBD268C}" destId="{E2C470F7-A894-4A64-A64E-235B0E510421}" srcOrd="9" destOrd="0" presId="urn:microsoft.com/office/officeart/2017/3/layout/HorizontalLabelsTimeline"/>
    <dgm:cxn modelId="{779E8BAE-E165-44A0-8F61-F1D6F07BA6D3}" type="presParOf" srcId="{4C5F54B5-504F-4069-AF1D-9A370FBD268C}" destId="{6AA3FB3F-E213-4147-93D1-22B952CDFE17}" srcOrd="10" destOrd="0" presId="urn:microsoft.com/office/officeart/2017/3/layout/HorizontalLabelsTimeline"/>
    <dgm:cxn modelId="{FDEBFC71-A7CC-4193-89B3-3D17A65C6735}" type="presParOf" srcId="{6AA3FB3F-E213-4147-93D1-22B952CDFE17}" destId="{270971D8-F05B-4392-88C0-D9921BB5F6B0}" srcOrd="0" destOrd="0" presId="urn:microsoft.com/office/officeart/2017/3/layout/HorizontalLabelsTimeline"/>
    <dgm:cxn modelId="{DDE712DF-EAC7-4AEA-8C8F-518516542CAF}" type="presParOf" srcId="{6AA3FB3F-E213-4147-93D1-22B952CDFE17}" destId="{68B34C20-0EE9-4A51-9634-702BEA794899}" srcOrd="1" destOrd="0" presId="urn:microsoft.com/office/officeart/2017/3/layout/HorizontalLabelsTimeline"/>
    <dgm:cxn modelId="{0AB24538-9BA6-44A1-BA14-80061D14A8F4}" type="presParOf" srcId="{68B34C20-0EE9-4A51-9634-702BEA794899}" destId="{1D60394B-1800-4790-9694-08B1C1D1B34D}" srcOrd="0" destOrd="0" presId="urn:microsoft.com/office/officeart/2017/3/layout/HorizontalLabelsTimeline"/>
    <dgm:cxn modelId="{2AAA8EAA-0E27-421D-A811-E0050D6E2E66}" type="presParOf" srcId="{68B34C20-0EE9-4A51-9634-702BEA794899}" destId="{F7828579-24D8-4EC2-A1D6-344D5AD522E4}" srcOrd="1" destOrd="0" presId="urn:microsoft.com/office/officeart/2017/3/layout/HorizontalLabelsTimeline"/>
    <dgm:cxn modelId="{1951676A-386A-4A55-8D85-8529FCA60223}" type="presParOf" srcId="{6AA3FB3F-E213-4147-93D1-22B952CDFE17}" destId="{59F1EF41-14EA-48EE-A559-118169DBDB24}" srcOrd="2" destOrd="0" presId="urn:microsoft.com/office/officeart/2017/3/layout/HorizontalLabelsTimeline"/>
    <dgm:cxn modelId="{FF7D7122-10DC-403C-B42A-BC23EECD800F}" type="presParOf" srcId="{6AA3FB3F-E213-4147-93D1-22B952CDFE17}" destId="{8E0947F0-E28B-4B2E-B1D6-BFEED1AF012B}" srcOrd="3" destOrd="0" presId="urn:microsoft.com/office/officeart/2017/3/layout/HorizontalLabelsTimeline"/>
    <dgm:cxn modelId="{11C26640-7348-4167-8AF4-596740246EB0}" type="presParOf" srcId="{6AA3FB3F-E213-4147-93D1-22B952CDFE17}" destId="{6BA99215-8D0D-4B24-ACDB-B8619064A20A}" srcOrd="4" destOrd="0" presId="urn:microsoft.com/office/officeart/2017/3/layout/HorizontalLabelsTimeline"/>
    <dgm:cxn modelId="{4C86226D-C9C0-4413-B426-06F8252E51C5}" type="presParOf" srcId="{4C5F54B5-504F-4069-AF1D-9A370FBD268C}" destId="{9B2B8A77-95BF-4B3D-B7A2-74A64BEAD033}" srcOrd="11" destOrd="0" presId="urn:microsoft.com/office/officeart/2017/3/layout/HorizontalLabelsTimeline"/>
    <dgm:cxn modelId="{DA1E98F3-DEEF-449E-A505-7BE8E77DC666}" type="presParOf" srcId="{4C5F54B5-504F-4069-AF1D-9A370FBD268C}" destId="{CB500B18-4CCC-44D0-A7EE-E63EC340604C}" srcOrd="12" destOrd="0" presId="urn:microsoft.com/office/officeart/2017/3/layout/HorizontalLabelsTimeline"/>
    <dgm:cxn modelId="{5DE12D35-65C6-43A3-9CCB-9DB1FBB88A6F}" type="presParOf" srcId="{CB500B18-4CCC-44D0-A7EE-E63EC340604C}" destId="{A7F04B95-81DC-4C70-990B-FEE82F4C63E7}" srcOrd="0" destOrd="0" presId="urn:microsoft.com/office/officeart/2017/3/layout/HorizontalLabelsTimeline"/>
    <dgm:cxn modelId="{84E6A2E6-334E-486A-9E18-50B4C9242157}" type="presParOf" srcId="{CB500B18-4CCC-44D0-A7EE-E63EC340604C}" destId="{16384FAB-C600-47F1-91A6-2EF972F345F9}" srcOrd="1" destOrd="0" presId="urn:microsoft.com/office/officeart/2017/3/layout/HorizontalLabelsTimeline"/>
    <dgm:cxn modelId="{0D7AFB00-50B5-4763-8B9B-058959A93926}" type="presParOf" srcId="{16384FAB-C600-47F1-91A6-2EF972F345F9}" destId="{725F2AEF-0925-4411-A89A-5976D96BC3B1}" srcOrd="0" destOrd="0" presId="urn:microsoft.com/office/officeart/2017/3/layout/HorizontalLabelsTimeline"/>
    <dgm:cxn modelId="{6BE0CB7D-05CB-48BF-95E8-5BD301DDCFDF}" type="presParOf" srcId="{16384FAB-C600-47F1-91A6-2EF972F345F9}" destId="{F1CEE27F-E297-4972-B373-BDB021CAF74B}" srcOrd="1" destOrd="0" presId="urn:microsoft.com/office/officeart/2017/3/layout/HorizontalLabelsTimeline"/>
    <dgm:cxn modelId="{73AA2BF1-3651-48D4-B218-B7BECAF7B8D5}" type="presParOf" srcId="{CB500B18-4CCC-44D0-A7EE-E63EC340604C}" destId="{3F1F843F-8CAA-4ECF-B5A2-211D6C43D3C6}" srcOrd="2" destOrd="0" presId="urn:microsoft.com/office/officeart/2017/3/layout/HorizontalLabelsTimeline"/>
    <dgm:cxn modelId="{3C38FC4B-81C9-40B9-BE5E-6E8032D8A2A6}" type="presParOf" srcId="{CB500B18-4CCC-44D0-A7EE-E63EC340604C}" destId="{53B98CC0-1029-46A6-8053-0933F88F7705}" srcOrd="3" destOrd="0" presId="urn:microsoft.com/office/officeart/2017/3/layout/HorizontalLabelsTimeline"/>
    <dgm:cxn modelId="{6DDB047D-A89D-46BF-8D68-1A2DD3FE6D44}" type="presParOf" srcId="{CB500B18-4CCC-44D0-A7EE-E63EC340604C}" destId="{ED7FD386-E91E-4500-9B1B-A5B2EA2DCD9E}" srcOrd="4" destOrd="0" presId="urn:microsoft.com/office/officeart/2017/3/layout/HorizontalLabelsTimeline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168B371-2815-4661-9209-F8A29814ADCC}">
      <dsp:nvSpPr>
        <dsp:cNvPr id="0" name=""/>
        <dsp:cNvSpPr/>
      </dsp:nvSpPr>
      <dsp:spPr>
        <a:xfrm>
          <a:off x="0" y="2266950"/>
          <a:ext cx="11066462" cy="0"/>
        </a:xfrm>
        <a:prstGeom prst="line">
          <a:avLst/>
        </a:prstGeom>
        <a:solidFill>
          <a:sysClr val="window" lastClr="FFFFFF">
            <a:alpha val="90000"/>
            <a:hueOff val="0"/>
            <a:satOff val="0"/>
            <a:lumOff val="0"/>
            <a:alphaOff val="0"/>
          </a:sysClr>
        </a:solidFill>
        <a:ln w="3810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4E37A6A-8F95-4F28-92FC-1FE8089D7DAF}">
      <dsp:nvSpPr>
        <dsp:cNvPr id="0" name=""/>
        <dsp:cNvSpPr/>
      </dsp:nvSpPr>
      <dsp:spPr>
        <a:xfrm>
          <a:off x="165213" y="1405509"/>
          <a:ext cx="2403713" cy="544068"/>
        </a:xfrm>
        <a:prstGeom prst="rect">
          <a:avLst/>
        </a:prstGeom>
        <a:solidFill>
          <a:srgbClr val="006859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2015</a:t>
          </a:r>
          <a:endParaRPr lang="en-US" sz="2000" b="1" kern="1200" dirty="0">
            <a:solidFill>
              <a:schemeClr val="bg1"/>
            </a:solidFill>
            <a:latin typeface="Tahoma"/>
            <a:ea typeface="+mn-ea"/>
            <a:cs typeface="+mn-cs"/>
          </a:endParaRPr>
        </a:p>
      </dsp:txBody>
      <dsp:txXfrm>
        <a:off x="165213" y="1405509"/>
        <a:ext cx="2403713" cy="544068"/>
      </dsp:txXfrm>
    </dsp:sp>
    <dsp:sp modelId="{255B3FC7-BD87-4810-87ED-7952D0F23157}">
      <dsp:nvSpPr>
        <dsp:cNvPr id="0" name=""/>
        <dsp:cNvSpPr/>
      </dsp:nvSpPr>
      <dsp:spPr>
        <a:xfrm>
          <a:off x="165213" y="240693"/>
          <a:ext cx="2403713" cy="1164815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Quarterly Provisional Estimates, State and National Provisional Counts</a:t>
          </a:r>
        </a:p>
      </dsp:txBody>
      <dsp:txXfrm>
        <a:off x="165213" y="240693"/>
        <a:ext cx="2403713" cy="1164815"/>
      </dsp:txXfrm>
    </dsp:sp>
    <dsp:sp modelId="{DF478A7F-4668-4E0A-86F7-C1205CF5AA73}">
      <dsp:nvSpPr>
        <dsp:cNvPr id="0" name=""/>
        <dsp:cNvSpPr/>
      </dsp:nvSpPr>
      <dsp:spPr>
        <a:xfrm>
          <a:off x="1367070" y="1949577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C68C37A-C349-49AE-97A1-63D110D2C7D1}">
      <dsp:nvSpPr>
        <dsp:cNvPr id="0" name=""/>
        <dsp:cNvSpPr/>
      </dsp:nvSpPr>
      <dsp:spPr>
        <a:xfrm>
          <a:off x="1530959" y="2584323"/>
          <a:ext cx="2403713" cy="544068"/>
        </a:xfrm>
        <a:prstGeom prst="rect">
          <a:avLst/>
        </a:prstGeom>
        <a:solidFill>
          <a:srgbClr val="018BB0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2016</a:t>
          </a:r>
          <a:endParaRPr lang="en-US" sz="2000" b="1" kern="1200" dirty="0">
            <a:solidFill>
              <a:schemeClr val="bg1"/>
            </a:solidFill>
            <a:latin typeface="Tahoma"/>
            <a:ea typeface="+mn-ea"/>
            <a:cs typeface="+mn-cs"/>
          </a:endParaRPr>
        </a:p>
      </dsp:txBody>
      <dsp:txXfrm>
        <a:off x="1530959" y="2584323"/>
        <a:ext cx="2403713" cy="544068"/>
      </dsp:txXfrm>
    </dsp:sp>
    <dsp:sp modelId="{A01D9671-7007-4F3F-98D6-A9730C5B45E4}">
      <dsp:nvSpPr>
        <dsp:cNvPr id="0" name=""/>
        <dsp:cNvSpPr/>
      </dsp:nvSpPr>
      <dsp:spPr>
        <a:xfrm>
          <a:off x="1530959" y="3128391"/>
          <a:ext cx="2403713" cy="1370371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Vital Statistics Rapid Release Report on Timeliness, FluView Interactive switches to using NCHS Death Data</a:t>
          </a:r>
        </a:p>
      </dsp:txBody>
      <dsp:txXfrm>
        <a:off x="1530959" y="3128391"/>
        <a:ext cx="2403713" cy="1370371"/>
      </dsp:txXfrm>
    </dsp:sp>
    <dsp:sp modelId="{D4347EDB-4883-4C4B-A672-6266C9702B5A}">
      <dsp:nvSpPr>
        <dsp:cNvPr id="0" name=""/>
        <dsp:cNvSpPr/>
      </dsp:nvSpPr>
      <dsp:spPr>
        <a:xfrm>
          <a:off x="2732816" y="2266949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7F9BE3-3008-4E5E-96F3-C71D72649902}">
      <dsp:nvSpPr>
        <dsp:cNvPr id="0" name=""/>
        <dsp:cNvSpPr/>
      </dsp:nvSpPr>
      <dsp:spPr>
        <a:xfrm rot="2700000">
          <a:off x="1331804" y="2231684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10813CD-B7B7-4CC7-9B2D-B5AE3D30A4DA}">
      <dsp:nvSpPr>
        <dsp:cNvPr id="0" name=""/>
        <dsp:cNvSpPr/>
      </dsp:nvSpPr>
      <dsp:spPr>
        <a:xfrm rot="2700000">
          <a:off x="2697550" y="2231684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5503B6E-C1DB-44F5-ABB8-38EF445ED1E8}">
      <dsp:nvSpPr>
        <dsp:cNvPr id="0" name=""/>
        <dsp:cNvSpPr/>
      </dsp:nvSpPr>
      <dsp:spPr>
        <a:xfrm>
          <a:off x="2896705" y="1405509"/>
          <a:ext cx="2403713" cy="544068"/>
        </a:xfrm>
        <a:prstGeom prst="rect">
          <a:avLst/>
        </a:prstGeom>
        <a:solidFill>
          <a:srgbClr val="CF6F19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2017</a:t>
          </a:r>
          <a:endParaRPr lang="en-US" sz="2000" b="1" kern="1200" dirty="0">
            <a:solidFill>
              <a:schemeClr val="bg1"/>
            </a:solidFill>
            <a:latin typeface="Tahoma"/>
            <a:ea typeface="+mn-ea"/>
            <a:cs typeface="+mn-cs"/>
          </a:endParaRPr>
        </a:p>
      </dsp:txBody>
      <dsp:txXfrm>
        <a:off x="2896705" y="1405509"/>
        <a:ext cx="2403713" cy="544068"/>
      </dsp:txXfrm>
    </dsp:sp>
    <dsp:sp modelId="{04897CD2-CF6F-4A55-8E79-1E7393B07B06}">
      <dsp:nvSpPr>
        <dsp:cNvPr id="0" name=""/>
        <dsp:cNvSpPr/>
      </dsp:nvSpPr>
      <dsp:spPr>
        <a:xfrm>
          <a:off x="2896705" y="463378"/>
          <a:ext cx="2403713" cy="942130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Provisional Monthly Drug Overdose Death Report</a:t>
          </a:r>
        </a:p>
      </dsp:txBody>
      <dsp:txXfrm>
        <a:off x="2896705" y="463378"/>
        <a:ext cx="2403713" cy="942130"/>
      </dsp:txXfrm>
    </dsp:sp>
    <dsp:sp modelId="{73ACB8E4-FFC1-49E5-BB46-1EBD63F3BF67}">
      <dsp:nvSpPr>
        <dsp:cNvPr id="0" name=""/>
        <dsp:cNvSpPr/>
      </dsp:nvSpPr>
      <dsp:spPr>
        <a:xfrm>
          <a:off x="4098562" y="1949577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27CEFC-F647-42AB-BC34-EF703DF44BC0}">
      <dsp:nvSpPr>
        <dsp:cNvPr id="0" name=""/>
        <dsp:cNvSpPr/>
      </dsp:nvSpPr>
      <dsp:spPr>
        <a:xfrm>
          <a:off x="4262452" y="2584323"/>
          <a:ext cx="2403713" cy="54406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1200" b="1" i="1" kern="1200" dirty="0">
            <a:solidFill>
              <a:sysClr val="windowText" lastClr="000000"/>
            </a:solidFill>
            <a:latin typeface="Times New Roman"/>
            <a:ea typeface="+mn-ea"/>
            <a:cs typeface="+mn-cs"/>
          </a:endParaRPr>
        </a:p>
      </dsp:txBody>
      <dsp:txXfrm>
        <a:off x="4262452" y="2584323"/>
        <a:ext cx="2403713" cy="544068"/>
      </dsp:txXfrm>
    </dsp:sp>
    <dsp:sp modelId="{6BF3E6D1-6734-4C53-8879-A80BF463E6BE}">
      <dsp:nvSpPr>
        <dsp:cNvPr id="0" name=""/>
        <dsp:cNvSpPr/>
      </dsp:nvSpPr>
      <dsp:spPr>
        <a:xfrm>
          <a:off x="4262452" y="3128391"/>
          <a:ext cx="2403713" cy="548148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5572A07-5AF1-4020-B45D-B12353426589}">
      <dsp:nvSpPr>
        <dsp:cNvPr id="0" name=""/>
        <dsp:cNvSpPr/>
      </dsp:nvSpPr>
      <dsp:spPr>
        <a:xfrm>
          <a:off x="5464308" y="2266949"/>
          <a:ext cx="0" cy="317373"/>
        </a:xfrm>
        <a:prstGeom prst="line">
          <a:avLst/>
        </a:prstGeom>
        <a:noFill/>
        <a:ln w="63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E89438A-B301-4219-9492-D30967496E8F}">
      <dsp:nvSpPr>
        <dsp:cNvPr id="0" name=""/>
        <dsp:cNvSpPr/>
      </dsp:nvSpPr>
      <dsp:spPr>
        <a:xfrm rot="2700000">
          <a:off x="4063297" y="2231684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9A90E93-3B26-4B2A-8D56-B8B2BF5655DA}">
      <dsp:nvSpPr>
        <dsp:cNvPr id="0" name=""/>
        <dsp:cNvSpPr/>
      </dsp:nvSpPr>
      <dsp:spPr>
        <a:xfrm rot="2700000">
          <a:off x="5429043" y="2231684"/>
          <a:ext cx="70530" cy="70530"/>
        </a:xfrm>
        <a:prstGeom prst="rect">
          <a:avLst/>
        </a:prstGeom>
        <a:solidFill>
          <a:srgbClr val="8C6239">
            <a:hueOff val="0"/>
            <a:satOff val="0"/>
            <a:lumOff val="0"/>
            <a:alphaOff val="0"/>
          </a:srgbClr>
        </a:solidFill>
        <a:ln w="6350" cap="flat" cmpd="sng" algn="ctr">
          <a:solidFill>
            <a:sysClr val="window" lastClr="FFFFFF">
              <a:hueOff val="0"/>
              <a:satOff val="0"/>
              <a:lumOff val="0"/>
              <a:alphaOff val="0"/>
            </a:sys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8F6D506-033B-4CA4-9572-41E373A6B43C}">
      <dsp:nvSpPr>
        <dsp:cNvPr id="0" name=""/>
        <dsp:cNvSpPr/>
      </dsp:nvSpPr>
      <dsp:spPr>
        <a:xfrm>
          <a:off x="5628198" y="1409876"/>
          <a:ext cx="2403713" cy="54296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endParaRPr lang="en-US" sz="2000" b="1" kern="1200" dirty="0">
            <a:solidFill>
              <a:sysClr val="windowText" lastClr="000000"/>
            </a:solidFill>
            <a:latin typeface="Tahoma"/>
            <a:ea typeface="+mn-ea"/>
            <a:cs typeface="+mn-cs"/>
          </a:endParaRPr>
        </a:p>
      </dsp:txBody>
      <dsp:txXfrm>
        <a:off x="5628198" y="1409876"/>
        <a:ext cx="2403713" cy="542964"/>
      </dsp:txXfrm>
    </dsp:sp>
    <dsp:sp modelId="{FE14A9FC-66E7-4679-B63E-054F98E59204}">
      <dsp:nvSpPr>
        <dsp:cNvPr id="0" name=""/>
        <dsp:cNvSpPr/>
      </dsp:nvSpPr>
      <dsp:spPr>
        <a:xfrm>
          <a:off x="5628198" y="841875"/>
          <a:ext cx="2403713" cy="57499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702B22B-8EB6-4454-9F8E-9A963F32B8A1}">
      <dsp:nvSpPr>
        <dsp:cNvPr id="0" name=""/>
        <dsp:cNvSpPr/>
      </dsp:nvSpPr>
      <dsp:spPr>
        <a:xfrm>
          <a:off x="6830055" y="1953944"/>
          <a:ext cx="0" cy="316729"/>
        </a:xfrm>
        <a:prstGeom prst="line">
          <a:avLst/>
        </a:prstGeom>
        <a:noFill/>
        <a:ln w="19050" cap="flat" cmpd="sng" algn="ctr">
          <a:noFill/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0971D8-F05B-4392-88C0-D9921BB5F6B0}">
      <dsp:nvSpPr>
        <dsp:cNvPr id="0" name=""/>
        <dsp:cNvSpPr/>
      </dsp:nvSpPr>
      <dsp:spPr>
        <a:xfrm>
          <a:off x="6993944" y="2584323"/>
          <a:ext cx="2403713" cy="544068"/>
        </a:xfrm>
        <a:prstGeom prst="rect">
          <a:avLst/>
        </a:prstGeom>
        <a:solidFill>
          <a:srgbClr val="695E4A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2020</a:t>
          </a:r>
          <a:endParaRPr lang="en-US" sz="2000" b="1" kern="1200" dirty="0">
            <a:solidFill>
              <a:schemeClr val="bg1"/>
            </a:solidFill>
            <a:latin typeface="Tahoma"/>
            <a:ea typeface="+mn-ea"/>
            <a:cs typeface="+mn-cs"/>
          </a:endParaRPr>
        </a:p>
      </dsp:txBody>
      <dsp:txXfrm>
        <a:off x="6993944" y="2584323"/>
        <a:ext cx="2403713" cy="544068"/>
      </dsp:txXfrm>
    </dsp:sp>
    <dsp:sp modelId="{1D60394B-1800-4790-9694-08B1C1D1B34D}">
      <dsp:nvSpPr>
        <dsp:cNvPr id="0" name=""/>
        <dsp:cNvSpPr/>
      </dsp:nvSpPr>
      <dsp:spPr>
        <a:xfrm>
          <a:off x="6993944" y="3128391"/>
          <a:ext cx="2403713" cy="1370371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COVID-19 Surveillance and release of daily counts, Expanded Quarterly Provisional Estimates</a:t>
          </a:r>
        </a:p>
      </dsp:txBody>
      <dsp:txXfrm>
        <a:off x="6993944" y="3128391"/>
        <a:ext cx="2403713" cy="1370371"/>
      </dsp:txXfrm>
    </dsp:sp>
    <dsp:sp modelId="{59F1EF41-14EA-48EE-A559-118169DBDB24}">
      <dsp:nvSpPr>
        <dsp:cNvPr id="0" name=""/>
        <dsp:cNvSpPr/>
      </dsp:nvSpPr>
      <dsp:spPr>
        <a:xfrm>
          <a:off x="8195801" y="2266949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2E81385-B138-4A59-9452-A3C9AC4F2012}">
      <dsp:nvSpPr>
        <dsp:cNvPr id="0" name=""/>
        <dsp:cNvSpPr/>
      </dsp:nvSpPr>
      <dsp:spPr>
        <a:xfrm rot="2700000">
          <a:off x="6794861" y="2236124"/>
          <a:ext cx="70387" cy="70387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E0947F0-E28B-4B2E-B1D6-BFEED1AF012B}">
      <dsp:nvSpPr>
        <dsp:cNvPr id="0" name=""/>
        <dsp:cNvSpPr/>
      </dsp:nvSpPr>
      <dsp:spPr>
        <a:xfrm rot="2700000">
          <a:off x="8160535" y="2231684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7F04B95-81DC-4C70-990B-FEE82F4C63E7}">
      <dsp:nvSpPr>
        <dsp:cNvPr id="0" name=""/>
        <dsp:cNvSpPr/>
      </dsp:nvSpPr>
      <dsp:spPr>
        <a:xfrm>
          <a:off x="8205175" y="1388294"/>
          <a:ext cx="2850587" cy="544068"/>
        </a:xfrm>
        <a:prstGeom prst="rect">
          <a:avLst/>
        </a:prstGeom>
        <a:solidFill>
          <a:srgbClr val="17468F"/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1600" tIns="101600" rIns="101600" bIns="1016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  <a:defRPr b="1"/>
          </a:pPr>
          <a:r>
            <a:rPr lang="en-US" sz="2000" b="1" kern="1200" cap="none" spc="50" dirty="0">
              <a:ln w="0"/>
              <a:solidFill>
                <a:schemeClr val="bg1"/>
              </a:solidFill>
              <a:effectLst>
                <a:innerShdw blurRad="63500" dist="50800" dir="13500000">
                  <a:srgbClr val="000000">
                    <a:alpha val="50000"/>
                  </a:srgbClr>
                </a:innerShdw>
              </a:effectLst>
              <a:latin typeface="Tahoma"/>
              <a:ea typeface="+mn-ea"/>
              <a:cs typeface="+mn-cs"/>
            </a:rPr>
            <a:t>2021</a:t>
          </a:r>
          <a:endParaRPr lang="en-US" sz="2000" b="1" kern="1200" dirty="0">
            <a:solidFill>
              <a:schemeClr val="bg1"/>
            </a:solidFill>
            <a:latin typeface="Tahoma"/>
            <a:ea typeface="+mn-ea"/>
            <a:cs typeface="+mn-cs"/>
          </a:endParaRPr>
        </a:p>
      </dsp:txBody>
      <dsp:txXfrm>
        <a:off x="8205175" y="1388294"/>
        <a:ext cx="2850587" cy="544068"/>
      </dsp:txXfrm>
    </dsp:sp>
    <dsp:sp modelId="{725F2AEF-0925-4411-A89A-5976D96BC3B1}">
      <dsp:nvSpPr>
        <dsp:cNvPr id="0" name=""/>
        <dsp:cNvSpPr/>
      </dsp:nvSpPr>
      <dsp:spPr>
        <a:xfrm>
          <a:off x="8195801" y="35137"/>
          <a:ext cx="2869336" cy="1370371"/>
        </a:xfrm>
        <a:prstGeom prst="rect">
          <a:avLst/>
        </a:prstGeom>
        <a:solidFill>
          <a:schemeClr val="bg1">
            <a:alpha val="90000"/>
          </a:schemeClr>
        </a:solidFill>
        <a:ln w="12700" cap="flat" cmpd="sng" algn="ctr">
          <a:solidFill>
            <a:schemeClr val="tx1">
              <a:lumMod val="65000"/>
              <a:lumOff val="3500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52400" tIns="152400" rIns="152400" bIns="152400" numCol="1" spcCol="1270" anchor="ctr" anchorCtr="0">
          <a:noAutofit/>
        </a:bodyPr>
        <a:lstStyle/>
        <a:p>
          <a:pPr marL="0" lvl="0" indent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Provisional</a:t>
          </a:r>
          <a:r>
            <a:rPr lang="en-US" sz="1600" i="1" kern="1200" baseline="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 County-level Drug Overdose Death Counts, </a:t>
          </a:r>
          <a:r>
            <a:rPr lang="en-US" sz="1600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Early Model-based Provisional Estimates, </a:t>
          </a:r>
          <a:r>
            <a:rPr lang="en-US" sz="1600" b="1" i="1" kern="1200" dirty="0">
              <a:solidFill>
                <a:sysClr val="windowText" lastClr="000000"/>
              </a:solidFill>
              <a:latin typeface="Times New Roman"/>
              <a:ea typeface="+mn-ea"/>
              <a:cs typeface="+mn-cs"/>
            </a:rPr>
            <a:t>Provisional Data released on WONDER</a:t>
          </a:r>
          <a:endParaRPr lang="en-US" sz="1600" b="1" i="1" kern="1200" baseline="0" dirty="0">
            <a:solidFill>
              <a:sysClr val="windowText" lastClr="000000"/>
            </a:solidFill>
            <a:latin typeface="Times New Roman"/>
            <a:ea typeface="+mn-ea"/>
            <a:cs typeface="+mn-cs"/>
          </a:endParaRPr>
        </a:p>
      </dsp:txBody>
      <dsp:txXfrm>
        <a:off x="8195801" y="35137"/>
        <a:ext cx="2869336" cy="1370371"/>
      </dsp:txXfrm>
    </dsp:sp>
    <dsp:sp modelId="{3F1F843F-8CAA-4ECF-B5A2-211D6C43D3C6}">
      <dsp:nvSpPr>
        <dsp:cNvPr id="0" name=""/>
        <dsp:cNvSpPr/>
      </dsp:nvSpPr>
      <dsp:spPr>
        <a:xfrm>
          <a:off x="9630469" y="1932362"/>
          <a:ext cx="0" cy="317373"/>
        </a:xfrm>
        <a:prstGeom prst="line">
          <a:avLst/>
        </a:prstGeom>
        <a:noFill/>
        <a:ln w="19050" cap="flat" cmpd="sng" algn="ctr">
          <a:solidFill>
            <a:srgbClr val="808080"/>
          </a:solidFill>
          <a:prstDash val="solid"/>
          <a:miter lim="800000"/>
        </a:ln>
        <a:effectLst/>
      </dsp:spPr>
      <dsp:style>
        <a:lnRef idx="1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3B98CC0-1029-46A6-8053-0933F88F7705}">
      <dsp:nvSpPr>
        <dsp:cNvPr id="0" name=""/>
        <dsp:cNvSpPr/>
      </dsp:nvSpPr>
      <dsp:spPr>
        <a:xfrm rot="2700000">
          <a:off x="9595204" y="2214470"/>
          <a:ext cx="70530" cy="70530"/>
        </a:xfrm>
        <a:prstGeom prst="ellipse">
          <a:avLst/>
        </a:prstGeom>
        <a:solidFill>
          <a:srgbClr val="A67C52"/>
        </a:solidFill>
        <a:ln w="6350" cap="flat" cmpd="sng" algn="ctr">
          <a:noFill/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17/3/layout/HorizontalLabelsTimeline">
  <dgm:title val="Horizontal Labels Timeline"/>
  <dgm:desc val="Use to show a list of events in chronological order. The rectangular shape contains the description while the date is shown immediately below. It can display a large amount of text and medium length date format."/>
  <dgm:catLst>
    <dgm:cat type="timeline" pri="500"/>
    <dgm:cat type="process" pri="6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1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">
    <dgm:varLst>
      <dgm:chMax/>
      <dgm:chPref/>
      <dgm:animLvl val="lvl"/>
    </dgm:varLst>
    <dgm:alg type="composite"/>
    <dgm:shape xmlns:r="http://schemas.openxmlformats.org/officeDocument/2006/relationships" r:blip="">
      <dgm:adjLst/>
    </dgm:shape>
    <dgm:constrLst>
      <dgm:constr type="w" for="ch" forName="divider" refType="w"/>
      <dgm:constr type="h" for="ch" forName="divider"/>
      <dgm:constr type="ctrY" for="ch" forName="divider" refType="h" fact="0.5"/>
      <dgm:constr type="l" for="ch" forName="divider"/>
      <dgm:constr type="w" for="ch" forName="nodes" refType="w"/>
      <dgm:constr type="h" for="ch" forName="nodes" refType="h"/>
    </dgm:constrLst>
    <dgm:layoutNode name="divider" styleLbl="fgAcc1">
      <dgm:alg type="sp"/>
      <dgm:shape xmlns:r="http://schemas.openxmlformats.org/officeDocument/2006/relationships" type="line" r:blip="" zOrderOff="-1">
        <dgm:adjLst/>
      </dgm:shape>
      <dgm:presOf/>
      <dgm:constrLst/>
      <dgm:ruleLst/>
    </dgm:layoutNode>
    <dgm:layoutNode name="nodes">
      <dgm:varLst>
        <dgm:chMax/>
        <dgm:chPref/>
        <dgm:animLvl val="lvl"/>
      </dgm:varLst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choose name="constrBasedOnChildrenCount">
        <dgm:if name="constrForTwoChildren" axis="ch" ptType="node" func="cnt" op="lte" val="2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0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if>
        <dgm:else name="constrForRest">
          <dgm:constrLst>
            <dgm:constr type="primFontSz" for="des" forName="L1TextContainer" val="20"/>
            <dgm:constr type="primFontSz" for="des" forName="L2TextContainer" refType="primFontSz" refFor="des" refForName="L1TextContainer" op="equ" fact="0.85"/>
            <dgm:constr type="w" for="ch" forName="composite" refType="w"/>
            <dgm:constr type="h" for="ch" forName="composite" refType="h"/>
            <dgm:constr type="w" for="ch" forName="spaceBetweenRectangles" refType="w" refFor="ch" refForName="composite" fact="-0.5"/>
            <dgm:constr type="w" for="ch" ptType="sibTrans" op="equ"/>
            <dgm:constr type="primFontSz" for="des" forName="L1TextContainer" op="equ"/>
            <dgm:constr type="primFontSz" for="des" forName="L2TextContainer" op="equ"/>
          </dgm:constrLst>
        </dgm:else>
      </dgm:choose>
      <dgm:forEach name="nodesForEach" axis="ch" ptType="node">
        <dgm:layoutNode name="composite">
          <dgm:alg type="composite"/>
          <dgm:shape xmlns:r="http://schemas.openxmlformats.org/officeDocument/2006/relationships" r:blip="">
            <dgm:adjLst/>
          </dgm:shape>
          <dgm:choose name="CaseForPlacingNodesAboveAndBelowDivider">
            <dgm:if name="CaseForPlacingNodeAboveDivider" axis="self" ptType="node" func="posOdd" op="equ" val="1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31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b" for="ch" forName="L2TextContainerWrapper" refType="h" fact="0.31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43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.5"/>
              </dgm:constrLst>
            </dgm:if>
            <dgm:else name="CaseForPlacingNodeBelowDivider">
              <dgm:constrLst>
                <dgm:constr type="w" for="ch" forName="L1TextContainer" refType="w" fact="0.88"/>
                <dgm:constr type="l" for="ch" forName="L1TextContainer" refType="w" fact="0.06"/>
                <dgm:constr type="h" for="ch" forName="L1TextContainer" refType="h" fact="0.12"/>
                <dgm:constr type="t" for="ch" forName="L1TextContainer" refType="h" fact="0.57"/>
                <dgm:constr type="w" for="ch" forName="L2TextContainerWrapper" refType="w" fact="0.88"/>
                <dgm:constr type="l" for="ch" forName="L2TextContainerWrapper" refType="w" fact="0.06"/>
                <dgm:constr type="h" for="ch" forName="L2TextContainerWrapper" refType="h" fact="0.31"/>
                <dgm:constr type="t" for="ch" forName="L2TextContainerWrapper" refType="h" fact="0.69"/>
                <dgm:constr type="w" for="ch" forName="ConnectLine"/>
                <dgm:constr type="ctrX" for="ch" forName="ConnectLine" refType="w" fact="0.5"/>
                <dgm:constr type="h" for="ch" forName="ConnectLine" refType="h" fact="0.07"/>
                <dgm:constr type="t" for="ch" forName="ConnectLine" refType="h" fact="0.5"/>
                <dgm:constr type="w" for="ch" forName="ConnectorPoint" refType="h" fact="0.022"/>
                <dgm:constr type="h" for="ch" forName="ConnectorPoint" refType="h" fact="0.022"/>
                <dgm:constr type="ctrX" for="ch" forName="ConnectorPoint" refType="w" fact="0.5"/>
                <dgm:constr type="ctrY" for="ch" forName="ConnectorPoint" refType="h" fact="0.5"/>
                <dgm:constr type="w" for="ch" forName="EmptyPlaceHolder" refType="w"/>
                <dgm:constr type="h" for="ch" forName="EmptyPlaceHolder" refType="h" fact="0.5"/>
                <dgm:constr type="t" for="ch" forName="EmptyPlaceHolder" refType="h" fact="0"/>
              </dgm:constrLst>
            </dgm:else>
          </dgm:choose>
          <dgm:layoutNode name="L1TextContainer" styleLbl="alignNode1">
            <dgm:varLst>
              <dgm:chMax val="1"/>
              <dgm:chPref val="1"/>
              <dgm:bulletEnabled val="1"/>
            </dgm:varLst>
            <dgm:alg type="tx">
              <dgm:param type="txAnchorVert" val="mid"/>
              <dgm:param type="parTxLTRAlign" val="ctr"/>
              <dgm:param type="parTxRTLAlign" val="ctr"/>
            </dgm:alg>
            <dgm:shape xmlns:r="http://schemas.openxmlformats.org/officeDocument/2006/relationships" type="rect" r:blip="">
              <dgm:adjLst/>
            </dgm:shape>
            <dgm:presOf axis="self"/>
            <dgm:constrLst>
              <dgm:constr type="tMarg" refType="primFontSz" fact="0.4"/>
              <dgm:constr type="bMarg" refType="primFontSz" fact="0.4"/>
              <dgm:constr type="lMarg" refType="primFontSz" fact="0.4"/>
              <dgm:constr type="rMarg" refType="primFontSz" fact="0.4"/>
            </dgm:constrLst>
            <dgm:ruleLst>
              <dgm:rule type="primFontSz" val="14" fact="NaN" max="NaN"/>
            </dgm:ruleLst>
          </dgm:layoutNode>
          <dgm:layoutNode name="L2TextContainerWrapper">
            <dgm:varLst>
              <dgm:bulletEnabled val="1"/>
            </dgm:varLst>
            <dgm:alg type="composite"/>
            <dgm:choose name="L2TextContainerConstr">
              <dgm:if name="CaseForPlacingL2TextContaineAboveDivider" axis="self" ptType="node" func="posOdd" op="equ" val="1">
                <dgm:constrLst>
                  <dgm:constr type="h" for="ch" forName="L2TextContainer" refType="h" fact="0.39"/>
                  <dgm:constr type="b" for="ch" forName="L2TextContainer" refType="h"/>
                  <dgm:constr type="h" for="ch" forName="FlexibleEmptyPlaceHolder" refType="h" fact="0.61"/>
                </dgm:constrLst>
              </dgm:if>
              <dgm:else name="CaseForPlacingL2TextContaineBelowDivider">
                <dgm:constrLst>
                  <dgm:constr type="h" for="ch" forName="L2TextContainer" refType="h" fact="0.39"/>
                  <dgm:constr type="h" for="ch" forName="FlexibleEmptyPlaceHolder" refType="h" fact="0.61"/>
                  <dgm:constr type="b" for="ch" forName="FlexibleEmptyPlaceHolder" refType="h"/>
                </dgm:constrLst>
              </dgm:else>
            </dgm:choose>
            <dgm:layoutNode name="L2TextContainer" styleLbl="bgAccFollowNode1" moveWith="L1TextContainer">
              <dgm:choose name="L2TextContainerAlgo">
                <dgm:if name="L2TextContainerAlgoLTR" func="var" arg="dir" op="equ" val="norm">
                  <dgm:alg type="tx">
                    <dgm:param type="txAnchorVert" val="mid"/>
                    <dgm:param type="parTxRTLAlign" val="l"/>
                    <dgm:param type="parTxLTRAlign" val="l"/>
                    <dgm:param type="txAnchorVertCh" val="mid"/>
                    <dgm:param type="shpTxRTLAlignCh" val="l"/>
                    <dgm:param type="shpTxLTRAlignCh" val="l"/>
                  </dgm:alg>
                </dgm:if>
                <dgm:else name="L2TextContainerAlgoRTL">
                  <dgm:alg type="tx">
                    <dgm:param type="txAnchorVert" val="mid"/>
                    <dgm:param type="parTxRTLAlign" val="r"/>
                    <dgm:param type="parTxLTRAlign" val="r"/>
                    <dgm:param type="txAnchorVertCh" val="mid"/>
                    <dgm:param type="shpTxRTLAlignCh" val="r"/>
                    <dgm:param type="shpTxLTRAlignCh" val="r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tMarg" refType="primFontSz" fact="0.75"/>
                <dgm:constr type="bMarg" refType="primFontSz" fact="0.75"/>
                <dgm:constr type="lMarg" refType="primFontSz" fact="0.75"/>
                <dgm:constr type="rMarg" refType="primFontSz" fact="0.75"/>
              </dgm:constrLst>
              <dgm:ruleLst>
                <dgm:rule type="h" val="INF" fact="NaN" max="NaN"/>
                <dgm:rule type="primFontSz" val="12" fact="NaN" max="NaN"/>
                <dgm:rule type="secFontSz" val="10" fact="NaN" max="NaN"/>
              </dgm:ruleLst>
            </dgm:layoutNode>
            <dgm:layoutNode name="FlexibleEmptyPlaceHolder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</dgm:layoutNode>
          </dgm:layoutNode>
          <dgm:layoutNode name="ConnectLine" styleLbl="sibTrans1D1" moveWith="L1TextContainer">
            <dgm:alg type="sp"/>
            <dgm:shape xmlns:r="http://schemas.openxmlformats.org/officeDocument/2006/relationships" type="line" r:blip="">
              <dgm:adjLst/>
            </dgm:shape>
            <dgm:presOf/>
            <dgm:constrLst/>
          </dgm:layoutNode>
          <dgm:layoutNode name="ConnectorPoint" styleLbl="node1" moveWith="L1TextContainer">
            <dgm:alg type="sp"/>
            <dgm:shape xmlns:r="http://schemas.openxmlformats.org/officeDocument/2006/relationships" rot="45" type="rect" r:blip="" zOrderOff="10">
              <dgm:adjLst/>
              <dgm:extLst>
                <a:ext uri="{B698B0E9-8C71-41B9-8309-B3DCBF30829C}">
                  <dgm1612:spPr xmlns:dgm1612="http://schemas.microsoft.com/office/drawing/2016/12/diagram">
                    <a:ln w="6350"/>
                  </dgm1612:spPr>
                </a:ext>
              </dgm:extLst>
            </dgm:shape>
            <dgm:presOf/>
            <dgm:constrLst/>
          </dgm:layoutNode>
          <dgm:layoutNode name="EmptyPlaceHolder">
            <dgm:alg type="sp"/>
            <dgm:shape xmlns:r="http://schemas.openxmlformats.org/officeDocument/2006/relationships" r:blip="">
              <dgm:adjLst/>
            </dgm:shape>
            <dgm:presOf/>
            <dgm:constrLst/>
          </dgm:layoutNode>
        </dgm:layoutNode>
        <dgm:forEach name="Name28" axis="followSib" ptType="sibTrans" cnt="1">
          <dgm:layoutNode name="spaceBetweenRectangle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  <dgm:extLst>
    <a:ext uri="{68A01E43-0DF5-4B5B-8FA6-DAF915123BFB}">
      <dgm1612:lstStyle xmlns:dgm1612="http://schemas.microsoft.com/office/drawing/2016/12/diagram">
        <a:lvl1pPr>
          <a:defRPr b="1"/>
        </a:lvl1pPr>
      </dgm1612:lstStyle>
    </a:ext>
  </dgm:extLst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23D53BE-FB31-48F9-890B-74D863468555}" type="datetimeFigureOut">
              <a:rPr lang="en-US"/>
              <a:t>2/22/2022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8B53B2-049D-44C7-8408-24FD4C228D75}" type="slidenum">
              <a:rPr lang="en-US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102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EBFC025E-A984-463D-AC54-2320B6BE7BD6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158190"/>
            <a:ext cx="12192000" cy="945505"/>
          </a:xfrm>
          <a:prstGeom prst="rect">
            <a:avLst/>
          </a:prstGeom>
          <a:solidFill>
            <a:srgbClr val="17468F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590D8C45-BBE3-4722-BE9E-CEFAC1F135B3}"/>
              </a:ext>
            </a:extLst>
          </p:cNvPr>
          <p:cNvGrpSpPr/>
          <p:nvPr userDrawn="1"/>
        </p:nvGrpSpPr>
        <p:grpSpPr>
          <a:xfrm>
            <a:off x="0" y="-11828"/>
            <a:ext cx="12213136" cy="190343"/>
            <a:chOff x="0" y="-11828"/>
            <a:chExt cx="12213136" cy="369332"/>
          </a:xfrm>
        </p:grpSpPr>
        <p:sp>
          <p:nvSpPr>
            <p:cNvPr id="23" name="bk object 25">
              <a:extLst>
                <a:ext uri="{FF2B5EF4-FFF2-40B4-BE49-F238E27FC236}">
                  <a16:creationId xmlns:a16="http://schemas.microsoft.com/office/drawing/2014/main" id="{0479014B-D9FA-41D1-A261-573CC480F4E4}"/>
                </a:ext>
              </a:extLst>
            </p:cNvPr>
            <p:cNvSpPr/>
            <p:nvPr userDrawn="1"/>
          </p:nvSpPr>
          <p:spPr>
            <a:xfrm>
              <a:off x="0" y="-11828"/>
              <a:ext cx="790507" cy="369332"/>
            </a:xfrm>
            <a:custGeom>
              <a:avLst/>
              <a:gdLst/>
              <a:ahLst/>
              <a:cxnLst/>
              <a:rect l="l" t="t" r="r" b="b"/>
              <a:pathLst>
                <a:path w="1047115" h="1413510">
                  <a:moveTo>
                    <a:pt x="1046875" y="0"/>
                  </a:moveTo>
                  <a:lnTo>
                    <a:pt x="0" y="0"/>
                  </a:lnTo>
                  <a:lnTo>
                    <a:pt x="0" y="1412925"/>
                  </a:lnTo>
                  <a:lnTo>
                    <a:pt x="869393" y="1412925"/>
                  </a:lnTo>
                  <a:lnTo>
                    <a:pt x="1046875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bk object 26">
              <a:extLst>
                <a:ext uri="{FF2B5EF4-FFF2-40B4-BE49-F238E27FC236}">
                  <a16:creationId xmlns:a16="http://schemas.microsoft.com/office/drawing/2014/main" id="{937A1180-277E-4546-A510-B04E9AF42343}"/>
                </a:ext>
              </a:extLst>
            </p:cNvPr>
            <p:cNvSpPr/>
            <p:nvPr userDrawn="1"/>
          </p:nvSpPr>
          <p:spPr>
            <a:xfrm>
              <a:off x="390701" y="-11828"/>
              <a:ext cx="1306808" cy="369332"/>
            </a:xfrm>
            <a:custGeom>
              <a:avLst/>
              <a:gdLst/>
              <a:ahLst/>
              <a:cxnLst/>
              <a:rect l="l" t="t" r="r" b="b"/>
              <a:pathLst>
                <a:path w="1731010" h="1413510">
                  <a:moveTo>
                    <a:pt x="1730918" y="0"/>
                  </a:moveTo>
                  <a:lnTo>
                    <a:pt x="179633" y="0"/>
                  </a:lnTo>
                  <a:lnTo>
                    <a:pt x="0" y="1412925"/>
                  </a:lnTo>
                  <a:lnTo>
                    <a:pt x="1296345" y="1412925"/>
                  </a:lnTo>
                  <a:lnTo>
                    <a:pt x="1730918" y="0"/>
                  </a:lnTo>
                  <a:close/>
                </a:path>
              </a:pathLst>
            </a:custGeom>
            <a:solidFill>
              <a:srgbClr val="1D56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5" name="bk object 27">
              <a:extLst>
                <a:ext uri="{FF2B5EF4-FFF2-40B4-BE49-F238E27FC236}">
                  <a16:creationId xmlns:a16="http://schemas.microsoft.com/office/drawing/2014/main" id="{65781020-7583-45A2-B0DE-1E25E0F1ACCA}"/>
                </a:ext>
              </a:extLst>
            </p:cNvPr>
            <p:cNvSpPr/>
            <p:nvPr userDrawn="1"/>
          </p:nvSpPr>
          <p:spPr>
            <a:xfrm>
              <a:off x="1009093" y="-11828"/>
              <a:ext cx="2033078" cy="369332"/>
            </a:xfrm>
            <a:custGeom>
              <a:avLst/>
              <a:gdLst/>
              <a:ahLst/>
              <a:cxnLst/>
              <a:rect l="l" t="t" r="r" b="b"/>
              <a:pathLst>
                <a:path w="2693035" h="1413510">
                  <a:moveTo>
                    <a:pt x="2692774" y="0"/>
                  </a:moveTo>
                  <a:lnTo>
                    <a:pt x="435654" y="0"/>
                  </a:lnTo>
                  <a:lnTo>
                    <a:pt x="0" y="1412925"/>
                  </a:lnTo>
                  <a:lnTo>
                    <a:pt x="1878492" y="1412925"/>
                  </a:lnTo>
                  <a:lnTo>
                    <a:pt x="2692774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6" name="bk object 28">
              <a:extLst>
                <a:ext uri="{FF2B5EF4-FFF2-40B4-BE49-F238E27FC236}">
                  <a16:creationId xmlns:a16="http://schemas.microsoft.com/office/drawing/2014/main" id="{C7E5D72F-F12D-41E4-B628-780DFDFE5A1D}"/>
                </a:ext>
              </a:extLst>
            </p:cNvPr>
            <p:cNvSpPr/>
            <p:nvPr userDrawn="1"/>
          </p:nvSpPr>
          <p:spPr>
            <a:xfrm>
              <a:off x="1901050" y="-11828"/>
              <a:ext cx="2061841" cy="369332"/>
            </a:xfrm>
            <a:custGeom>
              <a:avLst/>
              <a:gdLst/>
              <a:ahLst/>
              <a:cxnLst/>
              <a:rect l="l" t="t" r="r" b="b"/>
              <a:pathLst>
                <a:path w="2731134" h="1413510">
                  <a:moveTo>
                    <a:pt x="2730969" y="0"/>
                  </a:moveTo>
                  <a:lnTo>
                    <a:pt x="816445" y="0"/>
                  </a:lnTo>
                  <a:lnTo>
                    <a:pt x="0" y="1412925"/>
                  </a:lnTo>
                  <a:lnTo>
                    <a:pt x="1593978" y="1412925"/>
                  </a:lnTo>
                  <a:lnTo>
                    <a:pt x="2730969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7" name="bk object 29">
              <a:extLst>
                <a:ext uri="{FF2B5EF4-FFF2-40B4-BE49-F238E27FC236}">
                  <a16:creationId xmlns:a16="http://schemas.microsoft.com/office/drawing/2014/main" id="{AD0F09A1-E084-4C54-82B8-DA58421B1792}"/>
                </a:ext>
              </a:extLst>
            </p:cNvPr>
            <p:cNvSpPr/>
            <p:nvPr userDrawn="1"/>
          </p:nvSpPr>
          <p:spPr>
            <a:xfrm>
              <a:off x="2648105" y="-11828"/>
              <a:ext cx="1418981" cy="369332"/>
            </a:xfrm>
            <a:custGeom>
              <a:avLst/>
              <a:gdLst/>
              <a:ahLst/>
              <a:cxnLst/>
              <a:rect l="l" t="t" r="r" b="b"/>
              <a:pathLst>
                <a:path w="1879600" h="1413510">
                  <a:moveTo>
                    <a:pt x="1879368" y="0"/>
                  </a:moveTo>
                  <a:lnTo>
                    <a:pt x="1140221" y="0"/>
                  </a:lnTo>
                  <a:lnTo>
                    <a:pt x="0" y="1412925"/>
                  </a:lnTo>
                  <a:lnTo>
                    <a:pt x="621900" y="1412925"/>
                  </a:lnTo>
                  <a:lnTo>
                    <a:pt x="1879368" y="0"/>
                  </a:lnTo>
                  <a:close/>
                </a:path>
              </a:pathLst>
            </a:custGeom>
            <a:solidFill>
              <a:srgbClr val="1746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8" name="bk object 30">
              <a:extLst>
                <a:ext uri="{FF2B5EF4-FFF2-40B4-BE49-F238E27FC236}">
                  <a16:creationId xmlns:a16="http://schemas.microsoft.com/office/drawing/2014/main" id="{6CC980B4-E7C4-4BB4-910D-2CCDAEC41F4D}"/>
                </a:ext>
              </a:extLst>
            </p:cNvPr>
            <p:cNvSpPr/>
            <p:nvPr userDrawn="1"/>
          </p:nvSpPr>
          <p:spPr>
            <a:xfrm>
              <a:off x="2935347" y="-11828"/>
              <a:ext cx="3758868" cy="369332"/>
            </a:xfrm>
            <a:custGeom>
              <a:avLst/>
              <a:gdLst/>
              <a:ahLst/>
              <a:cxnLst/>
              <a:rect l="l" t="t" r="r" b="b"/>
              <a:pathLst>
                <a:path w="4979034" h="1413510">
                  <a:moveTo>
                    <a:pt x="4978576" y="0"/>
                  </a:moveTo>
                  <a:lnTo>
                    <a:pt x="1262846" y="0"/>
                  </a:lnTo>
                  <a:lnTo>
                    <a:pt x="0" y="1412925"/>
                  </a:lnTo>
                  <a:lnTo>
                    <a:pt x="3093828" y="1412925"/>
                  </a:lnTo>
                  <a:lnTo>
                    <a:pt x="4978576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bk object 31">
              <a:extLst>
                <a:ext uri="{FF2B5EF4-FFF2-40B4-BE49-F238E27FC236}">
                  <a16:creationId xmlns:a16="http://schemas.microsoft.com/office/drawing/2014/main" id="{C30CD1A4-65E7-4E5D-835E-574CA475E807}"/>
                </a:ext>
              </a:extLst>
            </p:cNvPr>
            <p:cNvSpPr/>
            <p:nvPr userDrawn="1"/>
          </p:nvSpPr>
          <p:spPr>
            <a:xfrm>
              <a:off x="4407193" y="-11828"/>
              <a:ext cx="2898370" cy="369332"/>
            </a:xfrm>
            <a:custGeom>
              <a:avLst/>
              <a:gdLst/>
              <a:ahLst/>
              <a:cxnLst/>
              <a:rect l="l" t="t" r="r" b="b"/>
              <a:pathLst>
                <a:path w="3839209" h="1413510">
                  <a:moveTo>
                    <a:pt x="3838727" y="0"/>
                  </a:moveTo>
                  <a:lnTo>
                    <a:pt x="1891189" y="0"/>
                  </a:lnTo>
                  <a:lnTo>
                    <a:pt x="0" y="1412925"/>
                  </a:lnTo>
                  <a:lnTo>
                    <a:pt x="1625414" y="1412925"/>
                  </a:lnTo>
                  <a:lnTo>
                    <a:pt x="3838727" y="0"/>
                  </a:lnTo>
                  <a:close/>
                </a:path>
              </a:pathLst>
            </a:custGeom>
            <a:solidFill>
              <a:srgbClr val="536D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0" name="bk object 32">
              <a:extLst>
                <a:ext uri="{FF2B5EF4-FFF2-40B4-BE49-F238E27FC236}">
                  <a16:creationId xmlns:a16="http://schemas.microsoft.com/office/drawing/2014/main" id="{25872DC6-D455-4CFF-99BD-B4444761ADB2}"/>
                </a:ext>
              </a:extLst>
            </p:cNvPr>
            <p:cNvSpPr/>
            <p:nvPr userDrawn="1"/>
          </p:nvSpPr>
          <p:spPr>
            <a:xfrm>
              <a:off x="5123013" y="-11828"/>
              <a:ext cx="7090123" cy="369332"/>
            </a:xfrm>
            <a:custGeom>
              <a:avLst/>
              <a:gdLst/>
              <a:ahLst/>
              <a:cxnLst/>
              <a:rect l="l" t="t" r="r" b="b"/>
              <a:pathLst>
                <a:path w="9391650" h="1413510">
                  <a:moveTo>
                    <a:pt x="9391076" y="0"/>
                  </a:moveTo>
                  <a:lnTo>
                    <a:pt x="2213316" y="0"/>
                  </a:lnTo>
                  <a:lnTo>
                    <a:pt x="0" y="1412929"/>
                  </a:lnTo>
                  <a:lnTo>
                    <a:pt x="9391076" y="1412929"/>
                  </a:lnTo>
                  <a:lnTo>
                    <a:pt x="9391076" y="0"/>
                  </a:lnTo>
                  <a:close/>
                </a:path>
              </a:pathLst>
            </a:custGeom>
            <a:gradFill>
              <a:gsLst>
                <a:gs pos="0">
                  <a:srgbClr val="103064"/>
                </a:gs>
                <a:gs pos="100000">
                  <a:srgbClr val="17468F"/>
                </a:gs>
              </a:gsLst>
              <a:lin ang="0" scaled="0"/>
            </a:gradFill>
          </p:spPr>
          <p:txBody>
            <a:bodyPr wrap="square" lIns="0" tIns="0" rIns="0" bIns="0" rtlCol="0"/>
            <a:lstStyle/>
            <a:p>
              <a:endParaRPr/>
            </a:p>
          </p:txBody>
        </p: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59578D96-7E9E-4856-8FFA-4F2E167ECD79}"/>
                </a:ext>
              </a:extLst>
            </p:cNvPr>
            <p:cNvCxnSpPr>
              <a:cxnSpLocks/>
            </p:cNvCxnSpPr>
            <p:nvPr userDrawn="1"/>
          </p:nvCxnSpPr>
          <p:spPr>
            <a:xfrm>
              <a:off x="0" y="338919"/>
              <a:ext cx="12213136" cy="0"/>
            </a:xfrm>
            <a:prstGeom prst="line">
              <a:avLst/>
            </a:prstGeom>
            <a:ln w="9525">
              <a:solidFill>
                <a:srgbClr val="536DB3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2" name="Title 1">
            <a:extLst>
              <a:ext uri="{FF2B5EF4-FFF2-40B4-BE49-F238E27FC236}">
                <a16:creationId xmlns:a16="http://schemas.microsoft.com/office/drawing/2014/main" id="{E03FE6B5-6022-4CFE-85B6-0AD1DA5E059F}"/>
              </a:ext>
            </a:extLst>
          </p:cNvPr>
          <p:cNvSpPr>
            <a:spLocks noGrp="1"/>
          </p:cNvSpPr>
          <p:nvPr userDrawn="1">
            <p:ph type="title" hasCustomPrompt="1"/>
          </p:nvPr>
        </p:nvSpPr>
        <p:spPr>
          <a:xfrm>
            <a:off x="457200" y="956740"/>
            <a:ext cx="10839490" cy="1141737"/>
          </a:xfrm>
          <a:prstGeom prst="rect">
            <a:avLst/>
          </a:prstGeom>
        </p:spPr>
        <p:txBody>
          <a:bodyPr/>
          <a:lstStyle>
            <a:lvl1pPr algn="l">
              <a:lnSpc>
                <a:spcPts val="3000"/>
              </a:lnSpc>
              <a:defRPr sz="2800" b="1" baseline="0">
                <a:solidFill>
                  <a:srgbClr val="532E63"/>
                </a:solidFill>
                <a:effectLst/>
                <a:latin typeface="Calibri" pitchFamily="34" charset="0"/>
              </a:defRPr>
            </a:lvl1pPr>
          </a:lstStyle>
          <a:p>
            <a:r>
              <a:rPr lang="en-US"/>
              <a:t>Sample title of your presentation</a:t>
            </a:r>
          </a:p>
        </p:txBody>
      </p:sp>
      <p:sp>
        <p:nvSpPr>
          <p:cNvPr id="33" name="Subtitle 2">
            <a:extLst>
              <a:ext uri="{FF2B5EF4-FFF2-40B4-BE49-F238E27FC236}">
                <a16:creationId xmlns:a16="http://schemas.microsoft.com/office/drawing/2014/main" id="{FA82A376-37D6-4385-9A8E-5954F8ED847A}"/>
              </a:ext>
            </a:extLst>
          </p:cNvPr>
          <p:cNvSpPr>
            <a:spLocks noGrp="1"/>
          </p:cNvSpPr>
          <p:nvPr userDrawn="1">
            <p:ph type="subTitle" idx="1" hasCustomPrompt="1"/>
          </p:nvPr>
        </p:nvSpPr>
        <p:spPr>
          <a:xfrm>
            <a:off x="457199" y="2738307"/>
            <a:ext cx="8430707" cy="945505"/>
          </a:xfrm>
          <a:prstGeom prst="rect">
            <a:avLst/>
          </a:prstGeom>
        </p:spPr>
        <p:txBody>
          <a:bodyPr/>
          <a:lstStyle>
            <a:lvl1pPr marL="0" indent="0" algn="l">
              <a:buNone/>
              <a:defRPr sz="2000" b="1" baseline="0">
                <a:solidFill>
                  <a:srgbClr val="5E9732"/>
                </a:solidFill>
                <a:effectLst/>
                <a:latin typeface="Calibri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Presenter’s Name</a:t>
            </a:r>
          </a:p>
          <a:p>
            <a:r>
              <a:rPr lang="en-US"/>
              <a:t>Presenter’s Title</a:t>
            </a:r>
          </a:p>
        </p:txBody>
      </p:sp>
      <p:sp>
        <p:nvSpPr>
          <p:cNvPr id="34" name="Text Placeholder 8">
            <a:extLst>
              <a:ext uri="{FF2B5EF4-FFF2-40B4-BE49-F238E27FC236}">
                <a16:creationId xmlns:a16="http://schemas.microsoft.com/office/drawing/2014/main" id="{87440A12-BBFE-427B-9125-F1A28159BEC7}"/>
              </a:ext>
            </a:extLst>
          </p:cNvPr>
          <p:cNvSpPr>
            <a:spLocks noGrp="1"/>
          </p:cNvSpPr>
          <p:nvPr userDrawn="1">
            <p:ph type="body" sz="quarter" idx="10" hasCustomPrompt="1"/>
          </p:nvPr>
        </p:nvSpPr>
        <p:spPr>
          <a:xfrm>
            <a:off x="457200" y="4119693"/>
            <a:ext cx="8430714" cy="1279662"/>
          </a:xfrm>
          <a:prstGeom prst="rect">
            <a:avLst/>
          </a:prstGeom>
        </p:spPr>
        <p:txBody>
          <a:bodyPr/>
          <a:lstStyle>
            <a:lvl1pPr marL="0" indent="0" algn="l">
              <a:lnSpc>
                <a:spcPts val="2000"/>
              </a:lnSpc>
              <a:buNone/>
              <a:defRPr sz="1800" baseline="0">
                <a:solidFill>
                  <a:schemeClr val="tx1"/>
                </a:solidFill>
                <a:latin typeface="Calibri" pitchFamily="34" charset="0"/>
              </a:defRPr>
            </a:lvl1pPr>
            <a:lvl2pPr algn="ctr">
              <a:defRPr>
                <a:solidFill>
                  <a:schemeClr val="tx2"/>
                </a:solidFill>
              </a:defRPr>
            </a:lvl2pPr>
            <a:lvl3pPr algn="ctr">
              <a:defRPr>
                <a:solidFill>
                  <a:schemeClr val="tx2"/>
                </a:solidFill>
              </a:defRPr>
            </a:lvl3pPr>
            <a:lvl4pPr algn="ctr">
              <a:defRPr>
                <a:solidFill>
                  <a:schemeClr val="tx2"/>
                </a:solidFill>
              </a:defRPr>
            </a:lvl4pPr>
            <a:lvl5pPr algn="ctr"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Event Title</a:t>
            </a:r>
          </a:p>
          <a:p>
            <a:pPr lvl="0"/>
            <a:r>
              <a:rPr lang="en-US"/>
              <a:t>Date</a:t>
            </a:r>
          </a:p>
        </p:txBody>
      </p:sp>
      <p:pic>
        <p:nvPicPr>
          <p:cNvPr id="36" name="Picture 35" descr="Logos of the U.S. Department of Health and Human Services and Centers for Disease Control and Prevention" title="LOGOS">
            <a:extLst>
              <a:ext uri="{FF2B5EF4-FFF2-40B4-BE49-F238E27FC236}">
                <a16:creationId xmlns:a16="http://schemas.microsoft.com/office/drawing/2014/main" id="{229C74C4-5ED8-4DF0-8819-21F31B9D3969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65300" y="85079"/>
            <a:ext cx="1652455" cy="947350"/>
          </a:xfrm>
          <a:prstGeom prst="rect">
            <a:avLst/>
          </a:prstGeom>
        </p:spPr>
      </p:pic>
      <p:sp>
        <p:nvSpPr>
          <p:cNvPr id="18" name="Text Placeholder 2">
            <a:extLst>
              <a:ext uri="{FF2B5EF4-FFF2-40B4-BE49-F238E27FC236}">
                <a16:creationId xmlns:a16="http://schemas.microsoft.com/office/drawing/2014/main" id="{83883BE7-1488-45BD-8A9E-256699B13004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57199" y="183074"/>
            <a:ext cx="8799453" cy="762458"/>
          </a:xfrm>
        </p:spPr>
        <p:txBody>
          <a:bodyPr/>
          <a:lstStyle>
            <a:lvl1pPr marL="0" indent="0">
              <a:buNone/>
              <a:defRPr>
                <a:solidFill>
                  <a:schemeClr val="bg1"/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sz="2800" b="1">
                <a:solidFill>
                  <a:schemeClr val="bg1"/>
                </a:solidFill>
                <a:latin typeface="Calibri" panose="020F0502020204030204" pitchFamily="34" charset="0"/>
              </a:rPr>
              <a:t>Centers for Disease Control and Prevention</a:t>
            </a:r>
          </a:p>
        </p:txBody>
      </p:sp>
    </p:spTree>
    <p:extLst>
      <p:ext uri="{BB962C8B-B14F-4D97-AF65-F5344CB8AC3E}">
        <p14:creationId xmlns:p14="http://schemas.microsoft.com/office/powerpoint/2010/main" val="2699370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bg>
      <p:bgPr>
        <a:solidFill>
          <a:srgbClr val="006859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85120FC-1B2F-4132-95D7-ED8340727F60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576262" y="4097048"/>
            <a:ext cx="11006137" cy="765238"/>
          </a:xfrm>
        </p:spPr>
        <p:txBody>
          <a:bodyPr>
            <a:normAutofit/>
          </a:bodyPr>
          <a:lstStyle>
            <a:lvl1pPr>
              <a:spcAft>
                <a:spcPts val="1200"/>
              </a:spcAft>
              <a:buNone/>
              <a:defRPr sz="4800" b="1">
                <a:solidFill>
                  <a:schemeClr val="bg1"/>
                </a:solidFill>
              </a:defRPr>
            </a:lvl1pPr>
            <a:lvl2pPr marL="290513" indent="-290513">
              <a:spcBef>
                <a:spcPts val="600"/>
              </a:spcBef>
              <a:spcAft>
                <a:spcPts val="600"/>
              </a:spcAft>
              <a:buClr>
                <a:srgbClr val="007D57"/>
              </a:buClr>
              <a:buFont typeface="Wingdings" panose="05000000000000000000" pitchFamily="2" charset="2"/>
              <a:buChar char="§"/>
              <a:defRPr sz="2800"/>
            </a:lvl2pPr>
            <a:lvl3pPr marL="623888" indent="-333375">
              <a:spcBef>
                <a:spcPts val="600"/>
              </a:spcBef>
              <a:spcAft>
                <a:spcPts val="600"/>
              </a:spcAft>
              <a:defRPr sz="2400"/>
            </a:lvl3pPr>
            <a:lvl4pPr marL="914400" indent="-231775">
              <a:spcBef>
                <a:spcPts val="600"/>
              </a:spcBef>
              <a:spcAft>
                <a:spcPts val="600"/>
              </a:spcAft>
              <a:defRPr/>
            </a:lvl4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2">
            <a:extLst>
              <a:ext uri="{FF2B5EF4-FFF2-40B4-BE49-F238E27FC236}">
                <a16:creationId xmlns:a16="http://schemas.microsoft.com/office/drawing/2014/main" id="{0B2C569F-847A-440C-95B4-42E6DB2B0E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576262" y="5161212"/>
            <a:ext cx="7772400" cy="426244"/>
          </a:xfrm>
          <a:prstGeom prst="rect">
            <a:avLst/>
          </a:prstGeom>
        </p:spPr>
        <p:txBody>
          <a:bodyPr anchor="b"/>
          <a:lstStyle>
            <a:lvl1pPr marL="0" indent="0" algn="l">
              <a:lnSpc>
                <a:spcPts val="2200"/>
              </a:lnSpc>
              <a:buNone/>
              <a:defRPr sz="2000" baseline="0">
                <a:solidFill>
                  <a:schemeClr val="bg2"/>
                </a:solidFill>
                <a:latin typeface="Calibri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endParaRPr lang="en-US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E580BE-4D1C-49FF-9A51-96DB99D2BEE1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110221" y="6710290"/>
            <a:ext cx="804110" cy="147710"/>
          </a:xfrm>
          <a:prstGeom prst="rect">
            <a:avLst/>
          </a:prstGeom>
          <a:solidFill>
            <a:srgbClr val="018BB0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990B9F15-3B1D-4CC8-A828-0022A2346948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8903845" y="6710290"/>
            <a:ext cx="804110" cy="147710"/>
          </a:xfrm>
          <a:prstGeom prst="rect">
            <a:avLst/>
          </a:prstGeom>
          <a:solidFill>
            <a:srgbClr val="CF6F19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B8A844BF-859C-4A08-A382-04A1E108C279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9707954" y="6710290"/>
            <a:ext cx="804765" cy="147710"/>
          </a:xfrm>
          <a:prstGeom prst="rect">
            <a:avLst/>
          </a:prstGeom>
          <a:solidFill>
            <a:srgbClr val="FFD302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F885664-1E2E-4110-8B00-31B6A12BA30C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10494263" y="6710290"/>
            <a:ext cx="1697737" cy="147710"/>
          </a:xfrm>
          <a:prstGeom prst="rect">
            <a:avLst/>
          </a:prstGeom>
          <a:solidFill>
            <a:srgbClr val="17468F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18" name="Rectangle 20">
            <a:extLst>
              <a:ext uri="{FF2B5EF4-FFF2-40B4-BE49-F238E27FC236}">
                <a16:creationId xmlns:a16="http://schemas.microsoft.com/office/drawing/2014/main" id="{70FB3EB5-D96F-483C-966D-79480C2A3882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0" y="6710290"/>
            <a:ext cx="7316597" cy="147710"/>
          </a:xfrm>
          <a:prstGeom prst="rect">
            <a:avLst/>
          </a:prstGeom>
          <a:solidFill>
            <a:srgbClr val="006859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FC6B4E4F-80F7-4D2A-AB17-5474A6EA8DAF}"/>
              </a:ext>
            </a:extLst>
          </p:cNvPr>
          <p:cNvSpPr>
            <a:spLocks noChangeArrowheads="1"/>
          </p:cNvSpPr>
          <p:nvPr userDrawn="1"/>
        </p:nvSpPr>
        <p:spPr bwMode="auto">
          <a:xfrm>
            <a:off x="7306111" y="6710290"/>
            <a:ext cx="804110" cy="147710"/>
          </a:xfrm>
          <a:prstGeom prst="rect">
            <a:avLst/>
          </a:prstGeom>
          <a:solidFill>
            <a:srgbClr val="695E4A"/>
          </a:solidFill>
          <a:ln>
            <a:noFill/>
          </a:ln>
        </p:spPr>
        <p:txBody>
          <a:bodyPr vert="horz" wrap="square" lIns="60960" tIns="30480" rIns="60960" bIns="30480" numCol="1" anchor="t" anchorCtr="0" compatLnSpc="1">
            <a:prstTxWarp prst="textNoShape">
              <a:avLst/>
            </a:prstTxWarp>
          </a:bodyPr>
          <a:lstStyle/>
          <a:p>
            <a:endParaRPr lang="en-US" sz="1667"/>
          </a:p>
        </p:txBody>
      </p:sp>
    </p:spTree>
    <p:extLst>
      <p:ext uri="{BB962C8B-B14F-4D97-AF65-F5344CB8AC3E}">
        <p14:creationId xmlns:p14="http://schemas.microsoft.com/office/powerpoint/2010/main" val="13790471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585120FC-1B2F-4132-95D7-ED8340727F60}"/>
              </a:ext>
            </a:extLst>
          </p:cNvPr>
          <p:cNvSpPr>
            <a:spLocks noGrp="1"/>
          </p:cNvSpPr>
          <p:nvPr userDrawn="1">
            <p:ph sz="quarter" idx="10"/>
          </p:nvPr>
        </p:nvSpPr>
        <p:spPr>
          <a:xfrm>
            <a:off x="576262" y="787791"/>
            <a:ext cx="11006137" cy="4529796"/>
          </a:xfrm>
        </p:spPr>
        <p:txBody>
          <a:bodyPr/>
          <a:lstStyle>
            <a:lvl1pPr>
              <a:spcAft>
                <a:spcPts val="1200"/>
              </a:spcAft>
              <a:buNone/>
              <a:defRPr sz="3600" b="1">
                <a:solidFill>
                  <a:srgbClr val="CF6F19"/>
                </a:solidFill>
              </a:defRPr>
            </a:lvl1pPr>
            <a:lvl2pPr marL="290513" indent="-290513">
              <a:spcBef>
                <a:spcPts val="600"/>
              </a:spcBef>
              <a:spcAft>
                <a:spcPts val="600"/>
              </a:spcAft>
              <a:buClr>
                <a:srgbClr val="018BB0"/>
              </a:buClr>
              <a:buFont typeface="Wingdings" panose="05000000000000000000" pitchFamily="2" charset="2"/>
              <a:buChar char="§"/>
              <a:defRPr sz="2800"/>
            </a:lvl2pPr>
            <a:lvl3pPr marL="623888" indent="-333375">
              <a:spcBef>
                <a:spcPts val="600"/>
              </a:spcBef>
              <a:spcAft>
                <a:spcPts val="600"/>
              </a:spcAft>
              <a:buClr>
                <a:srgbClr val="008641"/>
              </a:buClr>
              <a:defRPr sz="2400"/>
            </a:lvl3pPr>
            <a:lvl4pPr marL="914400" indent="-231775">
              <a:spcBef>
                <a:spcPts val="600"/>
              </a:spcBef>
              <a:spcAft>
                <a:spcPts val="600"/>
              </a:spcAft>
              <a:defRPr/>
            </a:lvl4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231462CD-0A3F-4770-B86B-792F761AF34C}"/>
              </a:ext>
            </a:extLst>
          </p:cNvPr>
          <p:cNvGrpSpPr/>
          <p:nvPr userDrawn="1"/>
        </p:nvGrpSpPr>
        <p:grpSpPr>
          <a:xfrm>
            <a:off x="0" y="6710290"/>
            <a:ext cx="12192000" cy="147710"/>
            <a:chOff x="0" y="6710290"/>
            <a:chExt cx="12192000" cy="147710"/>
          </a:xfrm>
        </p:grpSpPr>
        <p:sp>
          <p:nvSpPr>
            <p:cNvPr id="27" name="Rectangle 26">
              <a:extLst>
                <a:ext uri="{FF2B5EF4-FFF2-40B4-BE49-F238E27FC236}">
                  <a16:creationId xmlns:a16="http://schemas.microsoft.com/office/drawing/2014/main" id="{5E8DEADA-D26F-425D-96A4-8A0235A9D750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10221" y="6710290"/>
              <a:ext cx="804110" cy="147710"/>
            </a:xfrm>
            <a:prstGeom prst="rect">
              <a:avLst/>
            </a:prstGeom>
            <a:solidFill>
              <a:srgbClr val="018BB0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28" name="Rectangle 27">
              <a:extLst>
                <a:ext uri="{FF2B5EF4-FFF2-40B4-BE49-F238E27FC236}">
                  <a16:creationId xmlns:a16="http://schemas.microsoft.com/office/drawing/2014/main" id="{94778224-688A-46DC-A288-0220AE5AEC22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03845" y="6710290"/>
              <a:ext cx="804110" cy="147710"/>
            </a:xfrm>
            <a:prstGeom prst="rect">
              <a:avLst/>
            </a:prstGeom>
            <a:solidFill>
              <a:srgbClr val="CF6F19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60A45C29-57BD-486B-8A7A-8FB6EF6B3A67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707954" y="6710290"/>
              <a:ext cx="804765" cy="147710"/>
            </a:xfrm>
            <a:prstGeom prst="rect">
              <a:avLst/>
            </a:prstGeom>
            <a:solidFill>
              <a:srgbClr val="FFD302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30" name="Rectangle 29">
              <a:extLst>
                <a:ext uri="{FF2B5EF4-FFF2-40B4-BE49-F238E27FC236}">
                  <a16:creationId xmlns:a16="http://schemas.microsoft.com/office/drawing/2014/main" id="{75AD6A99-32F4-42B1-8FA2-05001EC9405E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494263" y="6710290"/>
              <a:ext cx="1697737" cy="147710"/>
            </a:xfrm>
            <a:prstGeom prst="rect">
              <a:avLst/>
            </a:prstGeom>
            <a:solidFill>
              <a:srgbClr val="17468F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31" name="Rectangle 20">
              <a:extLst>
                <a:ext uri="{FF2B5EF4-FFF2-40B4-BE49-F238E27FC236}">
                  <a16:creationId xmlns:a16="http://schemas.microsoft.com/office/drawing/2014/main" id="{FFFF1207-94F4-48F2-B98A-B8DB8D240FF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710290"/>
              <a:ext cx="7316597" cy="147710"/>
            </a:xfrm>
            <a:prstGeom prst="rect">
              <a:avLst/>
            </a:prstGeom>
            <a:solidFill>
              <a:srgbClr val="006859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32" name="Rectangle 31">
              <a:extLst>
                <a:ext uri="{FF2B5EF4-FFF2-40B4-BE49-F238E27FC236}">
                  <a16:creationId xmlns:a16="http://schemas.microsoft.com/office/drawing/2014/main" id="{79BFAADE-472A-422A-AF17-43CAA1A069F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6111" y="6710290"/>
              <a:ext cx="804110" cy="147710"/>
            </a:xfrm>
            <a:prstGeom prst="rect">
              <a:avLst/>
            </a:prstGeom>
            <a:solidFill>
              <a:srgbClr val="695E4A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</p:grpSp>
    </p:spTree>
    <p:extLst>
      <p:ext uri="{BB962C8B-B14F-4D97-AF65-F5344CB8AC3E}">
        <p14:creationId xmlns:p14="http://schemas.microsoft.com/office/powerpoint/2010/main" val="3844261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A7CFD-A434-4DE3-9098-E7F40C526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CF6F19"/>
                </a:solidFill>
                <a:latin typeface="+mn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7B0660-1DD0-4FD3-B390-5C412A3521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8800"/>
            <a:ext cx="5157787" cy="4360863"/>
          </a:xfrm>
        </p:spPr>
        <p:txBody>
          <a:bodyPr/>
          <a:lstStyle>
            <a:lvl1pPr>
              <a:defRPr sz="2400" b="1">
                <a:solidFill>
                  <a:srgbClr val="0068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D77F812-FA35-4DD0-9B9C-FACAAC6261F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1828800"/>
            <a:ext cx="5183188" cy="4360863"/>
          </a:xfrm>
        </p:spPr>
        <p:txBody>
          <a:bodyPr/>
          <a:lstStyle>
            <a:lvl1pPr>
              <a:defRPr sz="2400" b="1">
                <a:solidFill>
                  <a:srgbClr val="006859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B5D4132-7FCD-45D5-84E9-E64F342021C3}"/>
              </a:ext>
            </a:extLst>
          </p:cNvPr>
          <p:cNvGrpSpPr/>
          <p:nvPr userDrawn="1"/>
        </p:nvGrpSpPr>
        <p:grpSpPr>
          <a:xfrm>
            <a:off x="0" y="6710290"/>
            <a:ext cx="12192000" cy="147710"/>
            <a:chOff x="0" y="6710290"/>
            <a:chExt cx="12192000" cy="147710"/>
          </a:xfrm>
        </p:grpSpPr>
        <p:sp>
          <p:nvSpPr>
            <p:cNvPr id="12" name="Rectangle 11">
              <a:extLst>
                <a:ext uri="{FF2B5EF4-FFF2-40B4-BE49-F238E27FC236}">
                  <a16:creationId xmlns:a16="http://schemas.microsoft.com/office/drawing/2014/main" id="{08B4A403-0CDC-4187-98CE-6DF950A3421D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110221" y="6710290"/>
              <a:ext cx="804110" cy="147710"/>
            </a:xfrm>
            <a:prstGeom prst="rect">
              <a:avLst/>
            </a:prstGeom>
            <a:solidFill>
              <a:srgbClr val="018BB0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17" name="Rectangle 16">
              <a:extLst>
                <a:ext uri="{FF2B5EF4-FFF2-40B4-BE49-F238E27FC236}">
                  <a16:creationId xmlns:a16="http://schemas.microsoft.com/office/drawing/2014/main" id="{DABA21D3-41EA-4B19-BC88-FC72CCE20DDF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8903845" y="6710290"/>
              <a:ext cx="804110" cy="147710"/>
            </a:xfrm>
            <a:prstGeom prst="rect">
              <a:avLst/>
            </a:prstGeom>
            <a:solidFill>
              <a:srgbClr val="CF6F19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BCB8D1F7-7CF1-4B11-A908-875910339698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9707954" y="6710290"/>
              <a:ext cx="804765" cy="147710"/>
            </a:xfrm>
            <a:prstGeom prst="rect">
              <a:avLst/>
            </a:prstGeom>
            <a:solidFill>
              <a:srgbClr val="FFD302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F939596-CCDC-4F65-995D-37863493EEEB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10494263" y="6710290"/>
              <a:ext cx="1697737" cy="147710"/>
            </a:xfrm>
            <a:prstGeom prst="rect">
              <a:avLst/>
            </a:prstGeom>
            <a:solidFill>
              <a:srgbClr val="17468F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20" name="Rectangle 20">
              <a:extLst>
                <a:ext uri="{FF2B5EF4-FFF2-40B4-BE49-F238E27FC236}">
                  <a16:creationId xmlns:a16="http://schemas.microsoft.com/office/drawing/2014/main" id="{A2B03AE7-1A19-46B5-BF8F-14138058DB1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0" y="6710290"/>
              <a:ext cx="7316597" cy="147710"/>
            </a:xfrm>
            <a:prstGeom prst="rect">
              <a:avLst/>
            </a:prstGeom>
            <a:solidFill>
              <a:srgbClr val="006859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  <p:sp>
          <p:nvSpPr>
            <p:cNvPr id="21" name="Rectangle 20">
              <a:extLst>
                <a:ext uri="{FF2B5EF4-FFF2-40B4-BE49-F238E27FC236}">
                  <a16:creationId xmlns:a16="http://schemas.microsoft.com/office/drawing/2014/main" id="{22881F47-0E1C-4427-9BB1-6B7FC1419DB4}"/>
                </a:ext>
              </a:extLst>
            </p:cNvPr>
            <p:cNvSpPr>
              <a:spLocks noChangeArrowheads="1"/>
            </p:cNvSpPr>
            <p:nvPr userDrawn="1"/>
          </p:nvSpPr>
          <p:spPr bwMode="auto">
            <a:xfrm>
              <a:off x="7306111" y="6710290"/>
              <a:ext cx="804110" cy="147710"/>
            </a:xfrm>
            <a:prstGeom prst="rect">
              <a:avLst/>
            </a:prstGeom>
            <a:solidFill>
              <a:srgbClr val="695E4A"/>
            </a:solidFill>
            <a:ln>
              <a:noFill/>
            </a:ln>
          </p:spPr>
          <p:txBody>
            <a:bodyPr vert="horz" wrap="square" lIns="60960" tIns="30480" rIns="60960" bIns="30480" numCol="1" anchor="t" anchorCtr="0" compatLnSpc="1">
              <a:prstTxWarp prst="textNoShape">
                <a:avLst/>
              </a:prstTxWarp>
            </a:bodyPr>
            <a:lstStyle/>
            <a:p>
              <a:endParaRPr lang="en-US" sz="1667"/>
            </a:p>
          </p:txBody>
        </p:sp>
      </p:grpSp>
    </p:spTree>
    <p:extLst>
      <p:ext uri="{BB962C8B-B14F-4D97-AF65-F5344CB8AC3E}">
        <p14:creationId xmlns:p14="http://schemas.microsoft.com/office/powerpoint/2010/main" val="9460908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>
            <a:extLst>
              <a:ext uri="{FF2B5EF4-FFF2-40B4-BE49-F238E27FC236}">
                <a16:creationId xmlns:a16="http://schemas.microsoft.com/office/drawing/2014/main" id="{A8534426-4588-40A8-AB16-C2AF7D010CE5}"/>
              </a:ext>
            </a:extLst>
          </p:cNvPr>
          <p:cNvSpPr txBox="1"/>
          <p:nvPr userDrawn="1"/>
        </p:nvSpPr>
        <p:spPr>
          <a:xfrm>
            <a:off x="127218" y="4049187"/>
            <a:ext cx="6639341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>
                <a:solidFill>
                  <a:srgbClr val="695E4A"/>
                </a:solidFill>
                <a:latin typeface="Calibri" panose="020F0502020204030204" pitchFamily="34" charset="0"/>
              </a:rPr>
              <a:t>For more information, contact CDC</a:t>
            </a:r>
            <a:br>
              <a:rPr 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200">
                <a:solidFill>
                  <a:srgbClr val="695E4A"/>
                </a:solidFill>
                <a:latin typeface="Calibri" panose="020F0502020204030204" pitchFamily="34" charset="0"/>
              </a:rPr>
              <a:t>1-800-CDC-INFO (232-4636)</a:t>
            </a:r>
            <a:br>
              <a:rPr 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200">
                <a:solidFill>
                  <a:srgbClr val="695E4A"/>
                </a:solidFill>
                <a:latin typeface="Calibri" panose="020F0502020204030204" pitchFamily="34" charset="0"/>
              </a:rPr>
              <a:t>TTY:  1-888-232-6348    www.cdc.gov</a:t>
            </a:r>
            <a:br>
              <a:rPr 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br>
              <a:rPr lang="en-US" sz="1200">
                <a:solidFill>
                  <a:srgbClr val="695E4A"/>
                </a:solidFill>
                <a:latin typeface="Calibri" panose="020F0502020204030204" pitchFamily="34" charset="0"/>
              </a:rPr>
            </a:br>
            <a:r>
              <a:rPr lang="en-US" sz="1200">
                <a:solidFill>
                  <a:srgbClr val="695E4A"/>
                </a:solidFill>
                <a:latin typeface="Calibri" panose="020F0502020204030204" pitchFamily="34" charset="0"/>
              </a:rPr>
              <a:t>The findings and conclusions in this report are those of the authors and do not necessarily represent the official position of the Centers for Disease Control and Prevention.</a:t>
            </a: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86526D09-8127-4A81-B770-A8FC6245C774}"/>
              </a:ext>
            </a:extLst>
          </p:cNvPr>
          <p:cNvGrpSpPr/>
          <p:nvPr userDrawn="1"/>
        </p:nvGrpSpPr>
        <p:grpSpPr>
          <a:xfrm>
            <a:off x="0" y="5675086"/>
            <a:ext cx="12192000" cy="1182914"/>
            <a:chOff x="0" y="-11827"/>
            <a:chExt cx="9144000" cy="170018"/>
          </a:xfrm>
        </p:grpSpPr>
        <p:sp>
          <p:nvSpPr>
            <p:cNvPr id="7" name="bk object 25">
              <a:extLst>
                <a:ext uri="{FF2B5EF4-FFF2-40B4-BE49-F238E27FC236}">
                  <a16:creationId xmlns:a16="http://schemas.microsoft.com/office/drawing/2014/main" id="{D2B650CA-A85E-4F14-B69A-114F1AC71E52}"/>
                </a:ext>
              </a:extLst>
            </p:cNvPr>
            <p:cNvSpPr/>
            <p:nvPr userDrawn="1"/>
          </p:nvSpPr>
          <p:spPr>
            <a:xfrm>
              <a:off x="0" y="-11827"/>
              <a:ext cx="522365" cy="170018"/>
            </a:xfrm>
            <a:custGeom>
              <a:avLst/>
              <a:gdLst/>
              <a:ahLst/>
              <a:cxnLst/>
              <a:rect l="l" t="t" r="r" b="b"/>
              <a:pathLst>
                <a:path w="1047115" h="1413510">
                  <a:moveTo>
                    <a:pt x="1046875" y="0"/>
                  </a:moveTo>
                  <a:lnTo>
                    <a:pt x="0" y="0"/>
                  </a:lnTo>
                  <a:lnTo>
                    <a:pt x="0" y="1412925"/>
                  </a:lnTo>
                  <a:lnTo>
                    <a:pt x="869393" y="1412925"/>
                  </a:lnTo>
                  <a:lnTo>
                    <a:pt x="1046875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8" name="bk object 26">
              <a:extLst>
                <a:ext uri="{FF2B5EF4-FFF2-40B4-BE49-F238E27FC236}">
                  <a16:creationId xmlns:a16="http://schemas.microsoft.com/office/drawing/2014/main" id="{C645D4BD-0C9B-4E33-9FAD-69F09CDBABB5}"/>
                </a:ext>
              </a:extLst>
            </p:cNvPr>
            <p:cNvSpPr/>
            <p:nvPr userDrawn="1"/>
          </p:nvSpPr>
          <p:spPr>
            <a:xfrm>
              <a:off x="340051" y="-11827"/>
              <a:ext cx="863535" cy="170018"/>
            </a:xfrm>
            <a:custGeom>
              <a:avLst/>
              <a:gdLst/>
              <a:ahLst/>
              <a:cxnLst/>
              <a:rect l="l" t="t" r="r" b="b"/>
              <a:pathLst>
                <a:path w="1731010" h="1413510">
                  <a:moveTo>
                    <a:pt x="1730918" y="0"/>
                  </a:moveTo>
                  <a:lnTo>
                    <a:pt x="179633" y="0"/>
                  </a:lnTo>
                  <a:lnTo>
                    <a:pt x="0" y="1412925"/>
                  </a:lnTo>
                  <a:lnTo>
                    <a:pt x="1296345" y="1412925"/>
                  </a:lnTo>
                  <a:lnTo>
                    <a:pt x="1730918" y="0"/>
                  </a:lnTo>
                  <a:close/>
                </a:path>
              </a:pathLst>
            </a:custGeom>
            <a:solidFill>
              <a:srgbClr val="1D56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9" name="bk object 27">
              <a:extLst>
                <a:ext uri="{FF2B5EF4-FFF2-40B4-BE49-F238E27FC236}">
                  <a16:creationId xmlns:a16="http://schemas.microsoft.com/office/drawing/2014/main" id="{53F5EAF7-44AE-4DA0-A66F-7457F8E97247}"/>
                </a:ext>
              </a:extLst>
            </p:cNvPr>
            <p:cNvSpPr/>
            <p:nvPr userDrawn="1"/>
          </p:nvSpPr>
          <p:spPr>
            <a:xfrm>
              <a:off x="878274" y="-11827"/>
              <a:ext cx="1343452" cy="170018"/>
            </a:xfrm>
            <a:custGeom>
              <a:avLst/>
              <a:gdLst/>
              <a:ahLst/>
              <a:cxnLst/>
              <a:rect l="l" t="t" r="r" b="b"/>
              <a:pathLst>
                <a:path w="2693035" h="1413510">
                  <a:moveTo>
                    <a:pt x="2692774" y="0"/>
                  </a:moveTo>
                  <a:lnTo>
                    <a:pt x="435654" y="0"/>
                  </a:lnTo>
                  <a:lnTo>
                    <a:pt x="0" y="1412925"/>
                  </a:lnTo>
                  <a:lnTo>
                    <a:pt x="1878492" y="1412925"/>
                  </a:lnTo>
                  <a:lnTo>
                    <a:pt x="2692774" y="0"/>
                  </a:lnTo>
                  <a:close/>
                </a:path>
              </a:pathLst>
            </a:custGeom>
            <a:solidFill>
              <a:srgbClr val="103064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bk object 28">
              <a:extLst>
                <a:ext uri="{FF2B5EF4-FFF2-40B4-BE49-F238E27FC236}">
                  <a16:creationId xmlns:a16="http://schemas.microsoft.com/office/drawing/2014/main" id="{6E72D0F0-942E-439C-B474-A2ED6D1D1896}"/>
                </a:ext>
              </a:extLst>
            </p:cNvPr>
            <p:cNvSpPr/>
            <p:nvPr userDrawn="1"/>
          </p:nvSpPr>
          <p:spPr>
            <a:xfrm>
              <a:off x="1654598" y="-11827"/>
              <a:ext cx="1362458" cy="170018"/>
            </a:xfrm>
            <a:custGeom>
              <a:avLst/>
              <a:gdLst/>
              <a:ahLst/>
              <a:cxnLst/>
              <a:rect l="l" t="t" r="r" b="b"/>
              <a:pathLst>
                <a:path w="2731134" h="1413510">
                  <a:moveTo>
                    <a:pt x="2730969" y="0"/>
                  </a:moveTo>
                  <a:lnTo>
                    <a:pt x="816445" y="0"/>
                  </a:lnTo>
                  <a:lnTo>
                    <a:pt x="0" y="1412925"/>
                  </a:lnTo>
                  <a:lnTo>
                    <a:pt x="1593978" y="1412925"/>
                  </a:lnTo>
                  <a:lnTo>
                    <a:pt x="2730969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bk object 29">
              <a:extLst>
                <a:ext uri="{FF2B5EF4-FFF2-40B4-BE49-F238E27FC236}">
                  <a16:creationId xmlns:a16="http://schemas.microsoft.com/office/drawing/2014/main" id="{E926208D-BD33-4667-B501-F0C54FE47583}"/>
                </a:ext>
              </a:extLst>
            </p:cNvPr>
            <p:cNvSpPr/>
            <p:nvPr userDrawn="1"/>
          </p:nvSpPr>
          <p:spPr>
            <a:xfrm>
              <a:off x="2304805" y="-11827"/>
              <a:ext cx="937659" cy="170018"/>
            </a:xfrm>
            <a:custGeom>
              <a:avLst/>
              <a:gdLst/>
              <a:ahLst/>
              <a:cxnLst/>
              <a:rect l="l" t="t" r="r" b="b"/>
              <a:pathLst>
                <a:path w="1879600" h="1413510">
                  <a:moveTo>
                    <a:pt x="1879368" y="0"/>
                  </a:moveTo>
                  <a:lnTo>
                    <a:pt x="1140221" y="0"/>
                  </a:lnTo>
                  <a:lnTo>
                    <a:pt x="0" y="1412925"/>
                  </a:lnTo>
                  <a:lnTo>
                    <a:pt x="621900" y="1412925"/>
                  </a:lnTo>
                  <a:lnTo>
                    <a:pt x="1879368" y="0"/>
                  </a:lnTo>
                  <a:close/>
                </a:path>
              </a:pathLst>
            </a:custGeom>
            <a:solidFill>
              <a:srgbClr val="17468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2" name="bk object 30">
              <a:extLst>
                <a:ext uri="{FF2B5EF4-FFF2-40B4-BE49-F238E27FC236}">
                  <a16:creationId xmlns:a16="http://schemas.microsoft.com/office/drawing/2014/main" id="{674CBAFF-F854-4B57-9205-98C19A1D26EC}"/>
                </a:ext>
              </a:extLst>
            </p:cNvPr>
            <p:cNvSpPr/>
            <p:nvPr userDrawn="1"/>
          </p:nvSpPr>
          <p:spPr>
            <a:xfrm>
              <a:off x="2554809" y="-11827"/>
              <a:ext cx="2483849" cy="170018"/>
            </a:xfrm>
            <a:custGeom>
              <a:avLst/>
              <a:gdLst/>
              <a:ahLst/>
              <a:cxnLst/>
              <a:rect l="l" t="t" r="r" b="b"/>
              <a:pathLst>
                <a:path w="4979034" h="1413510">
                  <a:moveTo>
                    <a:pt x="4978576" y="0"/>
                  </a:moveTo>
                  <a:lnTo>
                    <a:pt x="1262846" y="0"/>
                  </a:lnTo>
                  <a:lnTo>
                    <a:pt x="0" y="1412925"/>
                  </a:lnTo>
                  <a:lnTo>
                    <a:pt x="3093828" y="1412925"/>
                  </a:lnTo>
                  <a:lnTo>
                    <a:pt x="4978576" y="0"/>
                  </a:lnTo>
                  <a:close/>
                </a:path>
              </a:pathLst>
            </a:custGeom>
            <a:solidFill>
              <a:srgbClr val="1E59B8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3" name="bk object 31">
              <a:extLst>
                <a:ext uri="{FF2B5EF4-FFF2-40B4-BE49-F238E27FC236}">
                  <a16:creationId xmlns:a16="http://schemas.microsoft.com/office/drawing/2014/main" id="{E8E051EE-6DB1-421F-A774-48B9DAF2ADFF}"/>
                </a:ext>
              </a:extLst>
            </p:cNvPr>
            <p:cNvSpPr/>
            <p:nvPr userDrawn="1"/>
          </p:nvSpPr>
          <p:spPr>
            <a:xfrm>
              <a:off x="3835845" y="-11827"/>
              <a:ext cx="1915234" cy="170018"/>
            </a:xfrm>
            <a:custGeom>
              <a:avLst/>
              <a:gdLst/>
              <a:ahLst/>
              <a:cxnLst/>
              <a:rect l="l" t="t" r="r" b="b"/>
              <a:pathLst>
                <a:path w="3839209" h="1413510">
                  <a:moveTo>
                    <a:pt x="3838727" y="0"/>
                  </a:moveTo>
                  <a:lnTo>
                    <a:pt x="1891189" y="0"/>
                  </a:lnTo>
                  <a:lnTo>
                    <a:pt x="0" y="1412925"/>
                  </a:lnTo>
                  <a:lnTo>
                    <a:pt x="1625414" y="1412925"/>
                  </a:lnTo>
                  <a:lnTo>
                    <a:pt x="3838727" y="0"/>
                  </a:lnTo>
                  <a:close/>
                </a:path>
              </a:pathLst>
            </a:custGeom>
            <a:solidFill>
              <a:srgbClr val="536DB3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4" name="bk object 32">
              <a:extLst>
                <a:ext uri="{FF2B5EF4-FFF2-40B4-BE49-F238E27FC236}">
                  <a16:creationId xmlns:a16="http://schemas.microsoft.com/office/drawing/2014/main" id="{1713FC97-638B-42A2-AAB4-9FBCBB80E5DD}"/>
                </a:ext>
              </a:extLst>
            </p:cNvPr>
            <p:cNvSpPr/>
            <p:nvPr userDrawn="1"/>
          </p:nvSpPr>
          <p:spPr>
            <a:xfrm>
              <a:off x="4458868" y="-11827"/>
              <a:ext cx="4685132" cy="170018"/>
            </a:xfrm>
            <a:custGeom>
              <a:avLst/>
              <a:gdLst/>
              <a:ahLst/>
              <a:cxnLst/>
              <a:rect l="l" t="t" r="r" b="b"/>
              <a:pathLst>
                <a:path w="9391650" h="1413510">
                  <a:moveTo>
                    <a:pt x="9391076" y="0"/>
                  </a:moveTo>
                  <a:lnTo>
                    <a:pt x="2213316" y="0"/>
                  </a:lnTo>
                  <a:lnTo>
                    <a:pt x="0" y="1412929"/>
                  </a:lnTo>
                  <a:lnTo>
                    <a:pt x="9391076" y="1412929"/>
                  </a:lnTo>
                  <a:lnTo>
                    <a:pt x="9391076" y="0"/>
                  </a:lnTo>
                  <a:close/>
                </a:path>
              </a:pathLst>
            </a:custGeom>
            <a:gradFill>
              <a:gsLst>
                <a:gs pos="0">
                  <a:srgbClr val="103064"/>
                </a:gs>
                <a:gs pos="100000">
                  <a:srgbClr val="17468F"/>
                </a:gs>
              </a:gsLst>
              <a:lin ang="0" scaled="0"/>
            </a:gra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876294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A4C07E-5164-4D00-86DD-F73FD4EB4A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306DF7-4E36-47C5-869B-B942802662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06764E-2D17-4B26-AF07-457DF8390BB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62D435-8EB2-4B14-83D0-85CE5CE5CD37}" type="datetimeFigureOut">
              <a:rPr lang="en-US" smtClean="0"/>
              <a:t>2/22/2022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B49B2CC-8BA1-4006-B724-FC7BDC85805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5576BB-67DE-4593-9C97-FAF1C16F7A1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BF8E7D-0782-4402-876D-ACDA350B323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4448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6" r:id="rId2"/>
    <p:sldLayoutId id="2147483651" r:id="rId3"/>
    <p:sldLayoutId id="2147483653" r:id="rId4"/>
    <p:sldLayoutId id="2147483655" r:id="rId5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cdc.gov/nchs/nvss/vsrr.htm" TargetMode="External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6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7479C46-03ED-40C4-A175-D751182D3F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199" y="1805069"/>
            <a:ext cx="10839490" cy="1384673"/>
          </a:xfrm>
        </p:spPr>
        <p:txBody>
          <a:bodyPr>
            <a:normAutofit/>
          </a:bodyPr>
          <a:lstStyle/>
          <a:p>
            <a:r>
              <a:rPr lang="en-US" sz="4400" dirty="0">
                <a:solidFill>
                  <a:schemeClr val="accent1">
                    <a:lumMod val="50000"/>
                  </a:schemeClr>
                </a:solidFill>
              </a:rPr>
              <a:t>Provisional Mortality Data on WONDER</a:t>
            </a:r>
            <a:br>
              <a:rPr lang="en-US" sz="4400" dirty="0">
                <a:solidFill>
                  <a:schemeClr val="accent1">
                    <a:lumMod val="50000"/>
                  </a:schemeClr>
                </a:solidFill>
              </a:rPr>
            </a:br>
            <a:br>
              <a:rPr lang="en-US" sz="4000" dirty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3100" i="1" dirty="0">
                <a:solidFill>
                  <a:schemeClr val="accent1">
                    <a:lumMod val="50000"/>
                  </a:schemeClr>
                </a:solidFill>
              </a:rPr>
              <a:t>Vital Statistics Rapid Release</a:t>
            </a:r>
            <a:endParaRPr lang="en-US" sz="4000" i="1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53619A65-6F2E-4536-98ED-6BEEA4FD873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57207" y="4208559"/>
            <a:ext cx="8430707" cy="1141737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>
                <a:solidFill>
                  <a:srgbClr val="006859"/>
                </a:solidFill>
              </a:rPr>
              <a:t>Farida B. Ahmad, MPH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7596C6D-5287-4960-9366-F755645F055E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457200" y="5288511"/>
            <a:ext cx="8430714" cy="1262600"/>
          </a:xfrm>
        </p:spPr>
        <p:txBody>
          <a:bodyPr>
            <a:normAutofit/>
          </a:bodyPr>
          <a:lstStyle/>
          <a:p>
            <a:r>
              <a:rPr lang="en-US" sz="2400" i="1" dirty="0"/>
              <a:t>Mortality Surveillance Lead</a:t>
            </a:r>
          </a:p>
          <a:p>
            <a:r>
              <a:rPr lang="en-US" sz="2400" dirty="0"/>
              <a:t>Division of Vital Statistics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C697DFC4-D336-4EA2-BCC1-D5BB2E553617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/>
        <p:txBody>
          <a:bodyPr>
            <a:normAutofit/>
          </a:bodyPr>
          <a:lstStyle/>
          <a:p>
            <a:r>
              <a:rPr lang="en-US" sz="4400" b="1"/>
              <a:t>National Center for Health Statistics</a:t>
            </a:r>
          </a:p>
        </p:txBody>
      </p:sp>
    </p:spTree>
    <p:extLst>
      <p:ext uri="{BB962C8B-B14F-4D97-AF65-F5344CB8AC3E}">
        <p14:creationId xmlns:p14="http://schemas.microsoft.com/office/powerpoint/2010/main" val="1758864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AE0152-59C2-466B-9CBD-A227492981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Future improvements for Provisional WONDER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FE769B-0400-4A80-80FD-DD00399F5B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8800"/>
            <a:ext cx="10046515" cy="4360863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en-US" sz="2800" b="0" dirty="0">
                <a:solidFill>
                  <a:schemeClr val="tx1"/>
                </a:solidFill>
              </a:rPr>
              <a:t>Weekly updates for provisional data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solidFill>
                  <a:schemeClr val="tx1"/>
                </a:solidFill>
              </a:rPr>
              <a:t>Link additional years of final data (1999-2017)</a:t>
            </a:r>
          </a:p>
          <a:p>
            <a:pPr lvl="1">
              <a:lnSpc>
                <a:spcPct val="100000"/>
              </a:lnSpc>
            </a:pPr>
            <a:r>
              <a:rPr lang="en-US" sz="2800" b="0" dirty="0">
                <a:solidFill>
                  <a:schemeClr val="tx1"/>
                </a:solidFill>
              </a:rPr>
              <a:t>Including MMWR Year/Week</a:t>
            </a:r>
          </a:p>
          <a:p>
            <a:pPr>
              <a:lnSpc>
                <a:spcPct val="150000"/>
              </a:lnSpc>
            </a:pPr>
            <a:r>
              <a:rPr lang="en-US" sz="2800" b="0" dirty="0">
                <a:solidFill>
                  <a:schemeClr val="tx1"/>
                </a:solidFill>
              </a:rPr>
              <a:t>Add exclusion criteria for cause of death searches</a:t>
            </a:r>
          </a:p>
        </p:txBody>
      </p:sp>
    </p:spTree>
    <p:extLst>
      <p:ext uri="{BB962C8B-B14F-4D97-AF65-F5344CB8AC3E}">
        <p14:creationId xmlns:p14="http://schemas.microsoft.com/office/powerpoint/2010/main" val="37159122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312CAF2-2949-4B0C-BC43-96BD93F61299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838200" y="2098170"/>
            <a:ext cx="10515600" cy="1325563"/>
          </a:xfrm>
        </p:spPr>
        <p:txBody>
          <a:bodyPr>
            <a:normAutofit/>
          </a:bodyPr>
          <a:lstStyle/>
          <a:p>
            <a:pPr marL="228600" indent="-228600" algn="ctr">
              <a:spcBef>
                <a:spcPts val="1000"/>
              </a:spcBef>
              <a:spcAft>
                <a:spcPts val="1200"/>
              </a:spcAft>
            </a:pPr>
            <a:r>
              <a:rPr lang="en-US" sz="4800" b="1" dirty="0">
                <a:solidFill>
                  <a:schemeClr val="bg1"/>
                </a:solidFill>
                <a:latin typeface="+mn-lt"/>
                <a:ea typeface="+mn-ea"/>
                <a:cs typeface="+mn-cs"/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6477492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2A9F684A-1027-48DC-9C4D-43622376CA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Vital Statistics Rapid Release Program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69D5F0DB-F0D8-489F-AE6A-13333567245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8800"/>
            <a:ext cx="10609262" cy="4360863"/>
          </a:xfrm>
        </p:spPr>
        <p:txBody>
          <a:bodyPr>
            <a:norm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Provides timely access to provisional mortality data to government agencies, researchers, and the public.</a:t>
            </a:r>
          </a:p>
          <a:p>
            <a:pPr marL="0" indent="0">
              <a:spcBef>
                <a:spcPts val="600"/>
              </a:spcBef>
              <a:buNone/>
            </a:pPr>
            <a:endParaRPr lang="en-US" sz="2800" b="0" dirty="0">
              <a:solidFill>
                <a:schemeClr val="tx1"/>
              </a:solidFill>
            </a:endParaRPr>
          </a:p>
          <a:p>
            <a:r>
              <a:rPr lang="en-US" sz="2800" b="0" dirty="0">
                <a:solidFill>
                  <a:schemeClr val="tx1"/>
                </a:solidFill>
              </a:rPr>
              <a:t>Provisional mortality data are non-final, preliminary estimates based on the current flow of death certificate data to the </a:t>
            </a:r>
            <a:r>
              <a:rPr lang="en-US" sz="2800" b="0" dirty="0">
                <a:solidFill>
                  <a:schemeClr val="tx1"/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National Vital Statistics System</a:t>
            </a:r>
            <a:endParaRPr lang="en-US" sz="2800" b="0" dirty="0">
              <a:solidFill>
                <a:schemeClr val="tx1"/>
              </a:solidFill>
            </a:endParaRPr>
          </a:p>
          <a:p>
            <a:pPr marL="0" indent="0">
              <a:spcBef>
                <a:spcPts val="600"/>
              </a:spcBef>
              <a:buNone/>
            </a:pPr>
            <a:endParaRPr lang="en-US" sz="2800" b="0" dirty="0">
              <a:solidFill>
                <a:schemeClr val="tx1"/>
              </a:solidFill>
            </a:endParaRPr>
          </a:p>
          <a:p>
            <a:r>
              <a:rPr lang="en-US" sz="2800" b="0" dirty="0">
                <a:solidFill>
                  <a:schemeClr val="tx1"/>
                </a:solidFill>
              </a:rPr>
              <a:t>Data Modernization Initiative efforts have helped improve data quality and timeliness.</a:t>
            </a:r>
          </a:p>
        </p:txBody>
      </p:sp>
    </p:spTree>
    <p:extLst>
      <p:ext uri="{BB962C8B-B14F-4D97-AF65-F5344CB8AC3E}">
        <p14:creationId xmlns:p14="http://schemas.microsoft.com/office/powerpoint/2010/main" val="3983093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95184F-1AAB-4C8A-AA51-38E5C6FBEA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3450" y="155575"/>
            <a:ext cx="10515600" cy="1325563"/>
          </a:xfrm>
        </p:spPr>
        <p:txBody>
          <a:bodyPr>
            <a:normAutofit/>
          </a:bodyPr>
          <a:lstStyle/>
          <a:p>
            <a:pPr algn="ctr"/>
            <a:r>
              <a:rPr lang="en-US" sz="3200" dirty="0"/>
              <a:t>Proportion of U.S. Mortality Records Received </a:t>
            </a:r>
            <a:br>
              <a:rPr lang="en-US" sz="3200" dirty="0"/>
            </a:br>
            <a:r>
              <a:rPr lang="en-US" sz="3200" dirty="0"/>
              <a:t>Within 10 Days of the Date of the Event by Year</a:t>
            </a:r>
          </a:p>
        </p:txBody>
      </p:sp>
      <p:graphicFrame>
        <p:nvGraphicFramePr>
          <p:cNvPr id="12" name="Chart 11" descr="Bar chart showing Proportion of U.S. Mortality Records Received &#10;Within 10 Days of the Date of the Event by Year">
            <a:extLst>
              <a:ext uri="{FF2B5EF4-FFF2-40B4-BE49-F238E27FC236}">
                <a16:creationId xmlns:a16="http://schemas.microsoft.com/office/drawing/2014/main" id="{00000000-0008-0000-0000-000002000000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00890827"/>
              </p:ext>
            </p:extLst>
          </p:nvPr>
        </p:nvGraphicFramePr>
        <p:xfrm>
          <a:off x="1607344" y="1552576"/>
          <a:ext cx="8977312" cy="48291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4404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72501C4-3FC6-4460-94A7-E5424EB573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Expansion of VSRR Provisional Data Releases</a:t>
            </a:r>
          </a:p>
        </p:txBody>
      </p:sp>
      <p:graphicFrame>
        <p:nvGraphicFramePr>
          <p:cNvPr id="8" name="Content Placeholder 3" descr="SmartArt timeline">
            <a:extLst>
              <a:ext uri="{FF2B5EF4-FFF2-40B4-BE49-F238E27FC236}">
                <a16:creationId xmlns:a16="http://schemas.microsoft.com/office/drawing/2014/main" id="{222DD4E1-0839-45A1-82C4-7EADAA9D8624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41928433"/>
              </p:ext>
            </p:extLst>
          </p:nvPr>
        </p:nvGraphicFramePr>
        <p:xfrm>
          <a:off x="675775" y="1690688"/>
          <a:ext cx="11066462" cy="45339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6" name="TextBox 15">
            <a:extLst>
              <a:ext uri="{FF2B5EF4-FFF2-40B4-BE49-F238E27FC236}">
                <a16:creationId xmlns:a16="http://schemas.microsoft.com/office/drawing/2014/main" id="{34028357-5CB6-4911-879E-1CF5428E4D6E}"/>
              </a:ext>
            </a:extLst>
          </p:cNvPr>
          <p:cNvSpPr txBox="1"/>
          <p:nvPr/>
        </p:nvSpPr>
        <p:spPr>
          <a:xfrm>
            <a:off x="1711084" y="3966283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808080"/>
                </a:solidFill>
                <a:latin typeface="Tahoma"/>
              </a:rPr>
              <a:t>2015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C878AA3E-CE04-4B1F-B831-9F7249CDBEB6}"/>
              </a:ext>
            </a:extLst>
          </p:cNvPr>
          <p:cNvSpPr txBox="1"/>
          <p:nvPr/>
        </p:nvSpPr>
        <p:spPr>
          <a:xfrm>
            <a:off x="3074796" y="3623050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808080"/>
                </a:solidFill>
                <a:latin typeface="Tahoma"/>
              </a:rPr>
              <a:t>2016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390D60E1-F9F4-4157-8807-9EA39F6F378B}"/>
              </a:ext>
            </a:extLst>
          </p:cNvPr>
          <p:cNvSpPr txBox="1"/>
          <p:nvPr/>
        </p:nvSpPr>
        <p:spPr>
          <a:xfrm>
            <a:off x="4475785" y="3966283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808080"/>
                </a:solidFill>
                <a:latin typeface="Tahoma"/>
              </a:rPr>
              <a:t>2017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F79DE04-7F71-4F01-90AE-C1B32625B63D}"/>
              </a:ext>
            </a:extLst>
          </p:cNvPr>
          <p:cNvSpPr txBox="1"/>
          <p:nvPr/>
        </p:nvSpPr>
        <p:spPr>
          <a:xfrm>
            <a:off x="5846138" y="3623050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808080"/>
                </a:solidFill>
                <a:latin typeface="Tahoma"/>
              </a:rPr>
              <a:t>2018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63EE4D3-987A-42E5-B931-35399FE48328}"/>
              </a:ext>
            </a:extLst>
          </p:cNvPr>
          <p:cNvSpPr txBox="1"/>
          <p:nvPr/>
        </p:nvSpPr>
        <p:spPr>
          <a:xfrm>
            <a:off x="7240486" y="3966283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808080"/>
                </a:solidFill>
                <a:latin typeface="Tahoma"/>
              </a:rPr>
              <a:t>2019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696CDE8E-6A59-4480-8C10-78A961373F6E}"/>
              </a:ext>
            </a:extLst>
          </p:cNvPr>
          <p:cNvSpPr txBox="1"/>
          <p:nvPr/>
        </p:nvSpPr>
        <p:spPr>
          <a:xfrm>
            <a:off x="8570035" y="3623050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808080"/>
                </a:solidFill>
                <a:latin typeface="Tahoma"/>
              </a:rPr>
              <a:t>2020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573E1B18-6DB6-408E-8CCC-3E59232D25CE}"/>
              </a:ext>
            </a:extLst>
          </p:cNvPr>
          <p:cNvSpPr txBox="1"/>
          <p:nvPr/>
        </p:nvSpPr>
        <p:spPr>
          <a:xfrm>
            <a:off x="10005187" y="3966283"/>
            <a:ext cx="639919" cy="307777"/>
          </a:xfrm>
          <a:prstGeom prst="rect">
            <a:avLst/>
          </a:prstGeom>
          <a:noFill/>
        </p:spPr>
        <p:txBody>
          <a:bodyPr wrap="none" rtlCol="0" anchor="ctr" anchorCtr="0">
            <a:spAutoFit/>
          </a:bodyPr>
          <a:lstStyle/>
          <a:p>
            <a:pPr algn="ctr"/>
            <a:r>
              <a:rPr lang="en-US" sz="1400" b="1" dirty="0">
                <a:solidFill>
                  <a:srgbClr val="808080"/>
                </a:solidFill>
                <a:latin typeface="Tahoma"/>
              </a:rPr>
              <a:t>2021</a:t>
            </a:r>
          </a:p>
        </p:txBody>
      </p:sp>
    </p:spTree>
    <p:extLst>
      <p:ext uri="{BB962C8B-B14F-4D97-AF65-F5344CB8AC3E}">
        <p14:creationId xmlns:p14="http://schemas.microsoft.com/office/powerpoint/2010/main" val="37772435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>
            <a:extLst>
              <a:ext uri="{FF2B5EF4-FFF2-40B4-BE49-F238E27FC236}">
                <a16:creationId xmlns:a16="http://schemas.microsoft.com/office/drawing/2014/main" id="{417AF041-0BAB-40B6-A59E-301C5A1136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CDC WONDER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BBA0505-5FF8-4F28-908E-E504F71113B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828800"/>
            <a:ext cx="10515600" cy="43608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3200" b="0" dirty="0">
                <a:solidFill>
                  <a:schemeClr val="tx1"/>
                </a:solidFill>
              </a:rPr>
              <a:t>“Wide-ranging Online Data for Epidemiologic Research”</a:t>
            </a:r>
          </a:p>
          <a:p>
            <a:pPr>
              <a:spcBef>
                <a:spcPts val="1800"/>
              </a:spcBef>
            </a:pPr>
            <a:r>
              <a:rPr lang="en-US" sz="3200" b="0" dirty="0">
                <a:solidFill>
                  <a:schemeClr val="tx1"/>
                </a:solidFill>
              </a:rPr>
              <a:t>Easy to use, menu-driven system that produces tables as output</a:t>
            </a:r>
          </a:p>
          <a:p>
            <a:pPr>
              <a:spcBef>
                <a:spcPts val="1800"/>
              </a:spcBef>
            </a:pPr>
            <a:r>
              <a:rPr lang="en-US" sz="3200" b="0" dirty="0">
                <a:solidFill>
                  <a:schemeClr val="tx1"/>
                </a:solidFill>
              </a:rPr>
              <a:t>Provides access to a wide array of public health information originated by CDC</a:t>
            </a:r>
          </a:p>
        </p:txBody>
      </p:sp>
    </p:spTree>
    <p:extLst>
      <p:ext uri="{BB962C8B-B14F-4D97-AF65-F5344CB8AC3E}">
        <p14:creationId xmlns:p14="http://schemas.microsoft.com/office/powerpoint/2010/main" val="4205929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4C6D04-13F8-4A9F-A4D9-B74E6CD33D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36428" y="627564"/>
            <a:ext cx="7474172" cy="132556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WONDER</a:t>
            </a:r>
            <a:r>
              <a:rPr lang="en-US" sz="4400" kern="1200" dirty="0">
                <a:solidFill>
                  <a:schemeClr val="tx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dirty="0"/>
              <a:t>Features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490D1C-25D5-4B15-A37F-E2AC55C5B4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136429" y="2278173"/>
            <a:ext cx="7387860" cy="3450613"/>
          </a:xfr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z="2800" b="0" dirty="0">
                <a:solidFill>
                  <a:schemeClr val="tx1"/>
                </a:solidFill>
              </a:rPr>
              <a:t>Customize queries by time period, geography, place of death, demographics and cause of death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Visualize results through charts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Save and share queries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Easily export results into text files</a:t>
            </a:r>
          </a:p>
          <a:p>
            <a:r>
              <a:rPr lang="en-US" sz="2800" b="0" dirty="0">
                <a:solidFill>
                  <a:schemeClr val="tx1"/>
                </a:solidFill>
              </a:rPr>
              <a:t>Set up APIs for web pages or widgets</a:t>
            </a:r>
          </a:p>
          <a:p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8" name="Rectangle 10">
            <a:extLst>
              <a:ext uri="{FF2B5EF4-FFF2-40B4-BE49-F238E27FC236}">
                <a16:creationId xmlns:a16="http://schemas.microsoft.com/office/drawing/2014/main" id="{59A309A7-1751-4ABE-A3C1-EEC40366AD8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088880" y="0"/>
            <a:ext cx="210312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12">
            <a:extLst>
              <a:ext uri="{FF2B5EF4-FFF2-40B4-BE49-F238E27FC236}">
                <a16:creationId xmlns:a16="http://schemas.microsoft.com/office/drawing/2014/main" id="{967D8EB6-EAE1-4F9C-B398-83321E28720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915400" y="2358913"/>
            <a:ext cx="2140172" cy="2140172"/>
          </a:xfrm>
          <a:prstGeom prst="ellipse">
            <a:avLst/>
          </a:prstGeom>
          <a:solidFill>
            <a:srgbClr val="FFFFFF"/>
          </a:solidFill>
          <a:ln w="22225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C6D0F817-657D-460F-8869-D75716DA038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204152" y="2647666"/>
            <a:ext cx="1460309" cy="14603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73499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DBD67F-F574-4E69-B6E1-DC5E05F0B3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Provisional Data Available on WONDER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D3FFB8C-D335-4C1D-8FFC-499941EC24A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1762125"/>
            <a:ext cx="5913437" cy="4360863"/>
          </a:xfrm>
        </p:spPr>
        <p:txBody>
          <a:bodyPr wrap="none">
            <a:normAutofit lnSpcReduction="10000"/>
          </a:bodyPr>
          <a:lstStyle/>
          <a:p>
            <a:r>
              <a:rPr lang="en-US"/>
              <a:t>First added in December 2021</a:t>
            </a:r>
          </a:p>
          <a:p>
            <a:endParaRPr lang="en-US" sz="1800"/>
          </a:p>
          <a:p>
            <a:r>
              <a:rPr lang="en-US"/>
              <a:t>Updated monthly, first full week </a:t>
            </a:r>
            <a:br>
              <a:rPr lang="en-US"/>
            </a:br>
            <a:r>
              <a:rPr lang="en-US"/>
              <a:t>of the month</a:t>
            </a:r>
          </a:p>
          <a:p>
            <a:endParaRPr lang="en-US" sz="1800"/>
          </a:p>
          <a:p>
            <a:r>
              <a:rPr lang="en-US"/>
              <a:t>Data years available</a:t>
            </a:r>
          </a:p>
          <a:p>
            <a:pPr lvl="1"/>
            <a:r>
              <a:rPr lang="en-US"/>
              <a:t>Final data from 2018-2020</a:t>
            </a:r>
          </a:p>
          <a:p>
            <a:pPr lvl="1"/>
            <a:r>
              <a:rPr lang="en-US"/>
              <a:t>Provisional, non-final data through the most recent month</a:t>
            </a:r>
          </a:p>
          <a:p>
            <a:pPr lvl="2"/>
            <a:r>
              <a:rPr lang="en-US"/>
              <a:t>As of February 2022: </a:t>
            </a:r>
            <a:r>
              <a:rPr lang="en-US" b="1"/>
              <a:t>January 2021 </a:t>
            </a:r>
            <a:r>
              <a:rPr lang="en-US"/>
              <a:t>through </a:t>
            </a:r>
            <a:r>
              <a:rPr lang="en-US" b="1"/>
              <a:t>January 22, 2022</a:t>
            </a:r>
          </a:p>
          <a:p>
            <a:pPr lvl="2"/>
            <a:endParaRPr lang="en-US" sz="1000" b="1"/>
          </a:p>
          <a:p>
            <a:pPr lvl="1"/>
            <a:r>
              <a:rPr lang="en-US"/>
              <a:t>NOTE: Data for injury-related deaths (e.g. drug overdose, suicide) are </a:t>
            </a:r>
            <a:br>
              <a:rPr lang="en-US"/>
            </a:br>
            <a:r>
              <a:rPr lang="en-US" i="1"/>
              <a:t>lagged by 6 months </a:t>
            </a:r>
            <a:r>
              <a:rPr lang="en-US"/>
              <a:t>to account for delays in death certificate completion.  </a:t>
            </a: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99C8D7C7-72B9-42E7-A95A-EB9ADBD536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237379" y="1492225"/>
            <a:ext cx="4308184" cy="243796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9" name="Oval 8">
            <a:extLst>
              <a:ext uri="{FF2B5EF4-FFF2-40B4-BE49-F238E27FC236}">
                <a16:creationId xmlns:a16="http://schemas.microsoft.com/office/drawing/2014/main" id="{73D7007E-FC02-4919-98A3-222B5766CCC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7237379" y="2817788"/>
            <a:ext cx="1857375" cy="344512"/>
          </a:xfrm>
          <a:prstGeom prst="ellipse">
            <a:avLst/>
          </a:prstGeom>
          <a:noFill/>
          <a:ln w="28575">
            <a:solidFill>
              <a:srgbClr val="E2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5032A343-A20D-4D7D-9921-E1B699CCEA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824938">
            <a:off x="6017662" y="1767698"/>
            <a:ext cx="1489852" cy="148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6471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arallelogram 10">
            <a:extLst>
              <a:ext uri="{FF2B5EF4-FFF2-40B4-BE49-F238E27FC236}">
                <a16:creationId xmlns:a16="http://schemas.microsoft.com/office/drawing/2014/main" id="{999E5D74-A014-40CA-A81D-0AC70F38F39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729413" y="1590675"/>
            <a:ext cx="4886325" cy="4419600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61CCD4-DA83-4567-959D-0724CC5C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Feature: Jurisdiction of Occurrence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4E8F-515C-46BC-AD9C-2B27D8406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62175"/>
            <a:ext cx="5157787" cy="4027488"/>
          </a:xfrm>
        </p:spPr>
        <p:txBody>
          <a:bodyPr/>
          <a:lstStyle/>
          <a:p>
            <a:r>
              <a:rPr lang="en-US" b="0">
                <a:solidFill>
                  <a:schemeClr val="tx1"/>
                </a:solidFill>
              </a:rPr>
              <a:t>NVSS provisional data are generally reported by jurisdiction of occurrence</a:t>
            </a:r>
          </a:p>
          <a:p>
            <a:endParaRPr lang="en-US" b="0">
              <a:solidFill>
                <a:schemeClr val="tx1"/>
              </a:solidFill>
            </a:endParaRPr>
          </a:p>
          <a:p>
            <a:r>
              <a:rPr lang="en-US" b="0">
                <a:solidFill>
                  <a:schemeClr val="tx1"/>
                </a:solidFill>
              </a:rPr>
              <a:t>WONDER previously only allowed queries by the decedent’s place of residence</a:t>
            </a:r>
          </a:p>
        </p:txBody>
      </p:sp>
      <p:pic>
        <p:nvPicPr>
          <p:cNvPr id="10" name="Picture 9" descr="Screenshot of WONDER platform, showing ability to group results by Jurisdiction of Occurrence">
            <a:extLst>
              <a:ext uri="{FF2B5EF4-FFF2-40B4-BE49-F238E27FC236}">
                <a16:creationId xmlns:a16="http://schemas.microsoft.com/office/drawing/2014/main" id="{F0CC4DE6-CDB9-4AA5-956F-2CB7FC187E2C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2036"/>
          <a:stretch/>
        </p:blipFill>
        <p:spPr>
          <a:xfrm>
            <a:off x="7362524" y="2066924"/>
            <a:ext cx="3860105" cy="34385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6E7DB4A7-1619-4465-8700-F2190B36AF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19806899">
            <a:off x="10674258" y="3995898"/>
            <a:ext cx="1489852" cy="14898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1074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arallelogram 8">
            <a:extLst>
              <a:ext uri="{FF2B5EF4-FFF2-40B4-BE49-F238E27FC236}">
                <a16:creationId xmlns:a16="http://schemas.microsoft.com/office/drawing/2014/main" id="{64569653-4523-40C2-BC56-AB7995B257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/>
          <p:nvPr/>
        </p:nvSpPr>
        <p:spPr>
          <a:xfrm>
            <a:off x="6356934" y="1690563"/>
            <a:ext cx="5473269" cy="4110162"/>
          </a:xfrm>
          <a:prstGeom prst="parallelogram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D61CCD4-DA83-4567-959D-0724CC5CA5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New Feature: MMWR week/year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434E8F-515C-46BC-AD9C-2B27D84068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4797" y="2492679"/>
            <a:ext cx="5151436" cy="3716034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Query deaths by the MMWR week in which the death occurred</a:t>
            </a:r>
          </a:p>
          <a:p>
            <a:pPr marL="0" indent="0">
              <a:buNone/>
            </a:pPr>
            <a:endParaRPr lang="en-US" sz="100" dirty="0"/>
          </a:p>
          <a:p>
            <a:pPr marL="0" indent="0">
              <a:buNone/>
            </a:pPr>
            <a:endParaRPr lang="en-US" sz="1200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/>
              <a:t>Provides additional granularity to look at deaths over time.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en-US" sz="2000" i="1" dirty="0"/>
              <a:t>NVSS COVID-19 surveillance data and FluView mortality data are reported by MMWR week of death.</a:t>
            </a:r>
          </a:p>
        </p:txBody>
      </p:sp>
      <p:pic>
        <p:nvPicPr>
          <p:cNvPr id="7" name="Picture 6" descr="Screenshot of WONDER platform, showing ability to select time period of death">
            <a:extLst>
              <a:ext uri="{FF2B5EF4-FFF2-40B4-BE49-F238E27FC236}">
                <a16:creationId xmlns:a16="http://schemas.microsoft.com/office/drawing/2014/main" id="{6818BDAA-C1F7-40CB-903D-D129DC43F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6934" y="2281112"/>
            <a:ext cx="5473270" cy="288632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pic>
        <p:nvPicPr>
          <p:cNvPr id="11" name="Graphic 10">
            <a:extLst>
              <a:ext uri="{FF2B5EF4-FFF2-40B4-BE49-F238E27FC236}">
                <a16:creationId xmlns:a16="http://schemas.microsoft.com/office/drawing/2014/main" id="{57D9F0C5-7093-4542-A67B-4EE28EBF4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 rot="9822742">
            <a:off x="5393172" y="1802094"/>
            <a:ext cx="1283841" cy="1283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744126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349</TotalTime>
  <Words>448</Words>
  <Application>Microsoft Office PowerPoint</Application>
  <PresentationFormat>Widescreen</PresentationFormat>
  <Paragraphs>70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Tahoma</vt:lpstr>
      <vt:lpstr>Times New Roman</vt:lpstr>
      <vt:lpstr>Wingdings</vt:lpstr>
      <vt:lpstr>Office Theme</vt:lpstr>
      <vt:lpstr>Provisional Mortality Data on WONDER  Vital Statistics Rapid Release</vt:lpstr>
      <vt:lpstr>Vital Statistics Rapid Release Program</vt:lpstr>
      <vt:lpstr>Proportion of U.S. Mortality Records Received  Within 10 Days of the Date of the Event by Year</vt:lpstr>
      <vt:lpstr>Expansion of VSRR Provisional Data Releases</vt:lpstr>
      <vt:lpstr>CDC WONDER</vt:lpstr>
      <vt:lpstr>WONDER Features</vt:lpstr>
      <vt:lpstr>Provisional Data Available on WONDER</vt:lpstr>
      <vt:lpstr>New Feature: Jurisdiction of Occurrence</vt:lpstr>
      <vt:lpstr>New Feature: MMWR week/year</vt:lpstr>
      <vt:lpstr>Future improvements for Provisional WONDER</vt:lpstr>
      <vt:lpstr>Thank you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avm9@cdc.gov</dc:creator>
  <cp:lastModifiedBy>Ahmad, Farida B. (CDC/DDPHSS/NCHS/DVS)</cp:lastModifiedBy>
  <cp:revision>117</cp:revision>
  <dcterms:created xsi:type="dcterms:W3CDTF">2021-04-27T17:41:47Z</dcterms:created>
  <dcterms:modified xsi:type="dcterms:W3CDTF">2022-02-23T03:39:18Z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8af03ff0-41c5-4c41-b55e-fabb8fae94be_Enabled">
    <vt:lpwstr>true</vt:lpwstr>
  </property>
  <property fmtid="{D5CDD505-2E9C-101B-9397-08002B2CF9AE}" pid="3" name="MSIP_Label_8af03ff0-41c5-4c41-b55e-fabb8fae94be_SetDate">
    <vt:lpwstr>2021-09-20T15:14:33Z</vt:lpwstr>
  </property>
  <property fmtid="{D5CDD505-2E9C-101B-9397-08002B2CF9AE}" pid="4" name="MSIP_Label_8af03ff0-41c5-4c41-b55e-fabb8fae94be_Method">
    <vt:lpwstr>Privileged</vt:lpwstr>
  </property>
  <property fmtid="{D5CDD505-2E9C-101B-9397-08002B2CF9AE}" pid="5" name="MSIP_Label_8af03ff0-41c5-4c41-b55e-fabb8fae94be_Name">
    <vt:lpwstr>8af03ff0-41c5-4c41-b55e-fabb8fae94be</vt:lpwstr>
  </property>
  <property fmtid="{D5CDD505-2E9C-101B-9397-08002B2CF9AE}" pid="6" name="MSIP_Label_8af03ff0-41c5-4c41-b55e-fabb8fae94be_SiteId">
    <vt:lpwstr>9ce70869-60db-44fd-abe8-d2767077fc8f</vt:lpwstr>
  </property>
  <property fmtid="{D5CDD505-2E9C-101B-9397-08002B2CF9AE}" pid="7" name="MSIP_Label_8af03ff0-41c5-4c41-b55e-fabb8fae94be_ActionId">
    <vt:lpwstr>8c5b74f7-d9bf-4827-a047-da68bdef8458</vt:lpwstr>
  </property>
  <property fmtid="{D5CDD505-2E9C-101B-9397-08002B2CF9AE}" pid="8" name="MSIP_Label_8af03ff0-41c5-4c41-b55e-fabb8fae94be_ContentBits">
    <vt:lpwstr>0</vt:lpwstr>
  </property>
</Properties>
</file>