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37"/>
  </p:notesMasterIdLst>
  <p:sldIdLst>
    <p:sldId id="2969" r:id="rId3"/>
    <p:sldId id="2966" r:id="rId4"/>
    <p:sldId id="2950" r:id="rId5"/>
    <p:sldId id="261" r:id="rId6"/>
    <p:sldId id="2971" r:id="rId7"/>
    <p:sldId id="2972" r:id="rId8"/>
    <p:sldId id="2949" r:id="rId9"/>
    <p:sldId id="2951" r:id="rId10"/>
    <p:sldId id="2958" r:id="rId11"/>
    <p:sldId id="2938" r:id="rId12"/>
    <p:sldId id="2959" r:id="rId13"/>
    <p:sldId id="2931" r:id="rId14"/>
    <p:sldId id="2963" r:id="rId15"/>
    <p:sldId id="2952" r:id="rId16"/>
    <p:sldId id="2904" r:id="rId17"/>
    <p:sldId id="2935" r:id="rId18"/>
    <p:sldId id="2927" r:id="rId19"/>
    <p:sldId id="2921" r:id="rId20"/>
    <p:sldId id="2953" r:id="rId21"/>
    <p:sldId id="2962" r:id="rId22"/>
    <p:sldId id="440" r:id="rId23"/>
    <p:sldId id="2960" r:id="rId24"/>
    <p:sldId id="2957" r:id="rId25"/>
    <p:sldId id="2965" r:id="rId26"/>
    <p:sldId id="2964" r:id="rId27"/>
    <p:sldId id="2954" r:id="rId28"/>
    <p:sldId id="2967" r:id="rId29"/>
    <p:sldId id="2945" r:id="rId30"/>
    <p:sldId id="2946" r:id="rId31"/>
    <p:sldId id="2955" r:id="rId32"/>
    <p:sldId id="2891" r:id="rId33"/>
    <p:sldId id="2928" r:id="rId34"/>
    <p:sldId id="2916" r:id="rId35"/>
    <p:sldId id="263" r:id="rId36"/>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F022526-4A16-692D-4FB6-EF881BBFF825}" name="Cairns, Christopher (CDC/DDPHSS/NCHS/DHCS)" initials="CC(" userId="S::ovw7@cdc.gov::0aa77018-0122-4887-9fa1-524d733177f6" providerId="AD"/>
  <p188:author id="{D436BB3E-CFA5-2BED-160B-83A0D0985C95}" name="DeFrances, Carol J. (CDC/DDPHSS/NCHS/DHCS)" initials="DCJ(" userId="S::csd0@cdc.gov::5620fbe4-95bc-447f-8ac4-2f3e9843bf37" providerId="AD"/>
  <p188:author id="{DABA1D49-D30D-F449-A9DE-24F9F366A122}" name="Ward, Brian W. (CDC/DDPHSS/NCHS/DHCS)" initials="WBW(" userId="S::IJZ8@cdc.gov::1aa89810-2392-4bcd-8c2f-d1fcc7fa74b0" providerId="AD"/>
  <p188:author id="{FE48B39D-0319-DD8F-215B-AE84844049BA}" name="Ashman, Jill (CDC/DDPHSS/NCHS/DHCS)" initials="AJ(" userId="S::joa6@cdc.gov::62eaaf27-3520-4e3a-8622-a5ae566319a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40A5"/>
    <a:srgbClr val="0053FA"/>
    <a:srgbClr val="006859"/>
    <a:srgbClr val="018BB0"/>
    <a:srgbClr val="CF6F19"/>
    <a:srgbClr val="FFD302"/>
    <a:srgbClr val="695E4A"/>
    <a:srgbClr val="B50938"/>
    <a:srgbClr val="5E9732"/>
    <a:srgbClr val="532E6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27E98D-A547-4D1A-AC53-89C2E5E95DCA}" v="31" dt="2022-10-28T17:19:41.6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73" autoAdjust="0"/>
    <p:restoredTop sz="86475" autoAdjust="0"/>
  </p:normalViewPr>
  <p:slideViewPr>
    <p:cSldViewPr snapToGrid="0">
      <p:cViewPr varScale="1">
        <p:scale>
          <a:sx n="54" d="100"/>
          <a:sy n="54" d="100"/>
        </p:scale>
        <p:origin x="400" y="44"/>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42" Type="http://schemas.microsoft.com/office/2016/11/relationships/changesInfo" Target="changesInfos/changesInfo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microsoft.com/office/2018/10/relationships/authors" Targe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microsoft.com/office/2015/10/relationships/revisionInfo" Target="revisionInfo.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lf, Daniela (CDC/DDPHSS/NCHS/DHCS) (CTR)" userId="60843402-6cf2-4072-8499-6fdfc102f3d3" providerId="ADAL" clId="{4527E98D-A547-4D1A-AC53-89C2E5E95DCA}"/>
    <pc:docChg chg="custSel addSld delSld modSld">
      <pc:chgData name="Relf, Daniela (CDC/DDPHSS/NCHS/DHCS) (CTR)" userId="60843402-6cf2-4072-8499-6fdfc102f3d3" providerId="ADAL" clId="{4527E98D-A547-4D1A-AC53-89C2E5E95DCA}" dt="2022-10-28T17:19:41.618" v="78"/>
      <pc:docMkLst>
        <pc:docMk/>
      </pc:docMkLst>
      <pc:sldChg chg="add del">
        <pc:chgData name="Relf, Daniela (CDC/DDPHSS/NCHS/DHCS) (CTR)" userId="60843402-6cf2-4072-8499-6fdfc102f3d3" providerId="ADAL" clId="{4527E98D-A547-4D1A-AC53-89C2E5E95DCA}" dt="2022-10-28T16:47:57.201" v="32" actId="2696"/>
        <pc:sldMkLst>
          <pc:docMk/>
          <pc:sldMk cId="2848723980" sldId="258"/>
        </pc:sldMkLst>
      </pc:sldChg>
      <pc:sldChg chg="addSp delSp modSp del mod">
        <pc:chgData name="Relf, Daniela (CDC/DDPHSS/NCHS/DHCS) (CTR)" userId="60843402-6cf2-4072-8499-6fdfc102f3d3" providerId="ADAL" clId="{4527E98D-A547-4D1A-AC53-89C2E5E95DCA}" dt="2022-10-28T16:45:46.804" v="29" actId="2696"/>
        <pc:sldMkLst>
          <pc:docMk/>
          <pc:sldMk cId="2192210291" sldId="2898"/>
        </pc:sldMkLst>
        <pc:spChg chg="del">
          <ac:chgData name="Relf, Daniela (CDC/DDPHSS/NCHS/DHCS) (CTR)" userId="60843402-6cf2-4072-8499-6fdfc102f3d3" providerId="ADAL" clId="{4527E98D-A547-4D1A-AC53-89C2E5E95DCA}" dt="2022-10-25T18:21:03.634" v="8" actId="478"/>
          <ac:spMkLst>
            <pc:docMk/>
            <pc:sldMk cId="2192210291" sldId="2898"/>
            <ac:spMk id="2" creationId="{04F5D936-AE26-82B7-D779-27C1A210BF1B}"/>
          </ac:spMkLst>
        </pc:spChg>
        <pc:spChg chg="add del mod">
          <ac:chgData name="Relf, Daniela (CDC/DDPHSS/NCHS/DHCS) (CTR)" userId="60843402-6cf2-4072-8499-6fdfc102f3d3" providerId="ADAL" clId="{4527E98D-A547-4D1A-AC53-89C2E5E95DCA}" dt="2022-10-25T18:21:11.127" v="9" actId="478"/>
          <ac:spMkLst>
            <pc:docMk/>
            <pc:sldMk cId="2192210291" sldId="2898"/>
            <ac:spMk id="3" creationId="{230A2788-856B-4734-8DC5-606CAB5BD03D}"/>
          </ac:spMkLst>
        </pc:spChg>
        <pc:spChg chg="mod">
          <ac:chgData name="Relf, Daniela (CDC/DDPHSS/NCHS/DHCS) (CTR)" userId="60843402-6cf2-4072-8499-6fdfc102f3d3" providerId="ADAL" clId="{4527E98D-A547-4D1A-AC53-89C2E5E95DCA}" dt="2022-10-28T16:43:59.866" v="25" actId="962"/>
          <ac:spMkLst>
            <pc:docMk/>
            <pc:sldMk cId="2192210291" sldId="2898"/>
            <ac:spMk id="4" creationId="{936A75FE-CAB3-4771-B849-0C82283D4D88}"/>
          </ac:spMkLst>
        </pc:spChg>
        <pc:spChg chg="mod">
          <ac:chgData name="Relf, Daniela (CDC/DDPHSS/NCHS/DHCS) (CTR)" userId="60843402-6cf2-4072-8499-6fdfc102f3d3" providerId="ADAL" clId="{4527E98D-A547-4D1A-AC53-89C2E5E95DCA}" dt="2022-10-25T19:04:52.114" v="20" actId="13244"/>
          <ac:spMkLst>
            <pc:docMk/>
            <pc:sldMk cId="2192210291" sldId="2898"/>
            <ac:spMk id="6" creationId="{C8A33CFE-B1FC-4FCD-B875-02897CD202E3}"/>
          </ac:spMkLst>
        </pc:spChg>
        <pc:picChg chg="mod">
          <ac:chgData name="Relf, Daniela (CDC/DDPHSS/NCHS/DHCS) (CTR)" userId="60843402-6cf2-4072-8499-6fdfc102f3d3" providerId="ADAL" clId="{4527E98D-A547-4D1A-AC53-89C2E5E95DCA}" dt="2022-10-25T19:04:52.042" v="19" actId="962"/>
          <ac:picMkLst>
            <pc:docMk/>
            <pc:sldMk cId="2192210291" sldId="2898"/>
            <ac:picMk id="5" creationId="{513550A8-3B98-4A07-AD6E-EE2FD3B5F5B1}"/>
          </ac:picMkLst>
        </pc:picChg>
      </pc:sldChg>
      <pc:sldChg chg="addSp delSp modSp mod">
        <pc:chgData name="Relf, Daniela (CDC/DDPHSS/NCHS/DHCS) (CTR)" userId="60843402-6cf2-4072-8499-6fdfc102f3d3" providerId="ADAL" clId="{4527E98D-A547-4D1A-AC53-89C2E5E95DCA}" dt="2022-10-28T17:19:05.147" v="77" actId="962"/>
        <pc:sldMkLst>
          <pc:docMk/>
          <pc:sldMk cId="3703178205" sldId="2928"/>
        </pc:sldMkLst>
        <pc:grpChg chg="del">
          <ac:chgData name="Relf, Daniela (CDC/DDPHSS/NCHS/DHCS) (CTR)" userId="60843402-6cf2-4072-8499-6fdfc102f3d3" providerId="ADAL" clId="{4527E98D-A547-4D1A-AC53-89C2E5E95DCA}" dt="2022-10-28T17:18:04.468" v="68" actId="478"/>
          <ac:grpSpMkLst>
            <pc:docMk/>
            <pc:sldMk cId="3703178205" sldId="2928"/>
            <ac:grpSpMk id="13" creationId="{809477FE-0D38-4AEF-AD55-522FF6B86C14}"/>
          </ac:grpSpMkLst>
        </pc:grpChg>
        <pc:picChg chg="add mod">
          <ac:chgData name="Relf, Daniela (CDC/DDPHSS/NCHS/DHCS) (CTR)" userId="60843402-6cf2-4072-8499-6fdfc102f3d3" providerId="ADAL" clId="{4527E98D-A547-4D1A-AC53-89C2E5E95DCA}" dt="2022-10-28T17:19:05.147" v="77" actId="962"/>
          <ac:picMkLst>
            <pc:docMk/>
            <pc:sldMk cId="3703178205" sldId="2928"/>
            <ac:picMk id="3" creationId="{1D9EC5B2-7769-4340-BD51-EF33A9D8ACEF}"/>
          </ac:picMkLst>
        </pc:picChg>
        <pc:picChg chg="del mod">
          <ac:chgData name="Relf, Daniela (CDC/DDPHSS/NCHS/DHCS) (CTR)" userId="60843402-6cf2-4072-8499-6fdfc102f3d3" providerId="ADAL" clId="{4527E98D-A547-4D1A-AC53-89C2E5E95DCA}" dt="2022-10-28T17:18:10.205" v="69" actId="478"/>
          <ac:picMkLst>
            <pc:docMk/>
            <pc:sldMk cId="3703178205" sldId="2928"/>
            <ac:picMk id="5" creationId="{A1D83DDE-2E06-447D-9538-F1D8AE7A26B7}"/>
          </ac:picMkLst>
        </pc:picChg>
        <pc:picChg chg="del">
          <ac:chgData name="Relf, Daniela (CDC/DDPHSS/NCHS/DHCS) (CTR)" userId="60843402-6cf2-4072-8499-6fdfc102f3d3" providerId="ADAL" clId="{4527E98D-A547-4D1A-AC53-89C2E5E95DCA}" dt="2022-10-28T17:18:10.205" v="69" actId="478"/>
          <ac:picMkLst>
            <pc:docMk/>
            <pc:sldMk cId="3703178205" sldId="2928"/>
            <ac:picMk id="9" creationId="{EE2F572C-4C50-4CA5-B67D-A6960B88BC4A}"/>
          </ac:picMkLst>
        </pc:picChg>
        <pc:picChg chg="del mod">
          <ac:chgData name="Relf, Daniela (CDC/DDPHSS/NCHS/DHCS) (CTR)" userId="60843402-6cf2-4072-8499-6fdfc102f3d3" providerId="ADAL" clId="{4527E98D-A547-4D1A-AC53-89C2E5E95DCA}" dt="2022-10-28T17:18:10.205" v="69" actId="478"/>
          <ac:picMkLst>
            <pc:docMk/>
            <pc:sldMk cId="3703178205" sldId="2928"/>
            <ac:picMk id="60" creationId="{459DB841-7529-480F-B482-55AFC095E746}"/>
          </ac:picMkLst>
        </pc:picChg>
        <pc:picChg chg="del mod">
          <ac:chgData name="Relf, Daniela (CDC/DDPHSS/NCHS/DHCS) (CTR)" userId="60843402-6cf2-4072-8499-6fdfc102f3d3" providerId="ADAL" clId="{4527E98D-A547-4D1A-AC53-89C2E5E95DCA}" dt="2022-10-28T17:18:10.205" v="69" actId="478"/>
          <ac:picMkLst>
            <pc:docMk/>
            <pc:sldMk cId="3703178205" sldId="2928"/>
            <ac:picMk id="62" creationId="{6DB5E918-06AD-464C-86D2-6021C8FBF76F}"/>
          </ac:picMkLst>
        </pc:picChg>
      </pc:sldChg>
      <pc:sldChg chg="delSp modSp del mod">
        <pc:chgData name="Relf, Daniela (CDC/DDPHSS/NCHS/DHCS) (CTR)" userId="60843402-6cf2-4072-8499-6fdfc102f3d3" providerId="ADAL" clId="{4527E98D-A547-4D1A-AC53-89C2E5E95DCA}" dt="2022-10-28T17:16:19.374" v="63" actId="2696"/>
        <pc:sldMkLst>
          <pc:docMk/>
          <pc:sldMk cId="334465128" sldId="2956"/>
        </pc:sldMkLst>
        <pc:spChg chg="mod">
          <ac:chgData name="Relf, Daniela (CDC/DDPHSS/NCHS/DHCS) (CTR)" userId="60843402-6cf2-4072-8499-6fdfc102f3d3" providerId="ADAL" clId="{4527E98D-A547-4D1A-AC53-89C2E5E95DCA}" dt="2022-10-25T19:03:33.122" v="16" actId="962"/>
          <ac:spMkLst>
            <pc:docMk/>
            <pc:sldMk cId="334465128" sldId="2956"/>
            <ac:spMk id="4" creationId="{5ADBD9AD-80D6-4EE9-B6AE-567799D96DC8}"/>
          </ac:spMkLst>
        </pc:spChg>
        <pc:spChg chg="mod">
          <ac:chgData name="Relf, Daniela (CDC/DDPHSS/NCHS/DHCS) (CTR)" userId="60843402-6cf2-4072-8499-6fdfc102f3d3" providerId="ADAL" clId="{4527E98D-A547-4D1A-AC53-89C2E5E95DCA}" dt="2022-10-25T19:03:33.122" v="16" actId="962"/>
          <ac:spMkLst>
            <pc:docMk/>
            <pc:sldMk cId="334465128" sldId="2956"/>
            <ac:spMk id="5" creationId="{9AFCDFDE-8014-45AB-9153-EAEB1DD3291A}"/>
          </ac:spMkLst>
        </pc:spChg>
        <pc:spChg chg="mod">
          <ac:chgData name="Relf, Daniela (CDC/DDPHSS/NCHS/DHCS) (CTR)" userId="60843402-6cf2-4072-8499-6fdfc102f3d3" providerId="ADAL" clId="{4527E98D-A547-4D1A-AC53-89C2E5E95DCA}" dt="2022-10-25T19:03:33.122" v="16" actId="962"/>
          <ac:spMkLst>
            <pc:docMk/>
            <pc:sldMk cId="334465128" sldId="2956"/>
            <ac:spMk id="6" creationId="{089AC962-7895-4F85-A871-F07CA47AFAD8}"/>
          </ac:spMkLst>
        </pc:spChg>
        <pc:spChg chg="mod">
          <ac:chgData name="Relf, Daniela (CDC/DDPHSS/NCHS/DHCS) (CTR)" userId="60843402-6cf2-4072-8499-6fdfc102f3d3" providerId="ADAL" clId="{4527E98D-A547-4D1A-AC53-89C2E5E95DCA}" dt="2022-10-25T19:05:42.713" v="24" actId="962"/>
          <ac:spMkLst>
            <pc:docMk/>
            <pc:sldMk cId="334465128" sldId="2956"/>
            <ac:spMk id="7" creationId="{16CAADDC-F07C-4612-8500-B645DF2699B5}"/>
          </ac:spMkLst>
        </pc:spChg>
        <pc:spChg chg="mod">
          <ac:chgData name="Relf, Daniela (CDC/DDPHSS/NCHS/DHCS) (CTR)" userId="60843402-6cf2-4072-8499-6fdfc102f3d3" providerId="ADAL" clId="{4527E98D-A547-4D1A-AC53-89C2E5E95DCA}" dt="2022-10-25T19:03:33.122" v="16" actId="962"/>
          <ac:spMkLst>
            <pc:docMk/>
            <pc:sldMk cId="334465128" sldId="2956"/>
            <ac:spMk id="8" creationId="{84510A24-7BCD-47E9-967C-B9488EA61AF3}"/>
          </ac:spMkLst>
        </pc:spChg>
        <pc:spChg chg="mod">
          <ac:chgData name="Relf, Daniela (CDC/DDPHSS/NCHS/DHCS) (CTR)" userId="60843402-6cf2-4072-8499-6fdfc102f3d3" providerId="ADAL" clId="{4527E98D-A547-4D1A-AC53-89C2E5E95DCA}" dt="2022-10-25T19:03:33.122" v="16" actId="962"/>
          <ac:spMkLst>
            <pc:docMk/>
            <pc:sldMk cId="334465128" sldId="2956"/>
            <ac:spMk id="10" creationId="{403DB446-9393-4DBC-835B-9C6F262A5B2F}"/>
          </ac:spMkLst>
        </pc:spChg>
        <pc:spChg chg="mod">
          <ac:chgData name="Relf, Daniela (CDC/DDPHSS/NCHS/DHCS) (CTR)" userId="60843402-6cf2-4072-8499-6fdfc102f3d3" providerId="ADAL" clId="{4527E98D-A547-4D1A-AC53-89C2E5E95DCA}" dt="2022-10-25T19:03:33.122" v="16" actId="962"/>
          <ac:spMkLst>
            <pc:docMk/>
            <pc:sldMk cId="334465128" sldId="2956"/>
            <ac:spMk id="11" creationId="{957BD252-CFAA-4CA5-8582-D61DA58C70C7}"/>
          </ac:spMkLst>
        </pc:spChg>
        <pc:spChg chg="mod">
          <ac:chgData name="Relf, Daniela (CDC/DDPHSS/NCHS/DHCS) (CTR)" userId="60843402-6cf2-4072-8499-6fdfc102f3d3" providerId="ADAL" clId="{4527E98D-A547-4D1A-AC53-89C2E5E95DCA}" dt="2022-10-25T19:03:33.122" v="16" actId="962"/>
          <ac:spMkLst>
            <pc:docMk/>
            <pc:sldMk cId="334465128" sldId="2956"/>
            <ac:spMk id="12" creationId="{35524734-D8C8-4AD3-9227-2D563605C91D}"/>
          </ac:spMkLst>
        </pc:spChg>
        <pc:spChg chg="mod">
          <ac:chgData name="Relf, Daniela (CDC/DDPHSS/NCHS/DHCS) (CTR)" userId="60843402-6cf2-4072-8499-6fdfc102f3d3" providerId="ADAL" clId="{4527E98D-A547-4D1A-AC53-89C2E5E95DCA}" dt="2022-10-25T19:03:33.122" v="16" actId="962"/>
          <ac:spMkLst>
            <pc:docMk/>
            <pc:sldMk cId="334465128" sldId="2956"/>
            <ac:spMk id="13" creationId="{0C293524-C919-434A-B150-844AF28A1B6A}"/>
          </ac:spMkLst>
        </pc:spChg>
        <pc:spChg chg="mod">
          <ac:chgData name="Relf, Daniela (CDC/DDPHSS/NCHS/DHCS) (CTR)" userId="60843402-6cf2-4072-8499-6fdfc102f3d3" providerId="ADAL" clId="{4527E98D-A547-4D1A-AC53-89C2E5E95DCA}" dt="2022-10-25T19:03:33.122" v="16" actId="962"/>
          <ac:spMkLst>
            <pc:docMk/>
            <pc:sldMk cId="334465128" sldId="2956"/>
            <ac:spMk id="16" creationId="{F381DE02-09E7-490F-8F13-AEE2F3F29E24}"/>
          </ac:spMkLst>
        </pc:spChg>
        <pc:spChg chg="mod ord">
          <ac:chgData name="Relf, Daniela (CDC/DDPHSS/NCHS/DHCS) (CTR)" userId="60843402-6cf2-4072-8499-6fdfc102f3d3" providerId="ADAL" clId="{4527E98D-A547-4D1A-AC53-89C2E5E95DCA}" dt="2022-10-28T16:52:09.908" v="50" actId="13244"/>
          <ac:spMkLst>
            <pc:docMk/>
            <pc:sldMk cId="334465128" sldId="2956"/>
            <ac:spMk id="21" creationId="{2195333E-82B7-4462-AEF6-B71D5C50BC7B}"/>
          </ac:spMkLst>
        </pc:spChg>
        <pc:spChg chg="mod">
          <ac:chgData name="Relf, Daniela (CDC/DDPHSS/NCHS/DHCS) (CTR)" userId="60843402-6cf2-4072-8499-6fdfc102f3d3" providerId="ADAL" clId="{4527E98D-A547-4D1A-AC53-89C2E5E95DCA}" dt="2022-10-25T19:03:33.122" v="16" actId="962"/>
          <ac:spMkLst>
            <pc:docMk/>
            <pc:sldMk cId="334465128" sldId="2956"/>
            <ac:spMk id="30" creationId="{CE4206FE-3E44-4AEC-87FA-787A08FDDDCF}"/>
          </ac:spMkLst>
        </pc:spChg>
        <pc:spChg chg="mod">
          <ac:chgData name="Relf, Daniela (CDC/DDPHSS/NCHS/DHCS) (CTR)" userId="60843402-6cf2-4072-8499-6fdfc102f3d3" providerId="ADAL" clId="{4527E98D-A547-4D1A-AC53-89C2E5E95DCA}" dt="2022-10-25T19:03:33.122" v="16" actId="962"/>
          <ac:spMkLst>
            <pc:docMk/>
            <pc:sldMk cId="334465128" sldId="2956"/>
            <ac:spMk id="31" creationId="{F773A68C-8BA4-48FB-8F07-13D906FC6788}"/>
          </ac:spMkLst>
        </pc:spChg>
        <pc:spChg chg="mod">
          <ac:chgData name="Relf, Daniela (CDC/DDPHSS/NCHS/DHCS) (CTR)" userId="60843402-6cf2-4072-8499-6fdfc102f3d3" providerId="ADAL" clId="{4527E98D-A547-4D1A-AC53-89C2E5E95DCA}" dt="2022-10-25T19:03:33.122" v="16" actId="962"/>
          <ac:spMkLst>
            <pc:docMk/>
            <pc:sldMk cId="334465128" sldId="2956"/>
            <ac:spMk id="32" creationId="{A30304A2-C238-4C6F-972A-594674B61175}"/>
          </ac:spMkLst>
        </pc:spChg>
        <pc:picChg chg="del mod">
          <ac:chgData name="Relf, Daniela (CDC/DDPHSS/NCHS/DHCS) (CTR)" userId="60843402-6cf2-4072-8499-6fdfc102f3d3" providerId="ADAL" clId="{4527E98D-A547-4D1A-AC53-89C2E5E95DCA}" dt="2022-10-28T16:50:17.493" v="44" actId="478"/>
          <ac:picMkLst>
            <pc:docMk/>
            <pc:sldMk cId="334465128" sldId="2956"/>
            <ac:picMk id="3" creationId="{4D1628D1-9FD9-4F76-BAB1-80AFC233AF74}"/>
          </ac:picMkLst>
        </pc:picChg>
        <pc:cxnChg chg="mod">
          <ac:chgData name="Relf, Daniela (CDC/DDPHSS/NCHS/DHCS) (CTR)" userId="60843402-6cf2-4072-8499-6fdfc102f3d3" providerId="ADAL" clId="{4527E98D-A547-4D1A-AC53-89C2E5E95DCA}" dt="2022-10-25T19:03:33.122" v="16" actId="962"/>
          <ac:cxnSpMkLst>
            <pc:docMk/>
            <pc:sldMk cId="334465128" sldId="2956"/>
            <ac:cxnSpMk id="9" creationId="{9E632CC0-BBD3-4C4F-BC96-E5082085E8E2}"/>
          </ac:cxnSpMkLst>
        </pc:cxnChg>
        <pc:cxnChg chg="mod">
          <ac:chgData name="Relf, Daniela (CDC/DDPHSS/NCHS/DHCS) (CTR)" userId="60843402-6cf2-4072-8499-6fdfc102f3d3" providerId="ADAL" clId="{4527E98D-A547-4D1A-AC53-89C2E5E95DCA}" dt="2022-10-25T19:03:33.122" v="16" actId="962"/>
          <ac:cxnSpMkLst>
            <pc:docMk/>
            <pc:sldMk cId="334465128" sldId="2956"/>
            <ac:cxnSpMk id="15" creationId="{514A9921-D739-43BB-9B0B-E6C5F06E9A4A}"/>
          </ac:cxnSpMkLst>
        </pc:cxnChg>
        <pc:cxnChg chg="mod">
          <ac:chgData name="Relf, Daniela (CDC/DDPHSS/NCHS/DHCS) (CTR)" userId="60843402-6cf2-4072-8499-6fdfc102f3d3" providerId="ADAL" clId="{4527E98D-A547-4D1A-AC53-89C2E5E95DCA}" dt="2022-10-25T19:03:33.122" v="16" actId="962"/>
          <ac:cxnSpMkLst>
            <pc:docMk/>
            <pc:sldMk cId="334465128" sldId="2956"/>
            <ac:cxnSpMk id="17" creationId="{F78BE890-C386-4A2D-B168-189A3CB61826}"/>
          </ac:cxnSpMkLst>
        </pc:cxnChg>
        <pc:cxnChg chg="mod">
          <ac:chgData name="Relf, Daniela (CDC/DDPHSS/NCHS/DHCS) (CTR)" userId="60843402-6cf2-4072-8499-6fdfc102f3d3" providerId="ADAL" clId="{4527E98D-A547-4D1A-AC53-89C2E5E95DCA}" dt="2022-10-25T19:03:33.122" v="16" actId="962"/>
          <ac:cxnSpMkLst>
            <pc:docMk/>
            <pc:sldMk cId="334465128" sldId="2956"/>
            <ac:cxnSpMk id="18" creationId="{2C6319A5-34C7-459F-BB5F-9480DAB33690}"/>
          </ac:cxnSpMkLst>
        </pc:cxnChg>
        <pc:cxnChg chg="mod">
          <ac:chgData name="Relf, Daniela (CDC/DDPHSS/NCHS/DHCS) (CTR)" userId="60843402-6cf2-4072-8499-6fdfc102f3d3" providerId="ADAL" clId="{4527E98D-A547-4D1A-AC53-89C2E5E95DCA}" dt="2022-10-25T19:03:33.122" v="16" actId="962"/>
          <ac:cxnSpMkLst>
            <pc:docMk/>
            <pc:sldMk cId="334465128" sldId="2956"/>
            <ac:cxnSpMk id="19" creationId="{15EF99BA-AF1A-4881-A8B2-E2938BDD02A0}"/>
          </ac:cxnSpMkLst>
        </pc:cxnChg>
        <pc:cxnChg chg="mod">
          <ac:chgData name="Relf, Daniela (CDC/DDPHSS/NCHS/DHCS) (CTR)" userId="60843402-6cf2-4072-8499-6fdfc102f3d3" providerId="ADAL" clId="{4527E98D-A547-4D1A-AC53-89C2E5E95DCA}" dt="2022-10-25T19:03:33.122" v="16" actId="962"/>
          <ac:cxnSpMkLst>
            <pc:docMk/>
            <pc:sldMk cId="334465128" sldId="2956"/>
            <ac:cxnSpMk id="20" creationId="{CCB3BC9D-CC7F-4FE2-A9FC-FE89CB67D766}"/>
          </ac:cxnSpMkLst>
        </pc:cxnChg>
        <pc:cxnChg chg="mod">
          <ac:chgData name="Relf, Daniela (CDC/DDPHSS/NCHS/DHCS) (CTR)" userId="60843402-6cf2-4072-8499-6fdfc102f3d3" providerId="ADAL" clId="{4527E98D-A547-4D1A-AC53-89C2E5E95DCA}" dt="2022-10-25T19:03:33.122" v="16" actId="962"/>
          <ac:cxnSpMkLst>
            <pc:docMk/>
            <pc:sldMk cId="334465128" sldId="2956"/>
            <ac:cxnSpMk id="24" creationId="{BAC804C4-689B-4694-B9D5-D7E00E4CD0D3}"/>
          </ac:cxnSpMkLst>
        </pc:cxnChg>
        <pc:cxnChg chg="mod">
          <ac:chgData name="Relf, Daniela (CDC/DDPHSS/NCHS/DHCS) (CTR)" userId="60843402-6cf2-4072-8499-6fdfc102f3d3" providerId="ADAL" clId="{4527E98D-A547-4D1A-AC53-89C2E5E95DCA}" dt="2022-10-25T19:03:33.122" v="16" actId="962"/>
          <ac:cxnSpMkLst>
            <pc:docMk/>
            <pc:sldMk cId="334465128" sldId="2956"/>
            <ac:cxnSpMk id="25" creationId="{D5B06D6A-5E28-48D3-9E98-03EEBC46D78A}"/>
          </ac:cxnSpMkLst>
        </pc:cxnChg>
        <pc:cxnChg chg="mod">
          <ac:chgData name="Relf, Daniela (CDC/DDPHSS/NCHS/DHCS) (CTR)" userId="60843402-6cf2-4072-8499-6fdfc102f3d3" providerId="ADAL" clId="{4527E98D-A547-4D1A-AC53-89C2E5E95DCA}" dt="2022-10-25T19:03:33.122" v="16" actId="962"/>
          <ac:cxnSpMkLst>
            <pc:docMk/>
            <pc:sldMk cId="334465128" sldId="2956"/>
            <ac:cxnSpMk id="26" creationId="{B5694C3D-7FD0-4CDD-92BC-B0F9EE2AAD70}"/>
          </ac:cxnSpMkLst>
        </pc:cxnChg>
        <pc:cxnChg chg="mod">
          <ac:chgData name="Relf, Daniela (CDC/DDPHSS/NCHS/DHCS) (CTR)" userId="60843402-6cf2-4072-8499-6fdfc102f3d3" providerId="ADAL" clId="{4527E98D-A547-4D1A-AC53-89C2E5E95DCA}" dt="2022-10-25T19:03:33.122" v="16" actId="962"/>
          <ac:cxnSpMkLst>
            <pc:docMk/>
            <pc:sldMk cId="334465128" sldId="2956"/>
            <ac:cxnSpMk id="27" creationId="{389DDE40-DDA2-4E41-968D-3BD28C6CF120}"/>
          </ac:cxnSpMkLst>
        </pc:cxnChg>
        <pc:cxnChg chg="mod">
          <ac:chgData name="Relf, Daniela (CDC/DDPHSS/NCHS/DHCS) (CTR)" userId="60843402-6cf2-4072-8499-6fdfc102f3d3" providerId="ADAL" clId="{4527E98D-A547-4D1A-AC53-89C2E5E95DCA}" dt="2022-10-25T19:03:33.122" v="16" actId="962"/>
          <ac:cxnSpMkLst>
            <pc:docMk/>
            <pc:sldMk cId="334465128" sldId="2956"/>
            <ac:cxnSpMk id="28" creationId="{13CBF39D-21C2-4327-B5DD-C951784E3662}"/>
          </ac:cxnSpMkLst>
        </pc:cxnChg>
        <pc:cxnChg chg="mod">
          <ac:chgData name="Relf, Daniela (CDC/DDPHSS/NCHS/DHCS) (CTR)" userId="60843402-6cf2-4072-8499-6fdfc102f3d3" providerId="ADAL" clId="{4527E98D-A547-4D1A-AC53-89C2E5E95DCA}" dt="2022-10-25T19:03:33.122" v="16" actId="962"/>
          <ac:cxnSpMkLst>
            <pc:docMk/>
            <pc:sldMk cId="334465128" sldId="2956"/>
            <ac:cxnSpMk id="29" creationId="{AD414911-44BE-44DF-ABCC-600CC99D23B9}"/>
          </ac:cxnSpMkLst>
        </pc:cxnChg>
        <pc:cxnChg chg="mod">
          <ac:chgData name="Relf, Daniela (CDC/DDPHSS/NCHS/DHCS) (CTR)" userId="60843402-6cf2-4072-8499-6fdfc102f3d3" providerId="ADAL" clId="{4527E98D-A547-4D1A-AC53-89C2E5E95DCA}" dt="2022-10-25T19:03:33.122" v="16" actId="962"/>
          <ac:cxnSpMkLst>
            <pc:docMk/>
            <pc:sldMk cId="334465128" sldId="2956"/>
            <ac:cxnSpMk id="33" creationId="{4FB6226F-7B04-48E0-B4F1-B25F6D3CCD8B}"/>
          </ac:cxnSpMkLst>
        </pc:cxnChg>
        <pc:cxnChg chg="mod">
          <ac:chgData name="Relf, Daniela (CDC/DDPHSS/NCHS/DHCS) (CTR)" userId="60843402-6cf2-4072-8499-6fdfc102f3d3" providerId="ADAL" clId="{4527E98D-A547-4D1A-AC53-89C2E5E95DCA}" dt="2022-10-25T19:03:33.122" v="16" actId="962"/>
          <ac:cxnSpMkLst>
            <pc:docMk/>
            <pc:sldMk cId="334465128" sldId="2956"/>
            <ac:cxnSpMk id="34" creationId="{16F2D69E-EFEB-43BD-9702-EFA267513BF0}"/>
          </ac:cxnSpMkLst>
        </pc:cxnChg>
        <pc:cxnChg chg="mod">
          <ac:chgData name="Relf, Daniela (CDC/DDPHSS/NCHS/DHCS) (CTR)" userId="60843402-6cf2-4072-8499-6fdfc102f3d3" providerId="ADAL" clId="{4527E98D-A547-4D1A-AC53-89C2E5E95DCA}" dt="2022-10-25T19:03:33.122" v="16" actId="962"/>
          <ac:cxnSpMkLst>
            <pc:docMk/>
            <pc:sldMk cId="334465128" sldId="2956"/>
            <ac:cxnSpMk id="35" creationId="{3A79B0EC-675D-4802-BFD7-99C13E8F82A8}"/>
          </ac:cxnSpMkLst>
        </pc:cxnChg>
        <pc:cxnChg chg="mod">
          <ac:chgData name="Relf, Daniela (CDC/DDPHSS/NCHS/DHCS) (CTR)" userId="60843402-6cf2-4072-8499-6fdfc102f3d3" providerId="ADAL" clId="{4527E98D-A547-4D1A-AC53-89C2E5E95DCA}" dt="2022-10-25T19:03:33.122" v="16" actId="962"/>
          <ac:cxnSpMkLst>
            <pc:docMk/>
            <pc:sldMk cId="334465128" sldId="2956"/>
            <ac:cxnSpMk id="36" creationId="{0002331E-936A-45F6-9D30-E8E42D3FA7E0}"/>
          </ac:cxnSpMkLst>
        </pc:cxnChg>
        <pc:cxnChg chg="mod">
          <ac:chgData name="Relf, Daniela (CDC/DDPHSS/NCHS/DHCS) (CTR)" userId="60843402-6cf2-4072-8499-6fdfc102f3d3" providerId="ADAL" clId="{4527E98D-A547-4D1A-AC53-89C2E5E95DCA}" dt="2022-10-25T19:03:33.122" v="16" actId="962"/>
          <ac:cxnSpMkLst>
            <pc:docMk/>
            <pc:sldMk cId="334465128" sldId="2956"/>
            <ac:cxnSpMk id="37" creationId="{276A025A-EF0A-43B2-B33D-E62725B18ACD}"/>
          </ac:cxnSpMkLst>
        </pc:cxnChg>
        <pc:cxnChg chg="mod">
          <ac:chgData name="Relf, Daniela (CDC/DDPHSS/NCHS/DHCS) (CTR)" userId="60843402-6cf2-4072-8499-6fdfc102f3d3" providerId="ADAL" clId="{4527E98D-A547-4D1A-AC53-89C2E5E95DCA}" dt="2022-10-25T19:03:33.122" v="16" actId="962"/>
          <ac:cxnSpMkLst>
            <pc:docMk/>
            <pc:sldMk cId="334465128" sldId="2956"/>
            <ac:cxnSpMk id="38" creationId="{2D9FC6AE-7D46-41C0-9451-FDE41D724315}"/>
          </ac:cxnSpMkLst>
        </pc:cxnChg>
        <pc:cxnChg chg="mod">
          <ac:chgData name="Relf, Daniela (CDC/DDPHSS/NCHS/DHCS) (CTR)" userId="60843402-6cf2-4072-8499-6fdfc102f3d3" providerId="ADAL" clId="{4527E98D-A547-4D1A-AC53-89C2E5E95DCA}" dt="2022-10-25T19:03:33.122" v="16" actId="962"/>
          <ac:cxnSpMkLst>
            <pc:docMk/>
            <pc:sldMk cId="334465128" sldId="2956"/>
            <ac:cxnSpMk id="40" creationId="{59C08B98-74E5-42E1-AAD7-6F6D722229C9}"/>
          </ac:cxnSpMkLst>
        </pc:cxnChg>
        <pc:cxnChg chg="mod">
          <ac:chgData name="Relf, Daniela (CDC/DDPHSS/NCHS/DHCS) (CTR)" userId="60843402-6cf2-4072-8499-6fdfc102f3d3" providerId="ADAL" clId="{4527E98D-A547-4D1A-AC53-89C2E5E95DCA}" dt="2022-10-25T19:03:33.122" v="16" actId="962"/>
          <ac:cxnSpMkLst>
            <pc:docMk/>
            <pc:sldMk cId="334465128" sldId="2956"/>
            <ac:cxnSpMk id="41" creationId="{C5728B0D-CE52-49AA-9BE0-5A6B518C8DCC}"/>
          </ac:cxnSpMkLst>
        </pc:cxnChg>
      </pc:sldChg>
      <pc:sldChg chg="modSp">
        <pc:chgData name="Relf, Daniela (CDC/DDPHSS/NCHS/DHCS) (CTR)" userId="60843402-6cf2-4072-8499-6fdfc102f3d3" providerId="ADAL" clId="{4527E98D-A547-4D1A-AC53-89C2E5E95DCA}" dt="2022-10-25T18:57:37.053" v="14" actId="27636"/>
        <pc:sldMkLst>
          <pc:docMk/>
          <pc:sldMk cId="2153172143" sldId="2958"/>
        </pc:sldMkLst>
        <pc:spChg chg="mod">
          <ac:chgData name="Relf, Daniela (CDC/DDPHSS/NCHS/DHCS) (CTR)" userId="60843402-6cf2-4072-8499-6fdfc102f3d3" providerId="ADAL" clId="{4527E98D-A547-4D1A-AC53-89C2E5E95DCA}" dt="2022-10-25T18:57:37.053" v="14" actId="27636"/>
          <ac:spMkLst>
            <pc:docMk/>
            <pc:sldMk cId="2153172143" sldId="2958"/>
            <ac:spMk id="5" creationId="{6646C05C-E564-42D0-9E82-8D69CEC932C2}"/>
          </ac:spMkLst>
        </pc:spChg>
      </pc:sldChg>
      <pc:sldChg chg="delSp modSp">
        <pc:chgData name="Relf, Daniela (CDC/DDPHSS/NCHS/DHCS) (CTR)" userId="60843402-6cf2-4072-8499-6fdfc102f3d3" providerId="ADAL" clId="{4527E98D-A547-4D1A-AC53-89C2E5E95DCA}" dt="2022-10-25T18:20:40.628" v="7" actId="478"/>
        <pc:sldMkLst>
          <pc:docMk/>
          <pc:sldMk cId="1500002153" sldId="2967"/>
        </pc:sldMkLst>
        <pc:spChg chg="mod">
          <ac:chgData name="Relf, Daniela (CDC/DDPHSS/NCHS/DHCS) (CTR)" userId="60843402-6cf2-4072-8499-6fdfc102f3d3" providerId="ADAL" clId="{4527E98D-A547-4D1A-AC53-89C2E5E95DCA}" dt="2022-10-25T18:20:14.446" v="2" actId="13244"/>
          <ac:spMkLst>
            <pc:docMk/>
            <pc:sldMk cId="1500002153" sldId="2967"/>
            <ac:spMk id="4" creationId="{936A75FE-CAB3-4771-B849-0C82283D4D88}"/>
          </ac:spMkLst>
        </pc:spChg>
        <pc:spChg chg="mod">
          <ac:chgData name="Relf, Daniela (CDC/DDPHSS/NCHS/DHCS) (CTR)" userId="60843402-6cf2-4072-8499-6fdfc102f3d3" providerId="ADAL" clId="{4527E98D-A547-4D1A-AC53-89C2E5E95DCA}" dt="2022-10-25T18:20:18.177" v="3" actId="13244"/>
          <ac:spMkLst>
            <pc:docMk/>
            <pc:sldMk cId="1500002153" sldId="2967"/>
            <ac:spMk id="6" creationId="{0217A472-F934-4F63-857A-33C211A3C228}"/>
          </ac:spMkLst>
        </pc:spChg>
        <pc:spChg chg="mod">
          <ac:chgData name="Relf, Daniela (CDC/DDPHSS/NCHS/DHCS) (CTR)" userId="60843402-6cf2-4072-8499-6fdfc102f3d3" providerId="ADAL" clId="{4527E98D-A547-4D1A-AC53-89C2E5E95DCA}" dt="2022-10-25T18:20:09.410" v="0" actId="13244"/>
          <ac:spMkLst>
            <pc:docMk/>
            <pc:sldMk cId="1500002153" sldId="2967"/>
            <ac:spMk id="7" creationId="{A71CEB6C-5BC1-4192-B56C-DE7A8AE7606E}"/>
          </ac:spMkLst>
        </pc:spChg>
        <pc:spChg chg="del mod">
          <ac:chgData name="Relf, Daniela (CDC/DDPHSS/NCHS/DHCS) (CTR)" userId="60843402-6cf2-4072-8499-6fdfc102f3d3" providerId="ADAL" clId="{4527E98D-A547-4D1A-AC53-89C2E5E95DCA}" dt="2022-10-25T18:20:40.628" v="7" actId="478"/>
          <ac:spMkLst>
            <pc:docMk/>
            <pc:sldMk cId="1500002153" sldId="2967"/>
            <ac:spMk id="8" creationId="{E111CD05-F53B-4AC4-A4E4-75E3D526485C}"/>
          </ac:spMkLst>
        </pc:spChg>
        <pc:spChg chg="del mod">
          <ac:chgData name="Relf, Daniela (CDC/DDPHSS/NCHS/DHCS) (CTR)" userId="60843402-6cf2-4072-8499-6fdfc102f3d3" providerId="ADAL" clId="{4527E98D-A547-4D1A-AC53-89C2E5E95DCA}" dt="2022-10-25T18:20:32.793" v="6" actId="478"/>
          <ac:spMkLst>
            <pc:docMk/>
            <pc:sldMk cId="1500002153" sldId="2967"/>
            <ac:spMk id="9" creationId="{9D5E60C6-DE27-4314-96A8-C6E1FA6010E6}"/>
          </ac:spMkLst>
        </pc:spChg>
      </pc:sldChg>
      <pc:sldChg chg="new del">
        <pc:chgData name="Relf, Daniela (CDC/DDPHSS/NCHS/DHCS) (CTR)" userId="60843402-6cf2-4072-8499-6fdfc102f3d3" providerId="ADAL" clId="{4527E98D-A547-4D1A-AC53-89C2E5E95DCA}" dt="2022-10-28T16:45:34.240" v="28" actId="2696"/>
        <pc:sldMkLst>
          <pc:docMk/>
          <pc:sldMk cId="2498922825" sldId="2970"/>
        </pc:sldMkLst>
      </pc:sldChg>
      <pc:sldChg chg="add">
        <pc:chgData name="Relf, Daniela (CDC/DDPHSS/NCHS/DHCS) (CTR)" userId="60843402-6cf2-4072-8499-6fdfc102f3d3" providerId="ADAL" clId="{4527E98D-A547-4D1A-AC53-89C2E5E95DCA}" dt="2022-10-28T16:45:22.108" v="27"/>
        <pc:sldMkLst>
          <pc:docMk/>
          <pc:sldMk cId="893842167" sldId="2971"/>
        </pc:sldMkLst>
      </pc:sldChg>
      <pc:sldChg chg="addSp delSp modSp new mod">
        <pc:chgData name="Relf, Daniela (CDC/DDPHSS/NCHS/DHCS) (CTR)" userId="60843402-6cf2-4072-8499-6fdfc102f3d3" providerId="ADAL" clId="{4527E98D-A547-4D1A-AC53-89C2E5E95DCA}" dt="2022-10-28T17:19:41.618" v="78"/>
        <pc:sldMkLst>
          <pc:docMk/>
          <pc:sldMk cId="267015566" sldId="2972"/>
        </pc:sldMkLst>
        <pc:spChg chg="del">
          <ac:chgData name="Relf, Daniela (CDC/DDPHSS/NCHS/DHCS) (CTR)" userId="60843402-6cf2-4072-8499-6fdfc102f3d3" providerId="ADAL" clId="{4527E98D-A547-4D1A-AC53-89C2E5E95DCA}" dt="2022-10-28T17:10:57.532" v="52" actId="22"/>
          <ac:spMkLst>
            <pc:docMk/>
            <pc:sldMk cId="267015566" sldId="2972"/>
            <ac:spMk id="2" creationId="{80ABE3CE-817A-4F95-AEDD-0A5C2A2FBF87}"/>
          </ac:spMkLst>
        </pc:spChg>
        <pc:spChg chg="add mod">
          <ac:chgData name="Relf, Daniela (CDC/DDPHSS/NCHS/DHCS) (CTR)" userId="60843402-6cf2-4072-8499-6fdfc102f3d3" providerId="ADAL" clId="{4527E98D-A547-4D1A-AC53-89C2E5E95DCA}" dt="2022-10-28T17:16:40.239" v="64" actId="33553"/>
          <ac:spMkLst>
            <pc:docMk/>
            <pc:sldMk cId="267015566" sldId="2972"/>
            <ac:spMk id="5" creationId="{0C709428-2DCF-4A8F-8FD6-20BDD973C208}"/>
          </ac:spMkLst>
        </pc:spChg>
        <pc:spChg chg="add mod">
          <ac:chgData name="Relf, Daniela (CDC/DDPHSS/NCHS/DHCS) (CTR)" userId="60843402-6cf2-4072-8499-6fdfc102f3d3" providerId="ADAL" clId="{4527E98D-A547-4D1A-AC53-89C2E5E95DCA}" dt="2022-10-28T17:19:41.618" v="78"/>
          <ac:spMkLst>
            <pc:docMk/>
            <pc:sldMk cId="267015566" sldId="2972"/>
            <ac:spMk id="6" creationId="{07655BCF-E7FB-4250-AB41-2A17B34BEC25}"/>
          </ac:spMkLst>
        </pc:spChg>
        <pc:picChg chg="add mod ord">
          <ac:chgData name="Relf, Daniela (CDC/DDPHSS/NCHS/DHCS) (CTR)" userId="60843402-6cf2-4072-8499-6fdfc102f3d3" providerId="ADAL" clId="{4527E98D-A547-4D1A-AC53-89C2E5E95DCA}" dt="2022-10-28T17:15:40.103" v="62" actId="962"/>
          <ac:picMkLst>
            <pc:docMk/>
            <pc:sldMk cId="267015566" sldId="2972"/>
            <ac:picMk id="4" creationId="{44C0E62D-F48F-41C5-A2DC-258BF533328C}"/>
          </ac:picMkLst>
        </pc:picChg>
      </pc:sldChg>
      <pc:sldChg chg="new del">
        <pc:chgData name="Relf, Daniela (CDC/DDPHSS/NCHS/DHCS) (CTR)" userId="60843402-6cf2-4072-8499-6fdfc102f3d3" providerId="ADAL" clId="{4527E98D-A547-4D1A-AC53-89C2E5E95DCA}" dt="2022-10-28T16:48:00.764" v="33" actId="2696"/>
        <pc:sldMkLst>
          <pc:docMk/>
          <pc:sldMk cId="2754290450" sldId="297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8BF4D883-BF26-447F-92C6-1F80393D1DFA}" type="datetimeFigureOut">
              <a:rPr lang="en-US" smtClean="0"/>
              <a:t>10/28/2022</a:t>
            </a:fld>
            <a:endParaRPr lang="en-US" dirty="0"/>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8ACEED50-CA3F-4493-9FD7-AC443E861225}" type="slidenum">
              <a:rPr lang="en-US" smtClean="0"/>
              <a:t>‹#›</a:t>
            </a:fld>
            <a:endParaRPr lang="en-US" dirty="0"/>
          </a:p>
        </p:txBody>
      </p:sp>
    </p:spTree>
    <p:extLst>
      <p:ext uri="{BB962C8B-B14F-4D97-AF65-F5344CB8AC3E}">
        <p14:creationId xmlns:p14="http://schemas.microsoft.com/office/powerpoint/2010/main" val="35002466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Web Pro" panose="020B0503030403020204" pitchFamily="34" charset="0"/>
              </a:defRPr>
            </a:lvl1pPr>
            <a:lvl2pPr marL="765610" indent="-294465">
              <a:defRPr>
                <a:solidFill>
                  <a:schemeClr val="tx1"/>
                </a:solidFill>
                <a:latin typeface="Myriad Web Pro" panose="020B0503030403020204" pitchFamily="34" charset="0"/>
              </a:defRPr>
            </a:lvl2pPr>
            <a:lvl3pPr marL="1177862" indent="-235572">
              <a:defRPr>
                <a:solidFill>
                  <a:schemeClr val="tx1"/>
                </a:solidFill>
                <a:latin typeface="Myriad Web Pro" panose="020B0503030403020204" pitchFamily="34" charset="0"/>
              </a:defRPr>
            </a:lvl3pPr>
            <a:lvl4pPr marL="1649006" indent="-235572">
              <a:defRPr>
                <a:solidFill>
                  <a:schemeClr val="tx1"/>
                </a:solidFill>
                <a:latin typeface="Myriad Web Pro" panose="020B0503030403020204" pitchFamily="34" charset="0"/>
              </a:defRPr>
            </a:lvl4pPr>
            <a:lvl5pPr marL="2120151" indent="-235572">
              <a:defRPr>
                <a:solidFill>
                  <a:schemeClr val="tx1"/>
                </a:solidFill>
                <a:latin typeface="Myriad Web Pro" panose="020B0503030403020204" pitchFamily="34" charset="0"/>
              </a:defRPr>
            </a:lvl5pPr>
            <a:lvl6pPr marL="2591295" indent="-235572" fontAlgn="base">
              <a:spcBef>
                <a:spcPct val="0"/>
              </a:spcBef>
              <a:spcAft>
                <a:spcPct val="0"/>
              </a:spcAft>
              <a:defRPr>
                <a:solidFill>
                  <a:schemeClr val="tx1"/>
                </a:solidFill>
                <a:latin typeface="Myriad Web Pro" panose="020B0503030403020204" pitchFamily="34" charset="0"/>
              </a:defRPr>
            </a:lvl6pPr>
            <a:lvl7pPr marL="3062440" indent="-235572" fontAlgn="base">
              <a:spcBef>
                <a:spcPct val="0"/>
              </a:spcBef>
              <a:spcAft>
                <a:spcPct val="0"/>
              </a:spcAft>
              <a:defRPr>
                <a:solidFill>
                  <a:schemeClr val="tx1"/>
                </a:solidFill>
                <a:latin typeface="Myriad Web Pro" panose="020B0503030403020204" pitchFamily="34" charset="0"/>
              </a:defRPr>
            </a:lvl7pPr>
            <a:lvl8pPr marL="3533585" indent="-235572" fontAlgn="base">
              <a:spcBef>
                <a:spcPct val="0"/>
              </a:spcBef>
              <a:spcAft>
                <a:spcPct val="0"/>
              </a:spcAft>
              <a:defRPr>
                <a:solidFill>
                  <a:schemeClr val="tx1"/>
                </a:solidFill>
                <a:latin typeface="Myriad Web Pro" panose="020B0503030403020204" pitchFamily="34" charset="0"/>
              </a:defRPr>
            </a:lvl8pPr>
            <a:lvl9pPr marL="4004729" indent="-235572" fontAlgn="base">
              <a:spcBef>
                <a:spcPct val="0"/>
              </a:spcBef>
              <a:spcAft>
                <a:spcPct val="0"/>
              </a:spcAft>
              <a:defRPr>
                <a:solidFill>
                  <a:schemeClr val="tx1"/>
                </a:solidFill>
                <a:latin typeface="Myriad Web Pro" panose="020B0503030403020204" pitchFamily="34" charset="0"/>
              </a:defRPr>
            </a:lvl9pPr>
          </a:lstStyle>
          <a:p>
            <a:pPr defTabSz="942289" fontAlgn="base">
              <a:spcBef>
                <a:spcPct val="0"/>
              </a:spcBef>
              <a:spcAft>
                <a:spcPct val="0"/>
              </a:spcAft>
              <a:defRPr/>
            </a:pPr>
            <a:fld id="{6F084AA2-EDF3-41B6-9BD5-4D1331E35CE7}" type="slidenum">
              <a:rPr lang="en-US" altLang="en-US">
                <a:solidFill>
                  <a:prstClr val="black"/>
                </a:solidFill>
                <a:latin typeface="Calibri" panose="020F0502020204030204" pitchFamily="34" charset="0"/>
              </a:rPr>
              <a:pPr defTabSz="942289" fontAlgn="base">
                <a:spcBef>
                  <a:spcPct val="0"/>
                </a:spcBef>
                <a:spcAft>
                  <a:spcPct val="0"/>
                </a:spcAft>
                <a:defRPr/>
              </a:pPr>
              <a:t>1</a:t>
            </a:fld>
            <a:endParaRPr lang="en-US" altLang="en-US" dirty="0">
              <a:solidFill>
                <a:prstClr val="black"/>
              </a:solidFill>
              <a:latin typeface="Calibri" panose="020F0502020204030204" pitchFamily="34" charset="0"/>
            </a:endParaRPr>
          </a:p>
        </p:txBody>
      </p:sp>
    </p:spTree>
    <p:extLst>
      <p:ext uri="{BB962C8B-B14F-4D97-AF65-F5344CB8AC3E}">
        <p14:creationId xmlns:p14="http://schemas.microsoft.com/office/powerpoint/2010/main" val="35545127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CEED50-CA3F-4493-9FD7-AC443E861225}" type="slidenum">
              <a:rPr lang="en-US" smtClean="0"/>
              <a:t>12</a:t>
            </a:fld>
            <a:endParaRPr lang="en-US" dirty="0"/>
          </a:p>
        </p:txBody>
      </p:sp>
    </p:spTree>
    <p:extLst>
      <p:ext uri="{BB962C8B-B14F-4D97-AF65-F5344CB8AC3E}">
        <p14:creationId xmlns:p14="http://schemas.microsoft.com/office/powerpoint/2010/main" val="1097661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CEED50-CA3F-4493-9FD7-AC443E861225}" type="slidenum">
              <a:rPr lang="en-US" smtClean="0"/>
              <a:t>13</a:t>
            </a:fld>
            <a:endParaRPr lang="en-US" dirty="0"/>
          </a:p>
        </p:txBody>
      </p:sp>
    </p:spTree>
    <p:extLst>
      <p:ext uri="{BB962C8B-B14F-4D97-AF65-F5344CB8AC3E}">
        <p14:creationId xmlns:p14="http://schemas.microsoft.com/office/powerpoint/2010/main" val="11800416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CEED50-CA3F-4493-9FD7-AC443E861225}" type="slidenum">
              <a:rPr lang="en-US" smtClean="0"/>
              <a:t>14</a:t>
            </a:fld>
            <a:endParaRPr lang="en-US" dirty="0"/>
          </a:p>
        </p:txBody>
      </p:sp>
    </p:spTree>
    <p:extLst>
      <p:ext uri="{BB962C8B-B14F-4D97-AF65-F5344CB8AC3E}">
        <p14:creationId xmlns:p14="http://schemas.microsoft.com/office/powerpoint/2010/main" val="33998334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CEED50-CA3F-4493-9FD7-AC443E861225}" type="slidenum">
              <a:rPr lang="en-US" smtClean="0"/>
              <a:t>15</a:t>
            </a:fld>
            <a:endParaRPr lang="en-US" dirty="0"/>
          </a:p>
        </p:txBody>
      </p:sp>
    </p:spTree>
    <p:extLst>
      <p:ext uri="{BB962C8B-B14F-4D97-AF65-F5344CB8AC3E}">
        <p14:creationId xmlns:p14="http://schemas.microsoft.com/office/powerpoint/2010/main" val="34123746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CEED50-CA3F-4493-9FD7-AC443E861225}" type="slidenum">
              <a:rPr lang="en-US" smtClean="0"/>
              <a:t>16</a:t>
            </a:fld>
            <a:endParaRPr lang="en-US" dirty="0"/>
          </a:p>
        </p:txBody>
      </p:sp>
    </p:spTree>
    <p:extLst>
      <p:ext uri="{BB962C8B-B14F-4D97-AF65-F5344CB8AC3E}">
        <p14:creationId xmlns:p14="http://schemas.microsoft.com/office/powerpoint/2010/main" val="27429103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CEED50-CA3F-4493-9FD7-AC443E861225}" type="slidenum">
              <a:rPr lang="en-US" smtClean="0"/>
              <a:t>17</a:t>
            </a:fld>
            <a:endParaRPr lang="en-US" dirty="0"/>
          </a:p>
        </p:txBody>
      </p:sp>
    </p:spTree>
    <p:extLst>
      <p:ext uri="{BB962C8B-B14F-4D97-AF65-F5344CB8AC3E}">
        <p14:creationId xmlns:p14="http://schemas.microsoft.com/office/powerpoint/2010/main" val="40901275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CEED50-CA3F-4493-9FD7-AC443E861225}" type="slidenum">
              <a:rPr lang="en-US" smtClean="0"/>
              <a:t>18</a:t>
            </a:fld>
            <a:endParaRPr lang="en-US" dirty="0"/>
          </a:p>
        </p:txBody>
      </p:sp>
    </p:spTree>
    <p:extLst>
      <p:ext uri="{BB962C8B-B14F-4D97-AF65-F5344CB8AC3E}">
        <p14:creationId xmlns:p14="http://schemas.microsoft.com/office/powerpoint/2010/main" val="37035780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none" dirty="0"/>
          </a:p>
        </p:txBody>
      </p:sp>
      <p:sp>
        <p:nvSpPr>
          <p:cNvPr id="4" name="Slide Number Placeholder 3"/>
          <p:cNvSpPr>
            <a:spLocks noGrp="1"/>
          </p:cNvSpPr>
          <p:nvPr>
            <p:ph type="sldNum" sz="quarter" idx="5"/>
          </p:nvPr>
        </p:nvSpPr>
        <p:spPr/>
        <p:txBody>
          <a:bodyPr/>
          <a:lstStyle/>
          <a:p>
            <a:fld id="{8ACEED50-CA3F-4493-9FD7-AC443E861225}" type="slidenum">
              <a:rPr lang="en-US" smtClean="0"/>
              <a:t>19</a:t>
            </a:fld>
            <a:endParaRPr lang="en-US" dirty="0"/>
          </a:p>
        </p:txBody>
      </p:sp>
    </p:spTree>
    <p:extLst>
      <p:ext uri="{BB962C8B-B14F-4D97-AF65-F5344CB8AC3E}">
        <p14:creationId xmlns:p14="http://schemas.microsoft.com/office/powerpoint/2010/main" val="31196469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CEED50-CA3F-4493-9FD7-AC443E861225}" type="slidenum">
              <a:rPr lang="en-US" smtClean="0"/>
              <a:t>20</a:t>
            </a:fld>
            <a:endParaRPr lang="en-US" dirty="0"/>
          </a:p>
        </p:txBody>
      </p:sp>
    </p:spTree>
    <p:extLst>
      <p:ext uri="{BB962C8B-B14F-4D97-AF65-F5344CB8AC3E}">
        <p14:creationId xmlns:p14="http://schemas.microsoft.com/office/powerpoint/2010/main" val="12145478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1C306B-02FD-45A9-B090-69A43E2135EC}" type="slidenum">
              <a:rPr lang="en-US" smtClean="0"/>
              <a:pPr/>
              <a:t>21</a:t>
            </a:fld>
            <a:endParaRPr lang="en-US" dirty="0"/>
          </a:p>
        </p:txBody>
      </p:sp>
    </p:spTree>
    <p:extLst>
      <p:ext uri="{BB962C8B-B14F-4D97-AF65-F5344CB8AC3E}">
        <p14:creationId xmlns:p14="http://schemas.microsoft.com/office/powerpoint/2010/main" val="30573813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CEED50-CA3F-4493-9FD7-AC443E861225}" type="slidenum">
              <a:rPr lang="en-US" smtClean="0"/>
              <a:t>2</a:t>
            </a:fld>
            <a:endParaRPr lang="en-US" dirty="0"/>
          </a:p>
        </p:txBody>
      </p:sp>
    </p:spTree>
    <p:extLst>
      <p:ext uri="{BB962C8B-B14F-4D97-AF65-F5344CB8AC3E}">
        <p14:creationId xmlns:p14="http://schemas.microsoft.com/office/powerpoint/2010/main" val="16512330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none" dirty="0"/>
          </a:p>
        </p:txBody>
      </p:sp>
      <p:sp>
        <p:nvSpPr>
          <p:cNvPr id="4" name="Slide Number Placeholder 3"/>
          <p:cNvSpPr>
            <a:spLocks noGrp="1"/>
          </p:cNvSpPr>
          <p:nvPr>
            <p:ph type="sldNum" sz="quarter" idx="5"/>
          </p:nvPr>
        </p:nvSpPr>
        <p:spPr/>
        <p:txBody>
          <a:bodyPr/>
          <a:lstStyle/>
          <a:p>
            <a:fld id="{8ACEED50-CA3F-4493-9FD7-AC443E861225}" type="slidenum">
              <a:rPr lang="en-US" smtClean="0"/>
              <a:t>22</a:t>
            </a:fld>
            <a:endParaRPr lang="en-US" dirty="0"/>
          </a:p>
        </p:txBody>
      </p:sp>
    </p:spTree>
    <p:extLst>
      <p:ext uri="{BB962C8B-B14F-4D97-AF65-F5344CB8AC3E}">
        <p14:creationId xmlns:p14="http://schemas.microsoft.com/office/powerpoint/2010/main" val="42265881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none" dirty="0"/>
          </a:p>
        </p:txBody>
      </p:sp>
      <p:sp>
        <p:nvSpPr>
          <p:cNvPr id="4" name="Slide Number Placeholder 3"/>
          <p:cNvSpPr>
            <a:spLocks noGrp="1"/>
          </p:cNvSpPr>
          <p:nvPr>
            <p:ph type="sldNum" sz="quarter" idx="5"/>
          </p:nvPr>
        </p:nvSpPr>
        <p:spPr/>
        <p:txBody>
          <a:bodyPr/>
          <a:lstStyle/>
          <a:p>
            <a:fld id="{8ACEED50-CA3F-4493-9FD7-AC443E861225}" type="slidenum">
              <a:rPr lang="en-US" smtClean="0"/>
              <a:t>23</a:t>
            </a:fld>
            <a:endParaRPr lang="en-US" dirty="0"/>
          </a:p>
        </p:txBody>
      </p:sp>
    </p:spTree>
    <p:extLst>
      <p:ext uri="{BB962C8B-B14F-4D97-AF65-F5344CB8AC3E}">
        <p14:creationId xmlns:p14="http://schemas.microsoft.com/office/powerpoint/2010/main" val="32099395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CEED50-CA3F-4493-9FD7-AC443E861225}" type="slidenum">
              <a:rPr lang="en-US" smtClean="0"/>
              <a:t>24</a:t>
            </a:fld>
            <a:endParaRPr lang="en-US" dirty="0"/>
          </a:p>
        </p:txBody>
      </p:sp>
    </p:spTree>
    <p:extLst>
      <p:ext uri="{BB962C8B-B14F-4D97-AF65-F5344CB8AC3E}">
        <p14:creationId xmlns:p14="http://schemas.microsoft.com/office/powerpoint/2010/main" val="6357001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8ACEED50-CA3F-4493-9FD7-AC443E861225}" type="slidenum">
              <a:rPr lang="en-US" smtClean="0"/>
              <a:t>25</a:t>
            </a:fld>
            <a:endParaRPr lang="en-US" dirty="0"/>
          </a:p>
        </p:txBody>
      </p:sp>
    </p:spTree>
    <p:extLst>
      <p:ext uri="{BB962C8B-B14F-4D97-AF65-F5344CB8AC3E}">
        <p14:creationId xmlns:p14="http://schemas.microsoft.com/office/powerpoint/2010/main" val="9955849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CEED50-CA3F-4493-9FD7-AC443E861225}" type="slidenum">
              <a:rPr lang="en-US" smtClean="0"/>
              <a:t>26</a:t>
            </a:fld>
            <a:endParaRPr lang="en-US" dirty="0"/>
          </a:p>
        </p:txBody>
      </p:sp>
    </p:spTree>
    <p:extLst>
      <p:ext uri="{BB962C8B-B14F-4D97-AF65-F5344CB8AC3E}">
        <p14:creationId xmlns:p14="http://schemas.microsoft.com/office/powerpoint/2010/main" val="18087660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CEED50-CA3F-4493-9FD7-AC443E861225}" type="slidenum">
              <a:rPr lang="en-US" smtClean="0"/>
              <a:t>27</a:t>
            </a:fld>
            <a:endParaRPr lang="en-US" dirty="0"/>
          </a:p>
        </p:txBody>
      </p:sp>
    </p:spTree>
    <p:extLst>
      <p:ext uri="{BB962C8B-B14F-4D97-AF65-F5344CB8AC3E}">
        <p14:creationId xmlns:p14="http://schemas.microsoft.com/office/powerpoint/2010/main" val="13985570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CEED50-CA3F-4493-9FD7-AC443E861225}" type="slidenum">
              <a:rPr lang="en-US" smtClean="0"/>
              <a:t>28</a:t>
            </a:fld>
            <a:endParaRPr lang="en-US" dirty="0"/>
          </a:p>
        </p:txBody>
      </p:sp>
    </p:spTree>
    <p:extLst>
      <p:ext uri="{BB962C8B-B14F-4D97-AF65-F5344CB8AC3E}">
        <p14:creationId xmlns:p14="http://schemas.microsoft.com/office/powerpoint/2010/main" val="5013639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none" dirty="0"/>
          </a:p>
        </p:txBody>
      </p:sp>
      <p:sp>
        <p:nvSpPr>
          <p:cNvPr id="4" name="Slide Number Placeholder 3"/>
          <p:cNvSpPr>
            <a:spLocks noGrp="1"/>
          </p:cNvSpPr>
          <p:nvPr>
            <p:ph type="sldNum" sz="quarter" idx="5"/>
          </p:nvPr>
        </p:nvSpPr>
        <p:spPr/>
        <p:txBody>
          <a:bodyPr/>
          <a:lstStyle/>
          <a:p>
            <a:fld id="{09D06963-D30C-463D-9AF8-2CFB3153CB12}" type="slidenum">
              <a:rPr lang="en-US" smtClean="0"/>
              <a:t>29</a:t>
            </a:fld>
            <a:endParaRPr lang="en-US" dirty="0"/>
          </a:p>
        </p:txBody>
      </p:sp>
    </p:spTree>
    <p:extLst>
      <p:ext uri="{BB962C8B-B14F-4D97-AF65-F5344CB8AC3E}">
        <p14:creationId xmlns:p14="http://schemas.microsoft.com/office/powerpoint/2010/main" val="934441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none" dirty="0"/>
          </a:p>
        </p:txBody>
      </p:sp>
      <p:sp>
        <p:nvSpPr>
          <p:cNvPr id="4" name="Slide Number Placeholder 3"/>
          <p:cNvSpPr>
            <a:spLocks noGrp="1"/>
          </p:cNvSpPr>
          <p:nvPr>
            <p:ph type="sldNum" sz="quarter" idx="5"/>
          </p:nvPr>
        </p:nvSpPr>
        <p:spPr/>
        <p:txBody>
          <a:bodyPr/>
          <a:lstStyle/>
          <a:p>
            <a:fld id="{8ACEED50-CA3F-4493-9FD7-AC443E861225}" type="slidenum">
              <a:rPr lang="en-US" smtClean="0"/>
              <a:t>30</a:t>
            </a:fld>
            <a:endParaRPr lang="en-US" dirty="0"/>
          </a:p>
        </p:txBody>
      </p:sp>
    </p:spTree>
    <p:extLst>
      <p:ext uri="{BB962C8B-B14F-4D97-AF65-F5344CB8AC3E}">
        <p14:creationId xmlns:p14="http://schemas.microsoft.com/office/powerpoint/2010/main" val="34222369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none" dirty="0"/>
          </a:p>
        </p:txBody>
      </p:sp>
      <p:sp>
        <p:nvSpPr>
          <p:cNvPr id="4" name="Slide Number Placeholder 3"/>
          <p:cNvSpPr>
            <a:spLocks noGrp="1"/>
          </p:cNvSpPr>
          <p:nvPr>
            <p:ph type="sldNum" sz="quarter" idx="5"/>
          </p:nvPr>
        </p:nvSpPr>
        <p:spPr/>
        <p:txBody>
          <a:bodyPr/>
          <a:lstStyle/>
          <a:p>
            <a:fld id="{09D06963-D30C-463D-9AF8-2CFB3153CB12}" type="slidenum">
              <a:rPr lang="en-US" smtClean="0"/>
              <a:t>31</a:t>
            </a:fld>
            <a:endParaRPr lang="en-US" dirty="0"/>
          </a:p>
        </p:txBody>
      </p:sp>
    </p:spTree>
    <p:extLst>
      <p:ext uri="{BB962C8B-B14F-4D97-AF65-F5344CB8AC3E}">
        <p14:creationId xmlns:p14="http://schemas.microsoft.com/office/powerpoint/2010/main" val="15446947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CEED50-CA3F-4493-9FD7-AC443E861225}" type="slidenum">
              <a:rPr lang="en-US" smtClean="0"/>
              <a:t>3</a:t>
            </a:fld>
            <a:endParaRPr lang="en-US" dirty="0"/>
          </a:p>
        </p:txBody>
      </p:sp>
    </p:spTree>
    <p:extLst>
      <p:ext uri="{BB962C8B-B14F-4D97-AF65-F5344CB8AC3E}">
        <p14:creationId xmlns:p14="http://schemas.microsoft.com/office/powerpoint/2010/main" val="23718115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defTabSz="952843">
              <a:defRPr/>
            </a:pPr>
            <a:fld id="{EB38CAEC-4554-485B-9189-C45C7447A404}" type="slidenum">
              <a:rPr lang="en-US">
                <a:solidFill>
                  <a:prstClr val="black"/>
                </a:solidFill>
                <a:latin typeface="Calibri"/>
              </a:rPr>
              <a:pPr defTabSz="952843">
                <a:defRPr/>
              </a:pPr>
              <a:t>32</a:t>
            </a:fld>
            <a:endParaRPr lang="en-US" dirty="0">
              <a:solidFill>
                <a:prstClr val="black"/>
              </a:solidFill>
              <a:latin typeface="Calibri"/>
            </a:endParaRPr>
          </a:p>
        </p:txBody>
      </p:sp>
    </p:spTree>
    <p:extLst>
      <p:ext uri="{BB962C8B-B14F-4D97-AF65-F5344CB8AC3E}">
        <p14:creationId xmlns:p14="http://schemas.microsoft.com/office/powerpoint/2010/main" val="4886847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CEED50-CA3F-4493-9FD7-AC443E861225}" type="slidenum">
              <a:rPr lang="en-US" smtClean="0"/>
              <a:t>33</a:t>
            </a:fld>
            <a:endParaRPr lang="en-US" dirty="0"/>
          </a:p>
        </p:txBody>
      </p:sp>
    </p:spTree>
    <p:extLst>
      <p:ext uri="{BB962C8B-B14F-4D97-AF65-F5344CB8AC3E}">
        <p14:creationId xmlns:p14="http://schemas.microsoft.com/office/powerpoint/2010/main" val="19295289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CEED50-CA3F-4493-9FD7-AC443E861225}" type="slidenum">
              <a:rPr lang="en-US" smtClean="0"/>
              <a:t>34</a:t>
            </a:fld>
            <a:endParaRPr lang="en-US" dirty="0"/>
          </a:p>
        </p:txBody>
      </p:sp>
    </p:spTree>
    <p:extLst>
      <p:ext uri="{BB962C8B-B14F-4D97-AF65-F5344CB8AC3E}">
        <p14:creationId xmlns:p14="http://schemas.microsoft.com/office/powerpoint/2010/main" val="12536920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CEED50-CA3F-4493-9FD7-AC443E861225}" type="slidenum">
              <a:rPr lang="en-US" smtClean="0"/>
              <a:t>4</a:t>
            </a:fld>
            <a:endParaRPr lang="en-US" dirty="0"/>
          </a:p>
        </p:txBody>
      </p:sp>
    </p:spTree>
    <p:extLst>
      <p:ext uri="{BB962C8B-B14F-4D97-AF65-F5344CB8AC3E}">
        <p14:creationId xmlns:p14="http://schemas.microsoft.com/office/powerpoint/2010/main" val="14814715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CEED50-CA3F-4493-9FD7-AC443E861225}" type="slidenum">
              <a:rPr lang="en-US" smtClean="0"/>
              <a:t>7</a:t>
            </a:fld>
            <a:endParaRPr lang="en-US" dirty="0"/>
          </a:p>
        </p:txBody>
      </p:sp>
    </p:spTree>
    <p:extLst>
      <p:ext uri="{BB962C8B-B14F-4D97-AF65-F5344CB8AC3E}">
        <p14:creationId xmlns:p14="http://schemas.microsoft.com/office/powerpoint/2010/main" val="15932247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CEED50-CA3F-4493-9FD7-AC443E861225}" type="slidenum">
              <a:rPr lang="en-US" smtClean="0"/>
              <a:t>8</a:t>
            </a:fld>
            <a:endParaRPr lang="en-US" dirty="0"/>
          </a:p>
        </p:txBody>
      </p:sp>
    </p:spTree>
    <p:extLst>
      <p:ext uri="{BB962C8B-B14F-4D97-AF65-F5344CB8AC3E}">
        <p14:creationId xmlns:p14="http://schemas.microsoft.com/office/powerpoint/2010/main" val="842872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CEED50-CA3F-4493-9FD7-AC443E861225}" type="slidenum">
              <a:rPr lang="en-US" smtClean="0"/>
              <a:t>9</a:t>
            </a:fld>
            <a:endParaRPr lang="en-US" dirty="0"/>
          </a:p>
        </p:txBody>
      </p:sp>
    </p:spTree>
    <p:extLst>
      <p:ext uri="{BB962C8B-B14F-4D97-AF65-F5344CB8AC3E}">
        <p14:creationId xmlns:p14="http://schemas.microsoft.com/office/powerpoint/2010/main" val="8498217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1C306B-02FD-45A9-B090-69A43E2135EC}" type="slidenum">
              <a:rPr lang="en-US" smtClean="0"/>
              <a:pPr/>
              <a:t>10</a:t>
            </a:fld>
            <a:endParaRPr lang="en-US" dirty="0"/>
          </a:p>
        </p:txBody>
      </p:sp>
    </p:spTree>
    <p:extLst>
      <p:ext uri="{BB962C8B-B14F-4D97-AF65-F5344CB8AC3E}">
        <p14:creationId xmlns:p14="http://schemas.microsoft.com/office/powerpoint/2010/main" val="6118574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CEED50-CA3F-4493-9FD7-AC443E861225}" type="slidenum">
              <a:rPr lang="en-US" smtClean="0"/>
              <a:t>11</a:t>
            </a:fld>
            <a:endParaRPr lang="en-US" dirty="0"/>
          </a:p>
        </p:txBody>
      </p:sp>
    </p:spTree>
    <p:extLst>
      <p:ext uri="{BB962C8B-B14F-4D97-AF65-F5344CB8AC3E}">
        <p14:creationId xmlns:p14="http://schemas.microsoft.com/office/powerpoint/2010/main" val="16149994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EBFC025E-A984-463D-AC54-2320B6BE7BD6}"/>
              </a:ext>
            </a:extLst>
          </p:cNvPr>
          <p:cNvSpPr>
            <a:spLocks noChangeArrowheads="1"/>
          </p:cNvSpPr>
          <p:nvPr userDrawn="1"/>
        </p:nvSpPr>
        <p:spPr bwMode="auto">
          <a:xfrm>
            <a:off x="0" y="158190"/>
            <a:ext cx="12192000" cy="945505"/>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dirty="0"/>
          </a:p>
        </p:txBody>
      </p:sp>
      <p:grpSp>
        <p:nvGrpSpPr>
          <p:cNvPr id="40" name="Group 39">
            <a:extLst>
              <a:ext uri="{FF2B5EF4-FFF2-40B4-BE49-F238E27FC236}">
                <a16:creationId xmlns:a16="http://schemas.microsoft.com/office/drawing/2014/main" id="{590D8C45-BBE3-4722-BE9E-CEFAC1F135B3}"/>
              </a:ext>
            </a:extLst>
          </p:cNvPr>
          <p:cNvGrpSpPr/>
          <p:nvPr userDrawn="1"/>
        </p:nvGrpSpPr>
        <p:grpSpPr>
          <a:xfrm>
            <a:off x="0" y="-11828"/>
            <a:ext cx="12213136" cy="190343"/>
            <a:chOff x="0" y="-11828"/>
            <a:chExt cx="12213136" cy="369332"/>
          </a:xfrm>
        </p:grpSpPr>
        <p:sp>
          <p:nvSpPr>
            <p:cNvPr id="23" name="bk object 25">
              <a:extLst>
                <a:ext uri="{FF2B5EF4-FFF2-40B4-BE49-F238E27FC236}">
                  <a16:creationId xmlns:a16="http://schemas.microsoft.com/office/drawing/2014/main" id="{0479014B-D9FA-41D1-A261-573CC480F4E4}"/>
                </a:ext>
              </a:extLst>
            </p:cNvPr>
            <p:cNvSpPr/>
            <p:nvPr userDrawn="1"/>
          </p:nvSpPr>
          <p:spPr>
            <a:xfrm>
              <a:off x="0" y="-11828"/>
              <a:ext cx="790507" cy="369332"/>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dirty="0"/>
            </a:p>
          </p:txBody>
        </p:sp>
        <p:sp>
          <p:nvSpPr>
            <p:cNvPr id="24" name="bk object 26">
              <a:extLst>
                <a:ext uri="{FF2B5EF4-FFF2-40B4-BE49-F238E27FC236}">
                  <a16:creationId xmlns:a16="http://schemas.microsoft.com/office/drawing/2014/main" id="{937A1180-277E-4546-A510-B04E9AF42343}"/>
                </a:ext>
              </a:extLst>
            </p:cNvPr>
            <p:cNvSpPr/>
            <p:nvPr userDrawn="1"/>
          </p:nvSpPr>
          <p:spPr>
            <a:xfrm>
              <a:off x="390701" y="-11828"/>
              <a:ext cx="1306808" cy="369332"/>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dirty="0"/>
            </a:p>
          </p:txBody>
        </p:sp>
        <p:sp>
          <p:nvSpPr>
            <p:cNvPr id="25" name="bk object 27">
              <a:extLst>
                <a:ext uri="{FF2B5EF4-FFF2-40B4-BE49-F238E27FC236}">
                  <a16:creationId xmlns:a16="http://schemas.microsoft.com/office/drawing/2014/main" id="{65781020-7583-45A2-B0DE-1E25E0F1ACCA}"/>
                </a:ext>
              </a:extLst>
            </p:cNvPr>
            <p:cNvSpPr/>
            <p:nvPr userDrawn="1"/>
          </p:nvSpPr>
          <p:spPr>
            <a:xfrm>
              <a:off x="1009093" y="-11828"/>
              <a:ext cx="2033078" cy="369332"/>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dirty="0"/>
            </a:p>
          </p:txBody>
        </p:sp>
        <p:sp>
          <p:nvSpPr>
            <p:cNvPr id="26" name="bk object 28">
              <a:extLst>
                <a:ext uri="{FF2B5EF4-FFF2-40B4-BE49-F238E27FC236}">
                  <a16:creationId xmlns:a16="http://schemas.microsoft.com/office/drawing/2014/main" id="{C7E5D72F-F12D-41E4-B628-780DFDFE5A1D}"/>
                </a:ext>
              </a:extLst>
            </p:cNvPr>
            <p:cNvSpPr/>
            <p:nvPr userDrawn="1"/>
          </p:nvSpPr>
          <p:spPr>
            <a:xfrm>
              <a:off x="1901050" y="-11828"/>
              <a:ext cx="2061841" cy="369332"/>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dirty="0"/>
            </a:p>
          </p:txBody>
        </p:sp>
        <p:sp>
          <p:nvSpPr>
            <p:cNvPr id="27" name="bk object 29">
              <a:extLst>
                <a:ext uri="{FF2B5EF4-FFF2-40B4-BE49-F238E27FC236}">
                  <a16:creationId xmlns:a16="http://schemas.microsoft.com/office/drawing/2014/main" id="{AD0F09A1-E084-4C54-82B8-DA58421B1792}"/>
                </a:ext>
              </a:extLst>
            </p:cNvPr>
            <p:cNvSpPr/>
            <p:nvPr userDrawn="1"/>
          </p:nvSpPr>
          <p:spPr>
            <a:xfrm>
              <a:off x="2648105" y="-11828"/>
              <a:ext cx="1418981" cy="369332"/>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dirty="0"/>
            </a:p>
          </p:txBody>
        </p:sp>
        <p:sp>
          <p:nvSpPr>
            <p:cNvPr id="28" name="bk object 30">
              <a:extLst>
                <a:ext uri="{FF2B5EF4-FFF2-40B4-BE49-F238E27FC236}">
                  <a16:creationId xmlns:a16="http://schemas.microsoft.com/office/drawing/2014/main" id="{6CC980B4-E7C4-4BB4-910D-2CCDAEC41F4D}"/>
                </a:ext>
              </a:extLst>
            </p:cNvPr>
            <p:cNvSpPr/>
            <p:nvPr userDrawn="1"/>
          </p:nvSpPr>
          <p:spPr>
            <a:xfrm>
              <a:off x="2935347" y="-11828"/>
              <a:ext cx="3758868" cy="369332"/>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dirty="0"/>
            </a:p>
          </p:txBody>
        </p:sp>
        <p:sp>
          <p:nvSpPr>
            <p:cNvPr id="29" name="bk object 31">
              <a:extLst>
                <a:ext uri="{FF2B5EF4-FFF2-40B4-BE49-F238E27FC236}">
                  <a16:creationId xmlns:a16="http://schemas.microsoft.com/office/drawing/2014/main" id="{C30CD1A4-65E7-4E5D-835E-574CA475E807}"/>
                </a:ext>
              </a:extLst>
            </p:cNvPr>
            <p:cNvSpPr/>
            <p:nvPr userDrawn="1"/>
          </p:nvSpPr>
          <p:spPr>
            <a:xfrm>
              <a:off x="4407193" y="-11828"/>
              <a:ext cx="2898370" cy="369332"/>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dirty="0"/>
            </a:p>
          </p:txBody>
        </p:sp>
        <p:sp>
          <p:nvSpPr>
            <p:cNvPr id="30" name="bk object 32">
              <a:extLst>
                <a:ext uri="{FF2B5EF4-FFF2-40B4-BE49-F238E27FC236}">
                  <a16:creationId xmlns:a16="http://schemas.microsoft.com/office/drawing/2014/main" id="{25872DC6-D455-4CFF-99BD-B4444761ADB2}"/>
                </a:ext>
              </a:extLst>
            </p:cNvPr>
            <p:cNvSpPr/>
            <p:nvPr userDrawn="1"/>
          </p:nvSpPr>
          <p:spPr>
            <a:xfrm>
              <a:off x="5123013" y="-11828"/>
              <a:ext cx="7090123" cy="369332"/>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dirty="0"/>
            </a:p>
          </p:txBody>
        </p:sp>
        <p:cxnSp>
          <p:nvCxnSpPr>
            <p:cNvPr id="31" name="Straight Connector 30">
              <a:extLst>
                <a:ext uri="{FF2B5EF4-FFF2-40B4-BE49-F238E27FC236}">
                  <a16:creationId xmlns:a16="http://schemas.microsoft.com/office/drawing/2014/main" id="{59578D96-7E9E-4856-8FFA-4F2E167ECD79}"/>
                </a:ext>
              </a:extLst>
            </p:cNvPr>
            <p:cNvCxnSpPr>
              <a:cxnSpLocks/>
            </p:cNvCxnSpPr>
            <p:nvPr userDrawn="1"/>
          </p:nvCxnSpPr>
          <p:spPr>
            <a:xfrm>
              <a:off x="0" y="338919"/>
              <a:ext cx="12213136" cy="0"/>
            </a:xfrm>
            <a:prstGeom prst="line">
              <a:avLst/>
            </a:prstGeom>
            <a:ln w="9525">
              <a:solidFill>
                <a:srgbClr val="536DB3"/>
              </a:solidFill>
            </a:ln>
          </p:spPr>
          <p:style>
            <a:lnRef idx="1">
              <a:schemeClr val="accent1"/>
            </a:lnRef>
            <a:fillRef idx="0">
              <a:schemeClr val="accent1"/>
            </a:fillRef>
            <a:effectRef idx="0">
              <a:schemeClr val="accent1"/>
            </a:effectRef>
            <a:fontRef idx="minor">
              <a:schemeClr val="tx1"/>
            </a:fontRef>
          </p:style>
        </p:cxnSp>
      </p:grpSp>
      <p:sp>
        <p:nvSpPr>
          <p:cNvPr id="32" name="Title 1">
            <a:extLst>
              <a:ext uri="{FF2B5EF4-FFF2-40B4-BE49-F238E27FC236}">
                <a16:creationId xmlns:a16="http://schemas.microsoft.com/office/drawing/2014/main" id="{E03FE6B5-6022-4CFE-85B6-0AD1DA5E059F}"/>
              </a:ext>
            </a:extLst>
          </p:cNvPr>
          <p:cNvSpPr>
            <a:spLocks noGrp="1"/>
          </p:cNvSpPr>
          <p:nvPr userDrawn="1">
            <p:ph type="title" hasCustomPrompt="1"/>
          </p:nvPr>
        </p:nvSpPr>
        <p:spPr>
          <a:xfrm>
            <a:off x="457200" y="956740"/>
            <a:ext cx="10839490" cy="1141737"/>
          </a:xfrm>
          <a:prstGeom prst="rect">
            <a:avLst/>
          </a:prstGeom>
        </p:spPr>
        <p:txBody>
          <a:bodyPr/>
          <a:lstStyle>
            <a:lvl1pPr algn="l">
              <a:lnSpc>
                <a:spcPts val="3000"/>
              </a:lnSpc>
              <a:defRPr sz="2800" b="1" baseline="0">
                <a:solidFill>
                  <a:srgbClr val="532E63"/>
                </a:solidFill>
                <a:effectLst/>
                <a:latin typeface="Calibri" pitchFamily="34" charset="0"/>
              </a:defRPr>
            </a:lvl1pPr>
          </a:lstStyle>
          <a:p>
            <a:r>
              <a:rPr lang="en-US" dirty="0"/>
              <a:t>Sample title of your presentation</a:t>
            </a:r>
          </a:p>
        </p:txBody>
      </p:sp>
      <p:sp>
        <p:nvSpPr>
          <p:cNvPr id="33" name="Subtitle 2">
            <a:extLst>
              <a:ext uri="{FF2B5EF4-FFF2-40B4-BE49-F238E27FC236}">
                <a16:creationId xmlns:a16="http://schemas.microsoft.com/office/drawing/2014/main" id="{FA82A376-37D6-4385-9A8E-5954F8ED847A}"/>
              </a:ext>
            </a:extLst>
          </p:cNvPr>
          <p:cNvSpPr>
            <a:spLocks noGrp="1"/>
          </p:cNvSpPr>
          <p:nvPr userDrawn="1">
            <p:ph type="subTitle" idx="1" hasCustomPrompt="1"/>
          </p:nvPr>
        </p:nvSpPr>
        <p:spPr>
          <a:xfrm>
            <a:off x="457199" y="2738307"/>
            <a:ext cx="8430707" cy="945505"/>
          </a:xfrm>
          <a:prstGeom prst="rect">
            <a:avLst/>
          </a:prstGeom>
        </p:spPr>
        <p:txBody>
          <a:bodyPr/>
          <a:lstStyle>
            <a:lvl1pPr marL="0" indent="0" algn="l">
              <a:buNone/>
              <a:defRPr sz="2000" b="1" baseline="0">
                <a:solidFill>
                  <a:srgbClr val="5E9732"/>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 Name</a:t>
            </a:r>
          </a:p>
          <a:p>
            <a:r>
              <a:rPr lang="en-US" dirty="0"/>
              <a:t>Presenter’s Title</a:t>
            </a:r>
          </a:p>
        </p:txBody>
      </p:sp>
      <p:sp>
        <p:nvSpPr>
          <p:cNvPr id="34" name="Text Placeholder 8">
            <a:extLst>
              <a:ext uri="{FF2B5EF4-FFF2-40B4-BE49-F238E27FC236}">
                <a16:creationId xmlns:a16="http://schemas.microsoft.com/office/drawing/2014/main" id="{87440A12-BBFE-427B-9125-F1A28159BEC7}"/>
              </a:ext>
            </a:extLst>
          </p:cNvPr>
          <p:cNvSpPr>
            <a:spLocks noGrp="1"/>
          </p:cNvSpPr>
          <p:nvPr userDrawn="1">
            <p:ph type="body" sz="quarter" idx="10" hasCustomPrompt="1"/>
          </p:nvPr>
        </p:nvSpPr>
        <p:spPr>
          <a:xfrm>
            <a:off x="457200" y="4119693"/>
            <a:ext cx="8430714" cy="1279662"/>
          </a:xfrm>
          <a:prstGeom prst="rect">
            <a:avLst/>
          </a:prstGeom>
        </p:spPr>
        <p:txBody>
          <a:bodyPr/>
          <a:lstStyle>
            <a:lvl1pPr marL="0" indent="0" algn="l">
              <a:lnSpc>
                <a:spcPts val="2000"/>
              </a:lnSpc>
              <a:buNone/>
              <a:defRPr sz="1800" baseline="0">
                <a:solidFill>
                  <a:schemeClr val="tx1"/>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Event Title</a:t>
            </a:r>
          </a:p>
          <a:p>
            <a:pPr lvl="0"/>
            <a:r>
              <a:rPr lang="en-US" dirty="0"/>
              <a:t>Date</a:t>
            </a:r>
          </a:p>
        </p:txBody>
      </p:sp>
      <p:pic>
        <p:nvPicPr>
          <p:cNvPr id="36" name="Picture 35" descr="Logos of the U.S. Department of Health and Human Services and Centers for Disease Control and Prevention" title="LOGOS">
            <a:extLst>
              <a:ext uri="{FF2B5EF4-FFF2-40B4-BE49-F238E27FC236}">
                <a16:creationId xmlns:a16="http://schemas.microsoft.com/office/drawing/2014/main" id="{229C74C4-5ED8-4DF0-8819-21F31B9D396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65300" y="85079"/>
            <a:ext cx="1652455" cy="947350"/>
          </a:xfrm>
          <a:prstGeom prst="rect">
            <a:avLst/>
          </a:prstGeom>
        </p:spPr>
      </p:pic>
      <p:sp>
        <p:nvSpPr>
          <p:cNvPr id="18" name="Text Placeholder 2">
            <a:extLst>
              <a:ext uri="{FF2B5EF4-FFF2-40B4-BE49-F238E27FC236}">
                <a16:creationId xmlns:a16="http://schemas.microsoft.com/office/drawing/2014/main" id="{83883BE7-1488-45BD-8A9E-256699B13004}"/>
              </a:ext>
            </a:extLst>
          </p:cNvPr>
          <p:cNvSpPr>
            <a:spLocks noGrp="1"/>
          </p:cNvSpPr>
          <p:nvPr>
            <p:ph type="body" sz="quarter" idx="11" hasCustomPrompt="1"/>
          </p:nvPr>
        </p:nvSpPr>
        <p:spPr>
          <a:xfrm>
            <a:off x="457199" y="183074"/>
            <a:ext cx="8799453" cy="762458"/>
          </a:xfrm>
        </p:spPr>
        <p:txBody>
          <a:bodyPr/>
          <a:lstStyle>
            <a:lvl1pPr marL="0" indent="0">
              <a:buNone/>
              <a:defRPr>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800" b="1" dirty="0">
                <a:solidFill>
                  <a:schemeClr val="bg1"/>
                </a:solidFill>
                <a:latin typeface="Calibri" panose="020F0502020204030204" pitchFamily="34" charset="0"/>
              </a:rPr>
              <a:t>Centers for Disease Control and Prevention</a:t>
            </a:r>
          </a:p>
        </p:txBody>
      </p:sp>
    </p:spTree>
    <p:extLst>
      <p:ext uri="{BB962C8B-B14F-4D97-AF65-F5344CB8AC3E}">
        <p14:creationId xmlns:p14="http://schemas.microsoft.com/office/powerpoint/2010/main" val="2699370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_NCHS">
    <p:bg>
      <p:bgPr>
        <a:solidFill>
          <a:schemeClr val="bg2"/>
        </a:solidFill>
        <a:effectLst/>
      </p:bgPr>
    </p:bg>
    <p:spTree>
      <p:nvGrpSpPr>
        <p:cNvPr id="1" name=""/>
        <p:cNvGrpSpPr/>
        <p:nvPr/>
      </p:nvGrpSpPr>
      <p:grpSpPr>
        <a:xfrm>
          <a:off x="0" y="0"/>
          <a:ext cx="0" cy="0"/>
          <a:chOff x="0" y="0"/>
          <a:chExt cx="0" cy="0"/>
        </a:xfrm>
      </p:grpSpPr>
      <p:pic>
        <p:nvPicPr>
          <p:cNvPr id="3" name="Picture 2" descr="Logos of the U.S. Department of Health and Human Services and the Centers for Disease control and Prevention" title="logo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12192000" cy="1185297"/>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006858"/>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6858"/>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6858"/>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472864" y="120203"/>
            <a:ext cx="9204101" cy="379656"/>
          </a:xfrm>
          <a:prstGeom prst="rect">
            <a:avLst/>
          </a:prstGeom>
          <a:noFill/>
        </p:spPr>
        <p:txBody>
          <a:bodyPr wrap="square" rtlCol="0">
            <a:spAutoFit/>
          </a:bodyPr>
          <a:lstStyle/>
          <a:p>
            <a:r>
              <a:rPr lang="en-US" sz="1867" b="1" cap="all" baseline="0" dirty="0">
                <a:solidFill>
                  <a:schemeClr val="tx2">
                    <a:lumMod val="95000"/>
                  </a:schemeClr>
                </a:solidFill>
                <a:latin typeface="Arial" panose="020B0604020202020204" pitchFamily="34" charset="0"/>
                <a:cs typeface="Arial" panose="020B0604020202020204" pitchFamily="34" charset="0"/>
              </a:rPr>
              <a:t>National Center for Health Statistics</a:t>
            </a:r>
          </a:p>
        </p:txBody>
      </p:sp>
    </p:spTree>
    <p:extLst>
      <p:ext uri="{BB962C8B-B14F-4D97-AF65-F5344CB8AC3E}">
        <p14:creationId xmlns:p14="http://schemas.microsoft.com/office/powerpoint/2010/main" val="649821158"/>
      </p:ext>
    </p:extLst>
  </p:cSld>
  <p:clrMapOvr>
    <a:masterClrMapping/>
  </p:clrMapOvr>
  <p:transition>
    <p:fade/>
  </p:transition>
  <p:extLst>
    <p:ext uri="{DCECCB84-F9BA-43D5-87BE-67443E8EF086}">
      <p15:sldGuideLst xmlns:p15="http://schemas.microsoft.com/office/powerpoint/2012/main">
        <p15:guide id="1" orient="horz" pos="1620">
          <p15:clr>
            <a:srgbClr val="FBAE40"/>
          </p15:clr>
        </p15:guide>
        <p15:guide id="2" pos="2880">
          <p15:clr>
            <a:srgbClr val="FBAE40"/>
          </p15:clr>
        </p15:guide>
        <p15:guide id="3" pos="2736">
          <p15:clr>
            <a:srgbClr val="FBAE40"/>
          </p15:clr>
        </p15:guide>
        <p15:guide id="4" pos="28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6858"/>
                </a:solidFill>
                <a:effectLst/>
                <a:latin typeface="Calibri" pitchFamily="34" charset="0"/>
              </a:defRPr>
            </a:lvl1pPr>
          </a:lstStyle>
          <a:p>
            <a:r>
              <a:rPr lang="en-US" dirty="0"/>
              <a:t>Bottom band: NCHS</a:t>
            </a:r>
          </a:p>
        </p:txBody>
      </p:sp>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6A71"/>
              </a:buClr>
              <a:buFont typeface="Wingdings" panose="05000000000000000000" pitchFamily="2" charset="2"/>
              <a:buChar char="§"/>
              <a:defRPr sz="2667">
                <a:solidFill>
                  <a:schemeClr val="accent4">
                    <a:lumMod val="75000"/>
                  </a:schemeClr>
                </a:solidFill>
              </a:defRPr>
            </a:lvl1pPr>
            <a:lvl2pPr>
              <a:buClr>
                <a:srgbClr val="008BB0"/>
              </a:buClr>
              <a:defRPr sz="2667">
                <a:solidFill>
                  <a:schemeClr val="accent4">
                    <a:lumMod val="75000"/>
                  </a:schemeClr>
                </a:solidFill>
              </a:defRPr>
            </a:lvl2pPr>
            <a:lvl3pPr>
              <a:buClr>
                <a:srgbClr val="695E4A"/>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37261"/>
            <a:ext cx="12192000" cy="120739"/>
          </a:xfrm>
          <a:prstGeom prst="rect">
            <a:avLst/>
          </a:prstGeom>
        </p:spPr>
      </p:pic>
    </p:spTree>
    <p:extLst>
      <p:ext uri="{BB962C8B-B14F-4D97-AF65-F5344CB8AC3E}">
        <p14:creationId xmlns:p14="http://schemas.microsoft.com/office/powerpoint/2010/main" val="1268004332"/>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6858"/>
                </a:solidFill>
                <a:effectLst/>
                <a:latin typeface="Calibri" pitchFamily="34" charset="0"/>
              </a:defRPr>
            </a:lvl1pPr>
          </a:lstStyle>
          <a:p>
            <a:endParaRPr lang="en-US" dirty="0"/>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37261"/>
            <a:ext cx="12192000" cy="120739"/>
          </a:xfrm>
          <a:prstGeom prst="rect">
            <a:avLst/>
          </a:prstGeom>
        </p:spPr>
      </p:pic>
    </p:spTree>
    <p:extLst>
      <p:ext uri="{BB962C8B-B14F-4D97-AF65-F5344CB8AC3E}">
        <p14:creationId xmlns:p14="http://schemas.microsoft.com/office/powerpoint/2010/main" val="1673745459"/>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685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862786240"/>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sp>
        <p:nvSpPr>
          <p:cNvPr id="3" name="TextBox 2"/>
          <p:cNvSpPr txBox="1"/>
          <p:nvPr userDrawn="1"/>
        </p:nvSpPr>
        <p:spPr>
          <a:xfrm>
            <a:off x="169625" y="3662433"/>
            <a:ext cx="8852455" cy="1815882"/>
          </a:xfrm>
          <a:prstGeom prst="rect">
            <a:avLst/>
          </a:prstGeom>
          <a:noFill/>
        </p:spPr>
        <p:txBody>
          <a:bodyPr wrap="square" rtlCol="0">
            <a:spAutoFit/>
          </a:bodyPr>
          <a:lstStyle/>
          <a:p>
            <a:r>
              <a:rPr lang="en-US" sz="1600" dirty="0">
                <a:solidFill>
                  <a:srgbClr val="695E4A"/>
                </a:solidFill>
                <a:latin typeface="Calibri" panose="020F0502020204030204" pitchFamily="34" charset="0"/>
              </a:rPr>
              <a:t>For more information, contact CDC</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1-800-CDC-INFO (232-4636)</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TTY:  1-888-232-6348    www.cdc.gov</a:t>
            </a: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pic>
        <p:nvPicPr>
          <p:cNvPr id="2" name="Picture 1" descr="Logos of the U.S. Department of Health and Human Services and the Centers for Disease control and Prevention" title="logo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674176"/>
            <a:ext cx="12192000" cy="1183824"/>
          </a:xfrm>
          <a:prstGeom prst="rect">
            <a:avLst/>
          </a:prstGeom>
        </p:spPr>
      </p:pic>
    </p:spTree>
    <p:extLst>
      <p:ext uri="{BB962C8B-B14F-4D97-AF65-F5344CB8AC3E}">
        <p14:creationId xmlns:p14="http://schemas.microsoft.com/office/powerpoint/2010/main" val="3853991363"/>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rgbClr val="006859"/>
        </a:solidFill>
        <a:effectLst/>
      </p:bgPr>
    </p:bg>
    <p:spTree>
      <p:nvGrpSpPr>
        <p:cNvPr id="1" name=""/>
        <p:cNvGrpSpPr/>
        <p:nvPr/>
      </p:nvGrpSpPr>
      <p:grpSpPr>
        <a:xfrm>
          <a:off x="0" y="0"/>
          <a:ext cx="0" cy="0"/>
          <a:chOff x="0" y="0"/>
          <a:chExt cx="0" cy="0"/>
        </a:xfrm>
      </p:grpSpPr>
      <p:sp>
        <p:nvSpPr>
          <p:cNvPr id="19" name="Content Placeholder 18">
            <a:extLst>
              <a:ext uri="{FF2B5EF4-FFF2-40B4-BE49-F238E27FC236}">
                <a16:creationId xmlns:a16="http://schemas.microsoft.com/office/drawing/2014/main" id="{585120FC-1B2F-4132-95D7-ED8340727F60}"/>
              </a:ext>
            </a:extLst>
          </p:cNvPr>
          <p:cNvSpPr>
            <a:spLocks noGrp="1"/>
          </p:cNvSpPr>
          <p:nvPr userDrawn="1">
            <p:ph sz="quarter" idx="10"/>
          </p:nvPr>
        </p:nvSpPr>
        <p:spPr>
          <a:xfrm>
            <a:off x="576262" y="4097048"/>
            <a:ext cx="11006137" cy="765238"/>
          </a:xfrm>
        </p:spPr>
        <p:txBody>
          <a:bodyPr>
            <a:normAutofit/>
          </a:bodyPr>
          <a:lstStyle>
            <a:lvl1pPr>
              <a:spcAft>
                <a:spcPts val="1200"/>
              </a:spcAft>
              <a:buNone/>
              <a:defRPr sz="4800" b="1">
                <a:solidFill>
                  <a:schemeClr val="bg1"/>
                </a:solidFill>
              </a:defRPr>
            </a:lvl1pPr>
            <a:lvl2pPr marL="290513" indent="-290513">
              <a:spcBef>
                <a:spcPts val="600"/>
              </a:spcBef>
              <a:spcAft>
                <a:spcPts val="600"/>
              </a:spcAft>
              <a:buClr>
                <a:srgbClr val="007D57"/>
              </a:buClr>
              <a:buFont typeface="Wingdings" panose="05000000000000000000" pitchFamily="2" charset="2"/>
              <a:buChar char="§"/>
              <a:defRPr sz="2800"/>
            </a:lvl2pPr>
            <a:lvl3pPr marL="623888" indent="-333375">
              <a:spcBef>
                <a:spcPts val="600"/>
              </a:spcBef>
              <a:spcAft>
                <a:spcPts val="600"/>
              </a:spcAft>
              <a:defRPr sz="2400"/>
            </a:lvl3pPr>
            <a:lvl4pPr marL="914400" indent="-231775">
              <a:spcBef>
                <a:spcPts val="600"/>
              </a:spcBef>
              <a:spcAft>
                <a:spcPts val="600"/>
              </a:spcAft>
              <a:defRPr/>
            </a:lvl4pPr>
          </a:lstStyle>
          <a:p>
            <a:pPr lvl="0"/>
            <a:r>
              <a:rPr lang="en-US" dirty="0"/>
              <a:t>Click to edit Master text styles</a:t>
            </a:r>
          </a:p>
        </p:txBody>
      </p:sp>
      <p:sp>
        <p:nvSpPr>
          <p:cNvPr id="14" name="Text Placeholder 2">
            <a:extLst>
              <a:ext uri="{FF2B5EF4-FFF2-40B4-BE49-F238E27FC236}">
                <a16:creationId xmlns:a16="http://schemas.microsoft.com/office/drawing/2014/main" id="{0B2C569F-847A-440C-95B4-42E6DB2B0E1A}"/>
              </a:ext>
            </a:extLst>
          </p:cNvPr>
          <p:cNvSpPr>
            <a:spLocks noGrp="1"/>
          </p:cNvSpPr>
          <p:nvPr>
            <p:ph type="body" idx="1"/>
          </p:nvPr>
        </p:nvSpPr>
        <p:spPr>
          <a:xfrm>
            <a:off x="576262" y="5161212"/>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dirty="0"/>
          </a:p>
        </p:txBody>
      </p:sp>
      <p:sp>
        <p:nvSpPr>
          <p:cNvPr id="11" name="Rectangle 10">
            <a:extLst>
              <a:ext uri="{FF2B5EF4-FFF2-40B4-BE49-F238E27FC236}">
                <a16:creationId xmlns:a16="http://schemas.microsoft.com/office/drawing/2014/main" id="{A0E580BE-4D1C-49FF-9A51-96DB99D2BEE1}"/>
              </a:ext>
            </a:extLst>
          </p:cNvPr>
          <p:cNvSpPr>
            <a:spLocks noChangeArrowheads="1"/>
          </p:cNvSpPr>
          <p:nvPr userDrawn="1"/>
        </p:nvSpPr>
        <p:spPr bwMode="auto">
          <a:xfrm>
            <a:off x="8110221" y="6710290"/>
            <a:ext cx="804110" cy="147710"/>
          </a:xfrm>
          <a:prstGeom prst="rect">
            <a:avLst/>
          </a:prstGeom>
          <a:solidFill>
            <a:srgbClr val="018BB0"/>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15" name="Rectangle 14">
            <a:extLst>
              <a:ext uri="{FF2B5EF4-FFF2-40B4-BE49-F238E27FC236}">
                <a16:creationId xmlns:a16="http://schemas.microsoft.com/office/drawing/2014/main" id="{990B9F15-3B1D-4CC8-A828-0022A2346948}"/>
              </a:ext>
            </a:extLst>
          </p:cNvPr>
          <p:cNvSpPr>
            <a:spLocks noChangeArrowheads="1"/>
          </p:cNvSpPr>
          <p:nvPr userDrawn="1"/>
        </p:nvSpPr>
        <p:spPr bwMode="auto">
          <a:xfrm>
            <a:off x="8903845" y="6710290"/>
            <a:ext cx="804110" cy="147710"/>
          </a:xfrm>
          <a:prstGeom prst="rect">
            <a:avLst/>
          </a:prstGeom>
          <a:solidFill>
            <a:srgbClr val="CF6F19"/>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16" name="Rectangle 15">
            <a:extLst>
              <a:ext uri="{FF2B5EF4-FFF2-40B4-BE49-F238E27FC236}">
                <a16:creationId xmlns:a16="http://schemas.microsoft.com/office/drawing/2014/main" id="{B8A844BF-859C-4A08-A382-04A1E108C279}"/>
              </a:ext>
            </a:extLst>
          </p:cNvPr>
          <p:cNvSpPr>
            <a:spLocks noChangeArrowheads="1"/>
          </p:cNvSpPr>
          <p:nvPr userDrawn="1"/>
        </p:nvSpPr>
        <p:spPr bwMode="auto">
          <a:xfrm>
            <a:off x="9707954" y="6710290"/>
            <a:ext cx="804765" cy="147710"/>
          </a:xfrm>
          <a:prstGeom prst="rect">
            <a:avLst/>
          </a:prstGeom>
          <a:solidFill>
            <a:srgbClr val="FFD302"/>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17" name="Rectangle 16">
            <a:extLst>
              <a:ext uri="{FF2B5EF4-FFF2-40B4-BE49-F238E27FC236}">
                <a16:creationId xmlns:a16="http://schemas.microsoft.com/office/drawing/2014/main" id="{2F885664-1E2E-4110-8B00-31B6A12BA30C}"/>
              </a:ext>
            </a:extLst>
          </p:cNvPr>
          <p:cNvSpPr>
            <a:spLocks noChangeArrowheads="1"/>
          </p:cNvSpPr>
          <p:nvPr userDrawn="1"/>
        </p:nvSpPr>
        <p:spPr bwMode="auto">
          <a:xfrm>
            <a:off x="10494263" y="6710290"/>
            <a:ext cx="1697737" cy="147710"/>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18" name="Rectangle 20">
            <a:extLst>
              <a:ext uri="{FF2B5EF4-FFF2-40B4-BE49-F238E27FC236}">
                <a16:creationId xmlns:a16="http://schemas.microsoft.com/office/drawing/2014/main" id="{70FB3EB5-D96F-483C-966D-79480C2A3882}"/>
              </a:ext>
            </a:extLst>
          </p:cNvPr>
          <p:cNvSpPr>
            <a:spLocks noChangeArrowheads="1"/>
          </p:cNvSpPr>
          <p:nvPr userDrawn="1"/>
        </p:nvSpPr>
        <p:spPr bwMode="auto">
          <a:xfrm>
            <a:off x="0" y="6710290"/>
            <a:ext cx="7316597" cy="147710"/>
          </a:xfrm>
          <a:prstGeom prst="rect">
            <a:avLst/>
          </a:prstGeom>
          <a:solidFill>
            <a:srgbClr val="006859"/>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20" name="Rectangle 19">
            <a:extLst>
              <a:ext uri="{FF2B5EF4-FFF2-40B4-BE49-F238E27FC236}">
                <a16:creationId xmlns:a16="http://schemas.microsoft.com/office/drawing/2014/main" id="{FC6B4E4F-80F7-4D2A-AB17-5474A6EA8DAF}"/>
              </a:ext>
            </a:extLst>
          </p:cNvPr>
          <p:cNvSpPr>
            <a:spLocks noChangeArrowheads="1"/>
          </p:cNvSpPr>
          <p:nvPr userDrawn="1"/>
        </p:nvSpPr>
        <p:spPr bwMode="auto">
          <a:xfrm>
            <a:off x="7306111" y="6710290"/>
            <a:ext cx="804110" cy="147710"/>
          </a:xfrm>
          <a:prstGeom prst="rect">
            <a:avLst/>
          </a:prstGeom>
          <a:solidFill>
            <a:srgbClr val="695E4A"/>
          </a:solidFill>
          <a:ln>
            <a:noFill/>
          </a:ln>
        </p:spPr>
        <p:txBody>
          <a:bodyPr vert="horz" wrap="square" lIns="60960" tIns="30480" rIns="60960" bIns="30480" numCol="1" anchor="t" anchorCtr="0" compatLnSpc="1">
            <a:prstTxWarp prst="textNoShape">
              <a:avLst/>
            </a:prstTxWarp>
          </a:bodyPr>
          <a:lstStyle/>
          <a:p>
            <a:endParaRPr lang="en-US" sz="1667" dirty="0"/>
          </a:p>
        </p:txBody>
      </p:sp>
    </p:spTree>
    <p:extLst>
      <p:ext uri="{BB962C8B-B14F-4D97-AF65-F5344CB8AC3E}">
        <p14:creationId xmlns:p14="http://schemas.microsoft.com/office/powerpoint/2010/main" val="137904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bg1"/>
        </a:solidFill>
        <a:effectLst/>
      </p:bgPr>
    </p:bg>
    <p:spTree>
      <p:nvGrpSpPr>
        <p:cNvPr id="1" name=""/>
        <p:cNvGrpSpPr/>
        <p:nvPr/>
      </p:nvGrpSpPr>
      <p:grpSpPr>
        <a:xfrm>
          <a:off x="0" y="0"/>
          <a:ext cx="0" cy="0"/>
          <a:chOff x="0" y="0"/>
          <a:chExt cx="0" cy="0"/>
        </a:xfrm>
      </p:grpSpPr>
      <p:sp>
        <p:nvSpPr>
          <p:cNvPr id="19" name="Content Placeholder 18">
            <a:extLst>
              <a:ext uri="{FF2B5EF4-FFF2-40B4-BE49-F238E27FC236}">
                <a16:creationId xmlns:a16="http://schemas.microsoft.com/office/drawing/2014/main" id="{585120FC-1B2F-4132-95D7-ED8340727F60}"/>
              </a:ext>
            </a:extLst>
          </p:cNvPr>
          <p:cNvSpPr>
            <a:spLocks noGrp="1"/>
          </p:cNvSpPr>
          <p:nvPr userDrawn="1">
            <p:ph sz="quarter" idx="10"/>
          </p:nvPr>
        </p:nvSpPr>
        <p:spPr>
          <a:xfrm>
            <a:off x="576262" y="787791"/>
            <a:ext cx="11006137" cy="4529796"/>
          </a:xfrm>
        </p:spPr>
        <p:txBody>
          <a:bodyPr/>
          <a:lstStyle>
            <a:lvl1pPr>
              <a:spcAft>
                <a:spcPts val="1200"/>
              </a:spcAft>
              <a:buNone/>
              <a:defRPr sz="3600" b="1">
                <a:solidFill>
                  <a:srgbClr val="CF6F19"/>
                </a:solidFill>
              </a:defRPr>
            </a:lvl1pPr>
            <a:lvl2pPr marL="290513" indent="-290513">
              <a:spcBef>
                <a:spcPts val="600"/>
              </a:spcBef>
              <a:spcAft>
                <a:spcPts val="600"/>
              </a:spcAft>
              <a:buClr>
                <a:srgbClr val="018BB0"/>
              </a:buClr>
              <a:buFont typeface="Wingdings" panose="05000000000000000000" pitchFamily="2" charset="2"/>
              <a:buChar char="§"/>
              <a:defRPr sz="2800"/>
            </a:lvl2pPr>
            <a:lvl3pPr marL="623888" indent="-333375">
              <a:spcBef>
                <a:spcPts val="600"/>
              </a:spcBef>
              <a:spcAft>
                <a:spcPts val="600"/>
              </a:spcAft>
              <a:buClr>
                <a:srgbClr val="008641"/>
              </a:buClr>
              <a:defRPr sz="2400"/>
            </a:lvl3pPr>
            <a:lvl4pPr marL="914400" indent="-231775">
              <a:spcBef>
                <a:spcPts val="600"/>
              </a:spcBef>
              <a:spcAft>
                <a:spcPts val="600"/>
              </a:spcAft>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grpSp>
        <p:nvGrpSpPr>
          <p:cNvPr id="2" name="Group 1">
            <a:extLst>
              <a:ext uri="{FF2B5EF4-FFF2-40B4-BE49-F238E27FC236}">
                <a16:creationId xmlns:a16="http://schemas.microsoft.com/office/drawing/2014/main" id="{231462CD-0A3F-4770-B86B-792F761AF34C}"/>
              </a:ext>
            </a:extLst>
          </p:cNvPr>
          <p:cNvGrpSpPr/>
          <p:nvPr userDrawn="1"/>
        </p:nvGrpSpPr>
        <p:grpSpPr>
          <a:xfrm>
            <a:off x="0" y="6710290"/>
            <a:ext cx="12192000" cy="147710"/>
            <a:chOff x="0" y="6710290"/>
            <a:chExt cx="12192000" cy="147710"/>
          </a:xfrm>
        </p:grpSpPr>
        <p:sp>
          <p:nvSpPr>
            <p:cNvPr id="27" name="Rectangle 26">
              <a:extLst>
                <a:ext uri="{FF2B5EF4-FFF2-40B4-BE49-F238E27FC236}">
                  <a16:creationId xmlns:a16="http://schemas.microsoft.com/office/drawing/2014/main" id="{5E8DEADA-D26F-425D-96A4-8A0235A9D750}"/>
                </a:ext>
              </a:extLst>
            </p:cNvPr>
            <p:cNvSpPr>
              <a:spLocks noChangeArrowheads="1"/>
            </p:cNvSpPr>
            <p:nvPr userDrawn="1"/>
          </p:nvSpPr>
          <p:spPr bwMode="auto">
            <a:xfrm>
              <a:off x="8110221" y="6710290"/>
              <a:ext cx="804110" cy="147710"/>
            </a:xfrm>
            <a:prstGeom prst="rect">
              <a:avLst/>
            </a:prstGeom>
            <a:solidFill>
              <a:srgbClr val="018BB0"/>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28" name="Rectangle 27">
              <a:extLst>
                <a:ext uri="{FF2B5EF4-FFF2-40B4-BE49-F238E27FC236}">
                  <a16:creationId xmlns:a16="http://schemas.microsoft.com/office/drawing/2014/main" id="{94778224-688A-46DC-A288-0220AE5AEC22}"/>
                </a:ext>
              </a:extLst>
            </p:cNvPr>
            <p:cNvSpPr>
              <a:spLocks noChangeArrowheads="1"/>
            </p:cNvSpPr>
            <p:nvPr userDrawn="1"/>
          </p:nvSpPr>
          <p:spPr bwMode="auto">
            <a:xfrm>
              <a:off x="8903845" y="6710290"/>
              <a:ext cx="804110" cy="147710"/>
            </a:xfrm>
            <a:prstGeom prst="rect">
              <a:avLst/>
            </a:prstGeom>
            <a:solidFill>
              <a:srgbClr val="CF6F19"/>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29" name="Rectangle 28">
              <a:extLst>
                <a:ext uri="{FF2B5EF4-FFF2-40B4-BE49-F238E27FC236}">
                  <a16:creationId xmlns:a16="http://schemas.microsoft.com/office/drawing/2014/main" id="{60A45C29-57BD-486B-8A7A-8FB6EF6B3A67}"/>
                </a:ext>
              </a:extLst>
            </p:cNvPr>
            <p:cNvSpPr>
              <a:spLocks noChangeArrowheads="1"/>
            </p:cNvSpPr>
            <p:nvPr userDrawn="1"/>
          </p:nvSpPr>
          <p:spPr bwMode="auto">
            <a:xfrm>
              <a:off x="9707954" y="6710290"/>
              <a:ext cx="804765" cy="147710"/>
            </a:xfrm>
            <a:prstGeom prst="rect">
              <a:avLst/>
            </a:prstGeom>
            <a:solidFill>
              <a:srgbClr val="FFD302"/>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30" name="Rectangle 29">
              <a:extLst>
                <a:ext uri="{FF2B5EF4-FFF2-40B4-BE49-F238E27FC236}">
                  <a16:creationId xmlns:a16="http://schemas.microsoft.com/office/drawing/2014/main" id="{75AD6A99-32F4-42B1-8FA2-05001EC9405E}"/>
                </a:ext>
              </a:extLst>
            </p:cNvPr>
            <p:cNvSpPr>
              <a:spLocks noChangeArrowheads="1"/>
            </p:cNvSpPr>
            <p:nvPr userDrawn="1"/>
          </p:nvSpPr>
          <p:spPr bwMode="auto">
            <a:xfrm>
              <a:off x="10494263" y="6710290"/>
              <a:ext cx="1697737" cy="147710"/>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31" name="Rectangle 20">
              <a:extLst>
                <a:ext uri="{FF2B5EF4-FFF2-40B4-BE49-F238E27FC236}">
                  <a16:creationId xmlns:a16="http://schemas.microsoft.com/office/drawing/2014/main" id="{FFFF1207-94F4-48F2-B98A-B8DB8D240FF4}"/>
                </a:ext>
              </a:extLst>
            </p:cNvPr>
            <p:cNvSpPr>
              <a:spLocks noChangeArrowheads="1"/>
            </p:cNvSpPr>
            <p:nvPr userDrawn="1"/>
          </p:nvSpPr>
          <p:spPr bwMode="auto">
            <a:xfrm>
              <a:off x="0" y="6710290"/>
              <a:ext cx="7316597" cy="147710"/>
            </a:xfrm>
            <a:prstGeom prst="rect">
              <a:avLst/>
            </a:prstGeom>
            <a:solidFill>
              <a:srgbClr val="006859"/>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32" name="Rectangle 31">
              <a:extLst>
                <a:ext uri="{FF2B5EF4-FFF2-40B4-BE49-F238E27FC236}">
                  <a16:creationId xmlns:a16="http://schemas.microsoft.com/office/drawing/2014/main" id="{79BFAADE-472A-422A-AF17-43CAA1A069FB}"/>
                </a:ext>
              </a:extLst>
            </p:cNvPr>
            <p:cNvSpPr>
              <a:spLocks noChangeArrowheads="1"/>
            </p:cNvSpPr>
            <p:nvPr userDrawn="1"/>
          </p:nvSpPr>
          <p:spPr bwMode="auto">
            <a:xfrm>
              <a:off x="7306111" y="6710290"/>
              <a:ext cx="804110" cy="147710"/>
            </a:xfrm>
            <a:prstGeom prst="rect">
              <a:avLst/>
            </a:prstGeom>
            <a:solidFill>
              <a:srgbClr val="695E4A"/>
            </a:solidFill>
            <a:ln>
              <a:noFill/>
            </a:ln>
          </p:spPr>
          <p:txBody>
            <a:bodyPr vert="horz" wrap="square" lIns="60960" tIns="30480" rIns="60960" bIns="30480" numCol="1" anchor="t" anchorCtr="0" compatLnSpc="1">
              <a:prstTxWarp prst="textNoShape">
                <a:avLst/>
              </a:prstTxWarp>
            </a:bodyPr>
            <a:lstStyle/>
            <a:p>
              <a:endParaRPr lang="en-US" sz="1667" dirty="0"/>
            </a:p>
          </p:txBody>
        </p:sp>
      </p:grpSp>
    </p:spTree>
    <p:extLst>
      <p:ext uri="{BB962C8B-B14F-4D97-AF65-F5344CB8AC3E}">
        <p14:creationId xmlns:p14="http://schemas.microsoft.com/office/powerpoint/2010/main" val="3844261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A7CFD-A434-4DE3-9098-E7F40C5266B2}"/>
              </a:ext>
            </a:extLst>
          </p:cNvPr>
          <p:cNvSpPr>
            <a:spLocks noGrp="1"/>
          </p:cNvSpPr>
          <p:nvPr>
            <p:ph type="title"/>
          </p:nvPr>
        </p:nvSpPr>
        <p:spPr>
          <a:xfrm>
            <a:off x="839788" y="365125"/>
            <a:ext cx="10515600" cy="1325563"/>
          </a:xfrm>
        </p:spPr>
        <p:txBody>
          <a:bodyPr>
            <a:normAutofit/>
          </a:bodyPr>
          <a:lstStyle>
            <a:lvl1pPr>
              <a:defRPr sz="3600" b="1">
                <a:solidFill>
                  <a:srgbClr val="CF6F19"/>
                </a:solidFill>
                <a:latin typeface="+mn-lt"/>
              </a:defRPr>
            </a:lvl1pPr>
          </a:lstStyle>
          <a:p>
            <a:r>
              <a:rPr lang="en-US" dirty="0"/>
              <a:t>Click to edit Master title style</a:t>
            </a:r>
          </a:p>
        </p:txBody>
      </p:sp>
      <p:sp>
        <p:nvSpPr>
          <p:cNvPr id="4" name="Content Placeholder 3">
            <a:extLst>
              <a:ext uri="{FF2B5EF4-FFF2-40B4-BE49-F238E27FC236}">
                <a16:creationId xmlns:a16="http://schemas.microsoft.com/office/drawing/2014/main" id="{9A7B0660-1DD0-4FD3-B390-5C412A35217E}"/>
              </a:ext>
            </a:extLst>
          </p:cNvPr>
          <p:cNvSpPr>
            <a:spLocks noGrp="1"/>
          </p:cNvSpPr>
          <p:nvPr>
            <p:ph sz="half" idx="2"/>
          </p:nvPr>
        </p:nvSpPr>
        <p:spPr>
          <a:xfrm>
            <a:off x="839788" y="1828800"/>
            <a:ext cx="5157787" cy="4360863"/>
          </a:xfrm>
        </p:spPr>
        <p:txBody>
          <a:bodyPr/>
          <a:lstStyle>
            <a:lvl1pPr>
              <a:defRPr sz="2400" b="1">
                <a:solidFill>
                  <a:srgbClr val="006859"/>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a:extLst>
              <a:ext uri="{FF2B5EF4-FFF2-40B4-BE49-F238E27FC236}">
                <a16:creationId xmlns:a16="http://schemas.microsoft.com/office/drawing/2014/main" id="{FD77F812-FA35-4DD0-9B9C-FACAAC6261FE}"/>
              </a:ext>
            </a:extLst>
          </p:cNvPr>
          <p:cNvSpPr>
            <a:spLocks noGrp="1"/>
          </p:cNvSpPr>
          <p:nvPr>
            <p:ph sz="quarter" idx="4"/>
          </p:nvPr>
        </p:nvSpPr>
        <p:spPr>
          <a:xfrm>
            <a:off x="6172200" y="1828800"/>
            <a:ext cx="5183188" cy="4360863"/>
          </a:xfrm>
        </p:spPr>
        <p:txBody>
          <a:bodyPr/>
          <a:lstStyle>
            <a:lvl1pPr>
              <a:defRPr sz="2400" b="1">
                <a:solidFill>
                  <a:srgbClr val="006859"/>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3" name="Group 2">
            <a:extLst>
              <a:ext uri="{FF2B5EF4-FFF2-40B4-BE49-F238E27FC236}">
                <a16:creationId xmlns:a16="http://schemas.microsoft.com/office/drawing/2014/main" id="{2B5D4132-7FCD-45D5-84E9-E64F342021C3}"/>
              </a:ext>
            </a:extLst>
          </p:cNvPr>
          <p:cNvGrpSpPr/>
          <p:nvPr userDrawn="1"/>
        </p:nvGrpSpPr>
        <p:grpSpPr>
          <a:xfrm>
            <a:off x="0" y="6710290"/>
            <a:ext cx="12192000" cy="147710"/>
            <a:chOff x="0" y="6710290"/>
            <a:chExt cx="12192000" cy="147710"/>
          </a:xfrm>
        </p:grpSpPr>
        <p:sp>
          <p:nvSpPr>
            <p:cNvPr id="12" name="Rectangle 11">
              <a:extLst>
                <a:ext uri="{FF2B5EF4-FFF2-40B4-BE49-F238E27FC236}">
                  <a16:creationId xmlns:a16="http://schemas.microsoft.com/office/drawing/2014/main" id="{08B4A403-0CDC-4187-98CE-6DF950A3421D}"/>
                </a:ext>
              </a:extLst>
            </p:cNvPr>
            <p:cNvSpPr>
              <a:spLocks noChangeArrowheads="1"/>
            </p:cNvSpPr>
            <p:nvPr userDrawn="1"/>
          </p:nvSpPr>
          <p:spPr bwMode="auto">
            <a:xfrm>
              <a:off x="8110221" y="6710290"/>
              <a:ext cx="804110" cy="147710"/>
            </a:xfrm>
            <a:prstGeom prst="rect">
              <a:avLst/>
            </a:prstGeom>
            <a:solidFill>
              <a:srgbClr val="018BB0"/>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17" name="Rectangle 16">
              <a:extLst>
                <a:ext uri="{FF2B5EF4-FFF2-40B4-BE49-F238E27FC236}">
                  <a16:creationId xmlns:a16="http://schemas.microsoft.com/office/drawing/2014/main" id="{DABA21D3-41EA-4B19-BC88-FC72CCE20DDF}"/>
                </a:ext>
              </a:extLst>
            </p:cNvPr>
            <p:cNvSpPr>
              <a:spLocks noChangeArrowheads="1"/>
            </p:cNvSpPr>
            <p:nvPr userDrawn="1"/>
          </p:nvSpPr>
          <p:spPr bwMode="auto">
            <a:xfrm>
              <a:off x="8903845" y="6710290"/>
              <a:ext cx="804110" cy="147710"/>
            </a:xfrm>
            <a:prstGeom prst="rect">
              <a:avLst/>
            </a:prstGeom>
            <a:solidFill>
              <a:srgbClr val="CF6F19"/>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18" name="Rectangle 17">
              <a:extLst>
                <a:ext uri="{FF2B5EF4-FFF2-40B4-BE49-F238E27FC236}">
                  <a16:creationId xmlns:a16="http://schemas.microsoft.com/office/drawing/2014/main" id="{BCB8D1F7-7CF1-4B11-A908-875910339698}"/>
                </a:ext>
              </a:extLst>
            </p:cNvPr>
            <p:cNvSpPr>
              <a:spLocks noChangeArrowheads="1"/>
            </p:cNvSpPr>
            <p:nvPr userDrawn="1"/>
          </p:nvSpPr>
          <p:spPr bwMode="auto">
            <a:xfrm>
              <a:off x="9707954" y="6710290"/>
              <a:ext cx="804765" cy="147710"/>
            </a:xfrm>
            <a:prstGeom prst="rect">
              <a:avLst/>
            </a:prstGeom>
            <a:solidFill>
              <a:srgbClr val="FFD302"/>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19" name="Rectangle 18">
              <a:extLst>
                <a:ext uri="{FF2B5EF4-FFF2-40B4-BE49-F238E27FC236}">
                  <a16:creationId xmlns:a16="http://schemas.microsoft.com/office/drawing/2014/main" id="{9F939596-CCDC-4F65-995D-37863493EEEB}"/>
                </a:ext>
              </a:extLst>
            </p:cNvPr>
            <p:cNvSpPr>
              <a:spLocks noChangeArrowheads="1"/>
            </p:cNvSpPr>
            <p:nvPr userDrawn="1"/>
          </p:nvSpPr>
          <p:spPr bwMode="auto">
            <a:xfrm>
              <a:off x="10494263" y="6710290"/>
              <a:ext cx="1697737" cy="147710"/>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20" name="Rectangle 20">
              <a:extLst>
                <a:ext uri="{FF2B5EF4-FFF2-40B4-BE49-F238E27FC236}">
                  <a16:creationId xmlns:a16="http://schemas.microsoft.com/office/drawing/2014/main" id="{A2B03AE7-1A19-46B5-BF8F-14138058DB14}"/>
                </a:ext>
              </a:extLst>
            </p:cNvPr>
            <p:cNvSpPr>
              <a:spLocks noChangeArrowheads="1"/>
            </p:cNvSpPr>
            <p:nvPr userDrawn="1"/>
          </p:nvSpPr>
          <p:spPr bwMode="auto">
            <a:xfrm>
              <a:off x="0" y="6710290"/>
              <a:ext cx="7316597" cy="147710"/>
            </a:xfrm>
            <a:prstGeom prst="rect">
              <a:avLst/>
            </a:prstGeom>
            <a:solidFill>
              <a:srgbClr val="006859"/>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21" name="Rectangle 20">
              <a:extLst>
                <a:ext uri="{FF2B5EF4-FFF2-40B4-BE49-F238E27FC236}">
                  <a16:creationId xmlns:a16="http://schemas.microsoft.com/office/drawing/2014/main" id="{22881F47-0E1C-4427-9BB1-6B7FC1419DB4}"/>
                </a:ext>
              </a:extLst>
            </p:cNvPr>
            <p:cNvSpPr>
              <a:spLocks noChangeArrowheads="1"/>
            </p:cNvSpPr>
            <p:nvPr userDrawn="1"/>
          </p:nvSpPr>
          <p:spPr bwMode="auto">
            <a:xfrm>
              <a:off x="7306111" y="6710290"/>
              <a:ext cx="804110" cy="147710"/>
            </a:xfrm>
            <a:prstGeom prst="rect">
              <a:avLst/>
            </a:prstGeom>
            <a:solidFill>
              <a:srgbClr val="695E4A"/>
            </a:solidFill>
            <a:ln>
              <a:noFill/>
            </a:ln>
          </p:spPr>
          <p:txBody>
            <a:bodyPr vert="horz" wrap="square" lIns="60960" tIns="30480" rIns="60960" bIns="30480" numCol="1" anchor="t" anchorCtr="0" compatLnSpc="1">
              <a:prstTxWarp prst="textNoShape">
                <a:avLst/>
              </a:prstTxWarp>
            </a:bodyPr>
            <a:lstStyle/>
            <a:p>
              <a:endParaRPr lang="en-US" sz="1667" dirty="0"/>
            </a:p>
          </p:txBody>
        </p:sp>
      </p:grpSp>
    </p:spTree>
    <p:extLst>
      <p:ext uri="{BB962C8B-B14F-4D97-AF65-F5344CB8AC3E}">
        <p14:creationId xmlns:p14="http://schemas.microsoft.com/office/powerpoint/2010/main" val="946090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8534426-4588-40A8-AB16-C2AF7D010CE5}"/>
              </a:ext>
            </a:extLst>
          </p:cNvPr>
          <p:cNvSpPr txBox="1"/>
          <p:nvPr userDrawn="1"/>
        </p:nvSpPr>
        <p:spPr>
          <a:xfrm>
            <a:off x="127218" y="4049187"/>
            <a:ext cx="6639341" cy="1384995"/>
          </a:xfrm>
          <a:prstGeom prst="rect">
            <a:avLst/>
          </a:prstGeom>
          <a:noFill/>
        </p:spPr>
        <p:txBody>
          <a:bodyPr wrap="square" rtlCol="0">
            <a:spAutoFit/>
          </a:bodyPr>
          <a:lstStyle/>
          <a:p>
            <a:r>
              <a:rPr lang="en-US" sz="1200" dirty="0">
                <a:solidFill>
                  <a:srgbClr val="695E4A"/>
                </a:solidFill>
                <a:latin typeface="Calibri" panose="020F0502020204030204" pitchFamily="34" charset="0"/>
              </a:rPr>
              <a:t>For more information, contact CDC</a:t>
            </a: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1-800-CDC-INFO (232-4636)</a:t>
            </a: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TTY:  1-888-232-6348    www.cdc.gov</a:t>
            </a:r>
            <a:br>
              <a:rPr lang="en-US" sz="1200" dirty="0">
                <a:solidFill>
                  <a:srgbClr val="695E4A"/>
                </a:solidFill>
                <a:latin typeface="Calibri" panose="020F0502020204030204" pitchFamily="34" charset="0"/>
              </a:rPr>
            </a:br>
            <a:br>
              <a:rPr lang="en-US" sz="1200" dirty="0">
                <a:solidFill>
                  <a:srgbClr val="695E4A"/>
                </a:solidFill>
                <a:latin typeface="Calibri" panose="020F0502020204030204" pitchFamily="34" charset="0"/>
              </a:rPr>
            </a:b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grpSp>
        <p:nvGrpSpPr>
          <p:cNvPr id="6" name="Group 5">
            <a:extLst>
              <a:ext uri="{FF2B5EF4-FFF2-40B4-BE49-F238E27FC236}">
                <a16:creationId xmlns:a16="http://schemas.microsoft.com/office/drawing/2014/main" id="{86526D09-8127-4A81-B770-A8FC6245C774}"/>
              </a:ext>
            </a:extLst>
          </p:cNvPr>
          <p:cNvGrpSpPr/>
          <p:nvPr userDrawn="1"/>
        </p:nvGrpSpPr>
        <p:grpSpPr>
          <a:xfrm>
            <a:off x="0" y="5675086"/>
            <a:ext cx="12192000" cy="1182914"/>
            <a:chOff x="0" y="-11827"/>
            <a:chExt cx="9144000" cy="170018"/>
          </a:xfrm>
        </p:grpSpPr>
        <p:sp>
          <p:nvSpPr>
            <p:cNvPr id="7" name="bk object 25">
              <a:extLst>
                <a:ext uri="{FF2B5EF4-FFF2-40B4-BE49-F238E27FC236}">
                  <a16:creationId xmlns:a16="http://schemas.microsoft.com/office/drawing/2014/main" id="{D2B650CA-A85E-4F14-B69A-114F1AC71E52}"/>
                </a:ext>
              </a:extLst>
            </p:cNvPr>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dirty="0"/>
            </a:p>
          </p:txBody>
        </p:sp>
        <p:sp>
          <p:nvSpPr>
            <p:cNvPr id="8" name="bk object 26">
              <a:extLst>
                <a:ext uri="{FF2B5EF4-FFF2-40B4-BE49-F238E27FC236}">
                  <a16:creationId xmlns:a16="http://schemas.microsoft.com/office/drawing/2014/main" id="{C645D4BD-0C9B-4E33-9FAD-69F09CDBABB5}"/>
                </a:ext>
              </a:extLst>
            </p:cNvPr>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dirty="0"/>
            </a:p>
          </p:txBody>
        </p:sp>
        <p:sp>
          <p:nvSpPr>
            <p:cNvPr id="9" name="bk object 27">
              <a:extLst>
                <a:ext uri="{FF2B5EF4-FFF2-40B4-BE49-F238E27FC236}">
                  <a16:creationId xmlns:a16="http://schemas.microsoft.com/office/drawing/2014/main" id="{53F5EAF7-44AE-4DA0-A66F-7457F8E97247}"/>
                </a:ext>
              </a:extLst>
            </p:cNvPr>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dirty="0"/>
            </a:p>
          </p:txBody>
        </p:sp>
        <p:sp>
          <p:nvSpPr>
            <p:cNvPr id="10" name="bk object 28">
              <a:extLst>
                <a:ext uri="{FF2B5EF4-FFF2-40B4-BE49-F238E27FC236}">
                  <a16:creationId xmlns:a16="http://schemas.microsoft.com/office/drawing/2014/main" id="{6E72D0F0-942E-439C-B474-A2ED6D1D1896}"/>
                </a:ext>
              </a:extLst>
            </p:cNvPr>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dirty="0"/>
            </a:p>
          </p:txBody>
        </p:sp>
        <p:sp>
          <p:nvSpPr>
            <p:cNvPr id="11" name="bk object 29">
              <a:extLst>
                <a:ext uri="{FF2B5EF4-FFF2-40B4-BE49-F238E27FC236}">
                  <a16:creationId xmlns:a16="http://schemas.microsoft.com/office/drawing/2014/main" id="{E926208D-BD33-4667-B501-F0C54FE47583}"/>
                </a:ext>
              </a:extLst>
            </p:cNvPr>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dirty="0"/>
            </a:p>
          </p:txBody>
        </p:sp>
        <p:sp>
          <p:nvSpPr>
            <p:cNvPr id="12" name="bk object 30">
              <a:extLst>
                <a:ext uri="{FF2B5EF4-FFF2-40B4-BE49-F238E27FC236}">
                  <a16:creationId xmlns:a16="http://schemas.microsoft.com/office/drawing/2014/main" id="{674CBAFF-F854-4B57-9205-98C19A1D26EC}"/>
                </a:ext>
              </a:extLst>
            </p:cNvPr>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dirty="0"/>
            </a:p>
          </p:txBody>
        </p:sp>
        <p:sp>
          <p:nvSpPr>
            <p:cNvPr id="13" name="bk object 31">
              <a:extLst>
                <a:ext uri="{FF2B5EF4-FFF2-40B4-BE49-F238E27FC236}">
                  <a16:creationId xmlns:a16="http://schemas.microsoft.com/office/drawing/2014/main" id="{E8E051EE-6DB1-421F-A774-48B9DAF2ADFF}"/>
                </a:ext>
              </a:extLst>
            </p:cNvPr>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dirty="0"/>
            </a:p>
          </p:txBody>
        </p:sp>
        <p:sp>
          <p:nvSpPr>
            <p:cNvPr id="14" name="bk object 32">
              <a:extLst>
                <a:ext uri="{FF2B5EF4-FFF2-40B4-BE49-F238E27FC236}">
                  <a16:creationId xmlns:a16="http://schemas.microsoft.com/office/drawing/2014/main" id="{1713FC97-638B-42A2-AAB4-9FBCBB80E5DD}"/>
                </a:ext>
              </a:extLst>
            </p:cNvPr>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dirty="0"/>
            </a:p>
          </p:txBody>
        </p:sp>
      </p:grpSp>
      <p:sp>
        <p:nvSpPr>
          <p:cNvPr id="15" name="Content Placeholder 18">
            <a:extLst>
              <a:ext uri="{FF2B5EF4-FFF2-40B4-BE49-F238E27FC236}">
                <a16:creationId xmlns:a16="http://schemas.microsoft.com/office/drawing/2014/main" id="{49BB227E-A61F-447C-AED4-2594B2FFFD37}"/>
              </a:ext>
            </a:extLst>
          </p:cNvPr>
          <p:cNvSpPr>
            <a:spLocks noGrp="1"/>
          </p:cNvSpPr>
          <p:nvPr>
            <p:ph sz="quarter" idx="10" hasCustomPrompt="1"/>
          </p:nvPr>
        </p:nvSpPr>
        <p:spPr>
          <a:xfrm>
            <a:off x="576262" y="787791"/>
            <a:ext cx="11006137" cy="4529796"/>
          </a:xfrm>
        </p:spPr>
        <p:txBody>
          <a:bodyPr/>
          <a:lstStyle>
            <a:lvl1pPr>
              <a:spcAft>
                <a:spcPts val="1200"/>
              </a:spcAft>
              <a:buNone/>
              <a:defRPr sz="3600" b="1">
                <a:solidFill>
                  <a:srgbClr val="CF6F19"/>
                </a:solidFill>
              </a:defRPr>
            </a:lvl1pPr>
            <a:lvl2pPr marL="290513" indent="-290513">
              <a:spcBef>
                <a:spcPts val="600"/>
              </a:spcBef>
              <a:spcAft>
                <a:spcPts val="600"/>
              </a:spcAft>
              <a:buClr>
                <a:srgbClr val="018BB0"/>
              </a:buClr>
              <a:buFont typeface="Wingdings" panose="05000000000000000000" pitchFamily="2" charset="2"/>
              <a:buChar char="§"/>
              <a:defRPr sz="2800"/>
            </a:lvl2pPr>
            <a:lvl3pPr marL="623888" indent="-333375">
              <a:spcBef>
                <a:spcPts val="600"/>
              </a:spcBef>
              <a:spcAft>
                <a:spcPts val="600"/>
              </a:spcAft>
              <a:buClr>
                <a:srgbClr val="008641"/>
              </a:buClr>
              <a:defRPr sz="2400"/>
            </a:lvl3pPr>
            <a:lvl4pPr marL="914400" indent="-231775">
              <a:spcBef>
                <a:spcPts val="600"/>
              </a:spcBef>
              <a:spcAft>
                <a:spcPts val="600"/>
              </a:spcAft>
              <a:defRPr/>
            </a:lvl4pPr>
          </a:lstStyle>
          <a:p>
            <a:pPr lvl="0"/>
            <a:r>
              <a:rPr lang="en-US" dirty="0"/>
              <a:t>Final slide for content requiring disclaimer</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876294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8534426-4588-40A8-AB16-C2AF7D010CE5}"/>
              </a:ext>
            </a:extLst>
          </p:cNvPr>
          <p:cNvSpPr txBox="1"/>
          <p:nvPr userDrawn="1"/>
        </p:nvSpPr>
        <p:spPr>
          <a:xfrm>
            <a:off x="127218" y="4596387"/>
            <a:ext cx="6639341" cy="1015663"/>
          </a:xfrm>
          <a:prstGeom prst="rect">
            <a:avLst/>
          </a:prstGeom>
          <a:noFill/>
        </p:spPr>
        <p:txBody>
          <a:bodyPr wrap="square" rtlCol="0">
            <a:spAutoFit/>
          </a:bodyPr>
          <a:lstStyle/>
          <a:p>
            <a:r>
              <a:rPr lang="en-US" sz="1200" dirty="0">
                <a:solidFill>
                  <a:srgbClr val="695E4A"/>
                </a:solidFill>
                <a:latin typeface="Calibri" panose="020F0502020204030204" pitchFamily="34" charset="0"/>
              </a:rPr>
              <a:t>For more information, contact CDC</a:t>
            </a: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1-800-CDC-INFO (232-4636)</a:t>
            </a: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TTY:  1-888-232-6348    www.cdc.gov</a:t>
            </a:r>
            <a:br>
              <a:rPr lang="en-US" sz="1200" dirty="0">
                <a:solidFill>
                  <a:srgbClr val="695E4A"/>
                </a:solidFill>
                <a:latin typeface="Calibri" panose="020F0502020204030204" pitchFamily="34" charset="0"/>
              </a:rPr>
            </a:br>
            <a:br>
              <a:rPr lang="en-US" sz="1200" dirty="0">
                <a:solidFill>
                  <a:srgbClr val="695E4A"/>
                </a:solidFill>
                <a:latin typeface="Calibri" panose="020F0502020204030204" pitchFamily="34" charset="0"/>
              </a:rPr>
            </a:br>
            <a:endParaRPr lang="en-US" sz="1200" dirty="0">
              <a:solidFill>
                <a:srgbClr val="695E4A"/>
              </a:solidFill>
              <a:latin typeface="Calibri" panose="020F0502020204030204" pitchFamily="34" charset="0"/>
            </a:endParaRPr>
          </a:p>
        </p:txBody>
      </p:sp>
      <p:grpSp>
        <p:nvGrpSpPr>
          <p:cNvPr id="6" name="Group 5">
            <a:extLst>
              <a:ext uri="{FF2B5EF4-FFF2-40B4-BE49-F238E27FC236}">
                <a16:creationId xmlns:a16="http://schemas.microsoft.com/office/drawing/2014/main" id="{86526D09-8127-4A81-B770-A8FC6245C774}"/>
              </a:ext>
            </a:extLst>
          </p:cNvPr>
          <p:cNvGrpSpPr/>
          <p:nvPr userDrawn="1"/>
        </p:nvGrpSpPr>
        <p:grpSpPr>
          <a:xfrm>
            <a:off x="0" y="5675086"/>
            <a:ext cx="12192000" cy="1182914"/>
            <a:chOff x="0" y="-11827"/>
            <a:chExt cx="9144000" cy="170018"/>
          </a:xfrm>
        </p:grpSpPr>
        <p:sp>
          <p:nvSpPr>
            <p:cNvPr id="7" name="bk object 25">
              <a:extLst>
                <a:ext uri="{FF2B5EF4-FFF2-40B4-BE49-F238E27FC236}">
                  <a16:creationId xmlns:a16="http://schemas.microsoft.com/office/drawing/2014/main" id="{D2B650CA-A85E-4F14-B69A-114F1AC71E52}"/>
                </a:ext>
              </a:extLst>
            </p:cNvPr>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dirty="0"/>
            </a:p>
          </p:txBody>
        </p:sp>
        <p:sp>
          <p:nvSpPr>
            <p:cNvPr id="8" name="bk object 26">
              <a:extLst>
                <a:ext uri="{FF2B5EF4-FFF2-40B4-BE49-F238E27FC236}">
                  <a16:creationId xmlns:a16="http://schemas.microsoft.com/office/drawing/2014/main" id="{C645D4BD-0C9B-4E33-9FAD-69F09CDBABB5}"/>
                </a:ext>
              </a:extLst>
            </p:cNvPr>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dirty="0"/>
            </a:p>
          </p:txBody>
        </p:sp>
        <p:sp>
          <p:nvSpPr>
            <p:cNvPr id="9" name="bk object 27">
              <a:extLst>
                <a:ext uri="{FF2B5EF4-FFF2-40B4-BE49-F238E27FC236}">
                  <a16:creationId xmlns:a16="http://schemas.microsoft.com/office/drawing/2014/main" id="{53F5EAF7-44AE-4DA0-A66F-7457F8E97247}"/>
                </a:ext>
              </a:extLst>
            </p:cNvPr>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dirty="0"/>
            </a:p>
          </p:txBody>
        </p:sp>
        <p:sp>
          <p:nvSpPr>
            <p:cNvPr id="10" name="bk object 28">
              <a:extLst>
                <a:ext uri="{FF2B5EF4-FFF2-40B4-BE49-F238E27FC236}">
                  <a16:creationId xmlns:a16="http://schemas.microsoft.com/office/drawing/2014/main" id="{6E72D0F0-942E-439C-B474-A2ED6D1D1896}"/>
                </a:ext>
              </a:extLst>
            </p:cNvPr>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dirty="0"/>
            </a:p>
          </p:txBody>
        </p:sp>
        <p:sp>
          <p:nvSpPr>
            <p:cNvPr id="11" name="bk object 29">
              <a:extLst>
                <a:ext uri="{FF2B5EF4-FFF2-40B4-BE49-F238E27FC236}">
                  <a16:creationId xmlns:a16="http://schemas.microsoft.com/office/drawing/2014/main" id="{E926208D-BD33-4667-B501-F0C54FE47583}"/>
                </a:ext>
              </a:extLst>
            </p:cNvPr>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dirty="0"/>
            </a:p>
          </p:txBody>
        </p:sp>
        <p:sp>
          <p:nvSpPr>
            <p:cNvPr id="12" name="bk object 30">
              <a:extLst>
                <a:ext uri="{FF2B5EF4-FFF2-40B4-BE49-F238E27FC236}">
                  <a16:creationId xmlns:a16="http://schemas.microsoft.com/office/drawing/2014/main" id="{674CBAFF-F854-4B57-9205-98C19A1D26EC}"/>
                </a:ext>
              </a:extLst>
            </p:cNvPr>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dirty="0"/>
            </a:p>
          </p:txBody>
        </p:sp>
        <p:sp>
          <p:nvSpPr>
            <p:cNvPr id="13" name="bk object 31">
              <a:extLst>
                <a:ext uri="{FF2B5EF4-FFF2-40B4-BE49-F238E27FC236}">
                  <a16:creationId xmlns:a16="http://schemas.microsoft.com/office/drawing/2014/main" id="{E8E051EE-6DB1-421F-A774-48B9DAF2ADFF}"/>
                </a:ext>
              </a:extLst>
            </p:cNvPr>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dirty="0"/>
            </a:p>
          </p:txBody>
        </p:sp>
        <p:sp>
          <p:nvSpPr>
            <p:cNvPr id="14" name="bk object 32">
              <a:extLst>
                <a:ext uri="{FF2B5EF4-FFF2-40B4-BE49-F238E27FC236}">
                  <a16:creationId xmlns:a16="http://schemas.microsoft.com/office/drawing/2014/main" id="{1713FC97-638B-42A2-AAB4-9FBCBB80E5DD}"/>
                </a:ext>
              </a:extLst>
            </p:cNvPr>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dirty="0"/>
            </a:p>
          </p:txBody>
        </p:sp>
      </p:grpSp>
      <p:sp>
        <p:nvSpPr>
          <p:cNvPr id="15" name="Content Placeholder 18">
            <a:extLst>
              <a:ext uri="{FF2B5EF4-FFF2-40B4-BE49-F238E27FC236}">
                <a16:creationId xmlns:a16="http://schemas.microsoft.com/office/drawing/2014/main" id="{1D6BD294-4E48-4145-9147-F72D2CB1B2F0}"/>
              </a:ext>
            </a:extLst>
          </p:cNvPr>
          <p:cNvSpPr>
            <a:spLocks noGrp="1"/>
          </p:cNvSpPr>
          <p:nvPr>
            <p:ph sz="quarter" idx="10" hasCustomPrompt="1"/>
          </p:nvPr>
        </p:nvSpPr>
        <p:spPr>
          <a:xfrm>
            <a:off x="576262" y="787791"/>
            <a:ext cx="11006137" cy="4529796"/>
          </a:xfrm>
        </p:spPr>
        <p:txBody>
          <a:bodyPr/>
          <a:lstStyle>
            <a:lvl1pPr>
              <a:spcAft>
                <a:spcPts val="1200"/>
              </a:spcAft>
              <a:buNone/>
              <a:defRPr sz="3600" b="1">
                <a:solidFill>
                  <a:srgbClr val="CF6F19"/>
                </a:solidFill>
              </a:defRPr>
            </a:lvl1pPr>
            <a:lvl2pPr marL="290513" indent="-290513">
              <a:spcBef>
                <a:spcPts val="600"/>
              </a:spcBef>
              <a:spcAft>
                <a:spcPts val="600"/>
              </a:spcAft>
              <a:buClr>
                <a:srgbClr val="018BB0"/>
              </a:buClr>
              <a:buFont typeface="Wingdings" panose="05000000000000000000" pitchFamily="2" charset="2"/>
              <a:buChar char="§"/>
              <a:defRPr sz="2800"/>
            </a:lvl2pPr>
            <a:lvl3pPr marL="623888" indent="-333375">
              <a:spcBef>
                <a:spcPts val="600"/>
              </a:spcBef>
              <a:spcAft>
                <a:spcPts val="600"/>
              </a:spcAft>
              <a:buClr>
                <a:srgbClr val="008641"/>
              </a:buClr>
              <a:defRPr sz="2400"/>
            </a:lvl3pPr>
            <a:lvl4pPr marL="914400" indent="-231775">
              <a:spcBef>
                <a:spcPts val="600"/>
              </a:spcBef>
              <a:spcAft>
                <a:spcPts val="600"/>
              </a:spcAft>
              <a:defRPr/>
            </a:lvl4pPr>
          </a:lstStyle>
          <a:p>
            <a:pPr lvl="0"/>
            <a:r>
              <a:rPr lang="en-US" dirty="0"/>
              <a:t>Alternate final slide for CDC-cleared content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553499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solidFill>
                  <a:srgbClr val="FFC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solidFill>
                  <a:srgbClr val="FFC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D655340-09A0-4AFA-ADD2-0DF10A5A41C0}" type="slidenum">
              <a:rPr lang="en-US" smtClean="0"/>
              <a:pPr/>
              <a:t>‹#›</a:t>
            </a:fld>
            <a:endParaRPr lang="en-US" dirty="0"/>
          </a:p>
        </p:txBody>
      </p:sp>
      <p:sp>
        <p:nvSpPr>
          <p:cNvPr id="10" name="Text Placeholder 6"/>
          <p:cNvSpPr>
            <a:spLocks noGrp="1"/>
          </p:cNvSpPr>
          <p:nvPr>
            <p:ph type="body" sz="quarter" idx="13" hasCustomPrompt="1"/>
          </p:nvPr>
        </p:nvSpPr>
        <p:spPr>
          <a:xfrm>
            <a:off x="609600" y="6096000"/>
            <a:ext cx="10972800" cy="228600"/>
          </a:xfrm>
        </p:spPr>
        <p:txBody>
          <a:bodyPr>
            <a:noAutofit/>
          </a:bodyPr>
          <a:lstStyle>
            <a:lvl1pPr>
              <a:buFont typeface="Arial" pitchFamily="34" charset="0"/>
              <a:buNone/>
              <a:defRPr sz="1400"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a:t>SOURCE: NCHS, </a:t>
            </a:r>
          </a:p>
        </p:txBody>
      </p:sp>
    </p:spTree>
    <p:extLst>
      <p:ext uri="{BB962C8B-B14F-4D97-AF65-F5344CB8AC3E}">
        <p14:creationId xmlns:p14="http://schemas.microsoft.com/office/powerpoint/2010/main" val="42166160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8"/>
            <a:ext cx="10972800" cy="1143000"/>
          </a:xfrm>
          <a:prstGeom prst="rect">
            <a:avLst/>
          </a:prstGeom>
        </p:spPr>
        <p:txBody>
          <a:bodyPr anchor="b" anchorCtr="0"/>
          <a:lstStyle>
            <a:lvl1pPr>
              <a:lnSpc>
                <a:spcPts val="3000"/>
              </a:lnSpc>
              <a:defRPr sz="2800" b="1" baseline="0">
                <a:effectLst/>
              </a:defRPr>
            </a:lvl1pPr>
          </a:lstStyle>
          <a:p>
            <a:r>
              <a:rPr lang="en-US" dirty="0"/>
              <a:t>Headline – Myriad Pro, Bold, Shadow, 28pt</a:t>
            </a:r>
          </a:p>
        </p:txBody>
      </p:sp>
      <p:sp>
        <p:nvSpPr>
          <p:cNvPr id="3" name="Content Placeholder 2"/>
          <p:cNvSpPr>
            <a:spLocks noGrp="1"/>
          </p:cNvSpPr>
          <p:nvPr>
            <p:ph idx="1" hasCustomPrompt="1"/>
          </p:nvPr>
        </p:nvSpPr>
        <p:spPr>
          <a:xfrm>
            <a:off x="609600" y="1600201"/>
            <a:ext cx="109728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userDrawn="1">
            <p:ph type="body" sz="quarter" idx="11" hasCustomPrompt="1"/>
          </p:nvPr>
        </p:nvSpPr>
        <p:spPr>
          <a:xfrm>
            <a:off x="609600" y="5791200"/>
            <a:ext cx="10972800" cy="609600"/>
          </a:xfrm>
          <a:prstGeom prst="rect">
            <a:avLst/>
          </a:prstGeom>
        </p:spPr>
        <p:txBody>
          <a:bodyPr anchor="b"/>
          <a:lstStyle>
            <a:lvl1pPr>
              <a:buNone/>
              <a:defRPr sz="1100">
                <a:solidFill>
                  <a:schemeClr val="tx1"/>
                </a:solidFill>
              </a:defRPr>
            </a:lvl1pPr>
          </a:lstStyle>
          <a:p>
            <a:r>
              <a:rPr lang="en-US" dirty="0"/>
              <a:t>* Citations, references, and credits – Myriad Pro, 11pt</a:t>
            </a:r>
          </a:p>
        </p:txBody>
      </p:sp>
    </p:spTree>
    <p:extLst>
      <p:ext uri="{BB962C8B-B14F-4D97-AF65-F5344CB8AC3E}">
        <p14:creationId xmlns:p14="http://schemas.microsoft.com/office/powerpoint/2010/main" val="17328255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0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3000"/>
              </a:lnSpc>
              <a:defRPr sz="2800" b="1" baseline="0">
                <a:solidFill>
                  <a:srgbClr val="0039A6"/>
                </a:solidFill>
                <a:effectLst/>
                <a:latin typeface="Calibri" pitchFamily="34" charset="0"/>
              </a:defRPr>
            </a:lvl1pPr>
          </a:lstStyle>
          <a:p>
            <a:r>
              <a:rPr lang="en-US"/>
              <a:t>Bottom band: NCHS</a:t>
            </a:r>
          </a:p>
        </p:txBody>
      </p:sp>
      <p:sp>
        <p:nvSpPr>
          <p:cNvPr id="6" name="Text Placeholder 7"/>
          <p:cNvSpPr>
            <a:spLocks noGrp="1"/>
          </p:cNvSpPr>
          <p:nvPr>
            <p:ph type="body" sz="quarter" idx="10"/>
          </p:nvPr>
        </p:nvSpPr>
        <p:spPr>
          <a:xfrm>
            <a:off x="609600" y="1545167"/>
            <a:ext cx="10972800" cy="4455584"/>
          </a:xfrm>
        </p:spPr>
        <p:txBody>
          <a:bodyPr/>
          <a:lstStyle>
            <a:lvl1pPr marL="342891" indent="-342891">
              <a:buClr>
                <a:srgbClr val="006A71"/>
              </a:buClr>
              <a:buFont typeface="Wingdings" panose="05000000000000000000" pitchFamily="2" charset="2"/>
              <a:buChar char="§"/>
              <a:defRPr sz="2000">
                <a:solidFill>
                  <a:srgbClr val="0B40A5"/>
                </a:solidFill>
              </a:defRPr>
            </a:lvl1pPr>
            <a:lvl2pPr>
              <a:buClr>
                <a:srgbClr val="008BB0"/>
              </a:buClr>
              <a:defRPr sz="2000">
                <a:solidFill>
                  <a:srgbClr val="0B40A5"/>
                </a:solidFill>
              </a:defRPr>
            </a:lvl2pPr>
            <a:lvl3pPr>
              <a:buClr>
                <a:srgbClr val="695E4A"/>
              </a:buClr>
              <a:defRPr sz="2000">
                <a:solidFill>
                  <a:srgbClr val="0B40A5"/>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37261"/>
            <a:ext cx="12192000" cy="120739"/>
          </a:xfrm>
          <a:prstGeom prst="rect">
            <a:avLst/>
          </a:prstGeom>
        </p:spPr>
      </p:pic>
    </p:spTree>
    <p:extLst>
      <p:ext uri="{BB962C8B-B14F-4D97-AF65-F5344CB8AC3E}">
        <p14:creationId xmlns:p14="http://schemas.microsoft.com/office/powerpoint/2010/main" val="3992083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theme" Target="../theme/theme2.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A4C07E-5164-4D00-86DD-F73FD4EB4A6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F306DF7-4E36-47C5-869B-B942802662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06764E-2D17-4B26-AF07-457DF8390B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3B49B2CC-8BA1-4006-B724-FC7BDC8580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115576BB-67DE-4593-9C97-FAF1C16F7A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BF8E7D-0782-4402-876D-ACDA350B323A}" type="slidenum">
              <a:rPr lang="en-US" smtClean="0"/>
              <a:t>‹#›</a:t>
            </a:fld>
            <a:endParaRPr lang="en-US" dirty="0"/>
          </a:p>
        </p:txBody>
      </p:sp>
    </p:spTree>
    <p:extLst>
      <p:ext uri="{BB962C8B-B14F-4D97-AF65-F5344CB8AC3E}">
        <p14:creationId xmlns:p14="http://schemas.microsoft.com/office/powerpoint/2010/main" val="4127444834"/>
      </p:ext>
    </p:extLst>
  </p:cSld>
  <p:clrMap bg1="lt1" tx1="dk1" bg2="lt2" tx2="dk2" accent1="accent1" accent2="accent2" accent3="accent3" accent4="accent4" accent5="accent5" accent6="accent6" hlink="hlink" folHlink="folHlink"/>
  <p:sldLayoutIdLst>
    <p:sldLayoutId id="2147483650" r:id="rId1"/>
    <p:sldLayoutId id="2147483656" r:id="rId2"/>
    <p:sldLayoutId id="2147483651" r:id="rId3"/>
    <p:sldLayoutId id="2147483653" r:id="rId4"/>
    <p:sldLayoutId id="2147483655" r:id="rId5"/>
    <p:sldLayoutId id="2147483657" r:id="rId6"/>
    <p:sldLayoutId id="2147483660" r:id="rId7"/>
    <p:sldLayoutId id="2147483661" r:id="rId8"/>
    <p:sldLayoutId id="2147483668"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2002681836"/>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Lst>
  <p:transition>
    <p:fade/>
  </p:transition>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hyperlink" Target="https://www.cdc.gov/nchs/dhcs/ed-visits/index.htm"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hyperlink" Target="https://www.cdc.gov/nchs/covid19/namcs.htm"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170" name="Title 3"/>
          <p:cNvSpPr>
            <a:spLocks noGrp="1"/>
          </p:cNvSpPr>
          <p:nvPr>
            <p:ph type="title"/>
          </p:nvPr>
        </p:nvSpPr>
        <p:spPr/>
        <p:txBody>
          <a:bodyPr/>
          <a:lstStyle/>
          <a:p>
            <a:r>
              <a:rPr lang="en-US" sz="3200" dirty="0">
                <a:solidFill>
                  <a:srgbClr val="006859"/>
                </a:solidFill>
              </a:rPr>
              <a:t>Upcoming Changes to the National Hospital Ambulatory Medical Care Survey (NHAMCS) and Update on the National Ambulatory Medical Care Survey (NAMCS)</a:t>
            </a:r>
            <a:endParaRPr lang="en-US" altLang="en-US" dirty="0"/>
          </a:p>
        </p:txBody>
      </p:sp>
      <p:sp>
        <p:nvSpPr>
          <p:cNvPr id="2" name="Subtitle 1"/>
          <p:cNvSpPr>
            <a:spLocks noGrp="1"/>
          </p:cNvSpPr>
          <p:nvPr>
            <p:ph type="subTitle" idx="1"/>
          </p:nvPr>
        </p:nvSpPr>
        <p:spPr/>
        <p:txBody>
          <a:bodyPr/>
          <a:lstStyle/>
          <a:p>
            <a:endParaRPr lang="en-US" dirty="0"/>
          </a:p>
          <a:p>
            <a:r>
              <a:rPr lang="en-US" sz="2400" dirty="0">
                <a:solidFill>
                  <a:srgbClr val="006859"/>
                </a:solidFill>
                <a:latin typeface="Calibri" panose="020F0502020204030204" pitchFamily="34" charset="0"/>
              </a:rPr>
              <a:t>Carol DeFrances, Ph.D., Brian Ward, Ph.D.</a:t>
            </a:r>
          </a:p>
          <a:p>
            <a:r>
              <a:rPr lang="en-US" sz="2400" dirty="0">
                <a:solidFill>
                  <a:srgbClr val="006859"/>
                </a:solidFill>
              </a:rPr>
              <a:t>Division of Health Care Statistics</a:t>
            </a:r>
          </a:p>
          <a:p>
            <a:endParaRPr lang="en-US" dirty="0"/>
          </a:p>
          <a:p>
            <a:r>
              <a:rPr lang="en-US" sz="2200" b="0" dirty="0">
                <a:solidFill>
                  <a:schemeClr val="accent1">
                    <a:lumMod val="50000"/>
                  </a:schemeClr>
                </a:solidFill>
                <a:latin typeface="Calibri" panose="020F0502020204030204" pitchFamily="34" charset="0"/>
              </a:rPr>
              <a:t>NCHS Board of Scientific Counselors Meeting</a:t>
            </a:r>
          </a:p>
          <a:p>
            <a:r>
              <a:rPr lang="en-US" sz="2200" b="0" dirty="0">
                <a:solidFill>
                  <a:schemeClr val="accent1">
                    <a:lumMod val="50000"/>
                  </a:schemeClr>
                </a:solidFill>
                <a:latin typeface="Calibri" panose="020F0502020204030204" pitchFamily="34" charset="0"/>
              </a:rPr>
              <a:t>October 24, 2022</a:t>
            </a:r>
          </a:p>
          <a:p>
            <a:endParaRPr lang="en-US" dirty="0"/>
          </a:p>
        </p:txBody>
      </p:sp>
      <p:pic>
        <p:nvPicPr>
          <p:cNvPr id="7172" name="Picture 6" descr="Logos of the United States Department of Health and Human Services and Centers for Disease Control and Preventio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3200" y="6515101"/>
            <a:ext cx="2540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2782635"/>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6300" y="365125"/>
            <a:ext cx="11285951" cy="818357"/>
          </a:xfrm>
        </p:spPr>
        <p:txBody>
          <a:bodyPr>
            <a:normAutofit/>
          </a:bodyPr>
          <a:lstStyle/>
          <a:p>
            <a:r>
              <a:rPr lang="en-US" sz="3200" dirty="0">
                <a:solidFill>
                  <a:srgbClr val="0B40A5"/>
                </a:solidFill>
              </a:rPr>
              <a:t>NHAMCS Data Elements Collected for Hospital Ambulatory Visits </a:t>
            </a:r>
          </a:p>
        </p:txBody>
      </p:sp>
      <p:sp>
        <p:nvSpPr>
          <p:cNvPr id="3" name="Text Placeholder 2"/>
          <p:cNvSpPr>
            <a:spLocks noGrp="1"/>
          </p:cNvSpPr>
          <p:nvPr>
            <p:ph type="body" idx="4294967295"/>
          </p:nvPr>
        </p:nvSpPr>
        <p:spPr>
          <a:xfrm>
            <a:off x="836612" y="1508919"/>
            <a:ext cx="4040188" cy="639762"/>
          </a:xfrm>
        </p:spPr>
        <p:txBody>
          <a:bodyPr/>
          <a:lstStyle/>
          <a:p>
            <a:pPr marL="0" indent="0">
              <a:buNone/>
            </a:pPr>
            <a:r>
              <a:rPr lang="en-US" b="1" u="sng" dirty="0">
                <a:solidFill>
                  <a:srgbClr val="0B40A5"/>
                </a:solidFill>
              </a:rPr>
              <a:t>Patients</a:t>
            </a:r>
            <a:r>
              <a:rPr lang="en-US" dirty="0">
                <a:solidFill>
                  <a:schemeClr val="accent5"/>
                </a:solidFill>
              </a:rPr>
              <a:t>	</a:t>
            </a:r>
          </a:p>
        </p:txBody>
      </p:sp>
      <p:sp>
        <p:nvSpPr>
          <p:cNvPr id="4" name="Content Placeholder 3"/>
          <p:cNvSpPr>
            <a:spLocks noGrp="1"/>
          </p:cNvSpPr>
          <p:nvPr>
            <p:ph sz="half" idx="2"/>
          </p:nvPr>
        </p:nvSpPr>
        <p:spPr>
          <a:xfrm>
            <a:off x="839788" y="2148681"/>
            <a:ext cx="5157787" cy="4040982"/>
          </a:xfrm>
        </p:spPr>
        <p:txBody>
          <a:bodyPr/>
          <a:lstStyle/>
          <a:p>
            <a:pPr>
              <a:buClr>
                <a:schemeClr val="accent1">
                  <a:lumMod val="75000"/>
                </a:schemeClr>
              </a:buClr>
              <a:buFont typeface="Wingdings" panose="05000000000000000000" pitchFamily="2" charset="2"/>
              <a:buChar char="§"/>
            </a:pPr>
            <a:r>
              <a:rPr lang="en-US" b="0" dirty="0">
                <a:solidFill>
                  <a:schemeClr val="tx1"/>
                </a:solidFill>
              </a:rPr>
              <a:t>Demographics</a:t>
            </a:r>
          </a:p>
          <a:p>
            <a:pPr>
              <a:buClr>
                <a:schemeClr val="accent1">
                  <a:lumMod val="75000"/>
                </a:schemeClr>
              </a:buClr>
              <a:buFont typeface="Wingdings" panose="05000000000000000000" pitchFamily="2" charset="2"/>
              <a:buChar char="§"/>
            </a:pPr>
            <a:r>
              <a:rPr lang="en-US" b="0" dirty="0">
                <a:solidFill>
                  <a:schemeClr val="tx1"/>
                </a:solidFill>
              </a:rPr>
              <a:t>Insurance status</a:t>
            </a:r>
          </a:p>
          <a:p>
            <a:pPr>
              <a:buClr>
                <a:schemeClr val="accent1">
                  <a:lumMod val="75000"/>
                </a:schemeClr>
              </a:buClr>
              <a:buFont typeface="Wingdings" panose="05000000000000000000" pitchFamily="2" charset="2"/>
              <a:buChar char="§"/>
            </a:pPr>
            <a:r>
              <a:rPr lang="en-US" b="0" dirty="0">
                <a:solidFill>
                  <a:schemeClr val="tx1"/>
                </a:solidFill>
              </a:rPr>
              <a:t>Residential Zip</a:t>
            </a:r>
          </a:p>
          <a:p>
            <a:pPr>
              <a:buClr>
                <a:schemeClr val="accent1">
                  <a:lumMod val="75000"/>
                </a:schemeClr>
              </a:buClr>
              <a:buFont typeface="Wingdings" panose="05000000000000000000" pitchFamily="2" charset="2"/>
              <a:buChar char="§"/>
            </a:pPr>
            <a:r>
              <a:rPr lang="en-US" b="0" dirty="0">
                <a:solidFill>
                  <a:schemeClr val="tx1"/>
                </a:solidFill>
              </a:rPr>
              <a:t>Medical Conditions</a:t>
            </a:r>
          </a:p>
        </p:txBody>
      </p:sp>
      <p:sp>
        <p:nvSpPr>
          <p:cNvPr id="5" name="Text Placeholder 4"/>
          <p:cNvSpPr>
            <a:spLocks noGrp="1"/>
          </p:cNvSpPr>
          <p:nvPr>
            <p:ph type="body" sz="quarter" idx="4294967295"/>
          </p:nvPr>
        </p:nvSpPr>
        <p:spPr>
          <a:xfrm>
            <a:off x="6172200" y="1508919"/>
            <a:ext cx="4071937" cy="623887"/>
          </a:xfrm>
        </p:spPr>
        <p:txBody>
          <a:bodyPr/>
          <a:lstStyle/>
          <a:p>
            <a:pPr marL="0" indent="0">
              <a:buNone/>
            </a:pPr>
            <a:r>
              <a:rPr lang="en-US" b="1" u="sng" dirty="0">
                <a:solidFill>
                  <a:srgbClr val="0B40A5"/>
                </a:solidFill>
              </a:rPr>
              <a:t>Encounters</a:t>
            </a:r>
            <a:endParaRPr lang="en-US" b="1" u="sng" cap="small" dirty="0">
              <a:solidFill>
                <a:srgbClr val="0B40A5"/>
              </a:solidFill>
            </a:endParaRPr>
          </a:p>
        </p:txBody>
      </p:sp>
      <p:sp>
        <p:nvSpPr>
          <p:cNvPr id="6" name="Content Placeholder 5"/>
          <p:cNvSpPr>
            <a:spLocks noGrp="1"/>
          </p:cNvSpPr>
          <p:nvPr>
            <p:ph sz="quarter" idx="4"/>
          </p:nvPr>
        </p:nvSpPr>
        <p:spPr>
          <a:xfrm>
            <a:off x="6194426" y="2148681"/>
            <a:ext cx="5160961" cy="4040982"/>
          </a:xfrm>
        </p:spPr>
        <p:txBody>
          <a:bodyPr/>
          <a:lstStyle/>
          <a:p>
            <a:pPr>
              <a:buClr>
                <a:schemeClr val="accent1">
                  <a:lumMod val="75000"/>
                </a:schemeClr>
              </a:buClr>
              <a:buFont typeface="Wingdings" panose="05000000000000000000" pitchFamily="2" charset="2"/>
              <a:buChar char="§"/>
            </a:pPr>
            <a:r>
              <a:rPr lang="en-US" b="0" dirty="0">
                <a:solidFill>
                  <a:schemeClr val="tx1"/>
                </a:solidFill>
              </a:rPr>
              <a:t>Reason for Visit</a:t>
            </a:r>
          </a:p>
          <a:p>
            <a:pPr>
              <a:buClr>
                <a:schemeClr val="accent1">
                  <a:lumMod val="75000"/>
                </a:schemeClr>
              </a:buClr>
              <a:buFont typeface="Wingdings" panose="05000000000000000000" pitchFamily="2" charset="2"/>
              <a:buChar char="§"/>
            </a:pPr>
            <a:r>
              <a:rPr lang="en-US" b="0" dirty="0">
                <a:solidFill>
                  <a:schemeClr val="tx1"/>
                </a:solidFill>
              </a:rPr>
              <a:t>Diagnosis</a:t>
            </a:r>
          </a:p>
          <a:p>
            <a:pPr>
              <a:buClr>
                <a:schemeClr val="accent1">
                  <a:lumMod val="75000"/>
                </a:schemeClr>
              </a:buClr>
              <a:buFont typeface="Wingdings" panose="05000000000000000000" pitchFamily="2" charset="2"/>
              <a:buChar char="§"/>
            </a:pPr>
            <a:r>
              <a:rPr lang="en-US" b="0" dirty="0">
                <a:solidFill>
                  <a:schemeClr val="tx1"/>
                </a:solidFill>
              </a:rPr>
              <a:t>Procedures and services</a:t>
            </a:r>
          </a:p>
          <a:p>
            <a:pPr>
              <a:buClr>
                <a:schemeClr val="accent1">
                  <a:lumMod val="75000"/>
                </a:schemeClr>
              </a:buClr>
              <a:buFont typeface="Wingdings" panose="05000000000000000000" pitchFamily="2" charset="2"/>
              <a:buChar char="§"/>
            </a:pPr>
            <a:r>
              <a:rPr lang="en-US" b="0" dirty="0">
                <a:solidFill>
                  <a:schemeClr val="tx1"/>
                </a:solidFill>
              </a:rPr>
              <a:t>Medications or immunizations</a:t>
            </a:r>
          </a:p>
          <a:p>
            <a:pPr>
              <a:buClr>
                <a:schemeClr val="accent1">
                  <a:lumMod val="75000"/>
                </a:schemeClr>
              </a:buClr>
              <a:buFont typeface="Wingdings" panose="05000000000000000000" pitchFamily="2" charset="2"/>
              <a:buChar char="§"/>
            </a:pPr>
            <a:r>
              <a:rPr lang="en-US" b="0" dirty="0">
                <a:solidFill>
                  <a:schemeClr val="tx1"/>
                </a:solidFill>
              </a:rPr>
              <a:t>Injuries</a:t>
            </a:r>
          </a:p>
          <a:p>
            <a:pPr>
              <a:buClr>
                <a:schemeClr val="accent1">
                  <a:lumMod val="75000"/>
                </a:schemeClr>
              </a:buClr>
              <a:buFont typeface="Wingdings" panose="05000000000000000000" pitchFamily="2" charset="2"/>
              <a:buChar char="§"/>
            </a:pPr>
            <a:r>
              <a:rPr lang="en-US" b="0" dirty="0">
                <a:solidFill>
                  <a:schemeClr val="tx1"/>
                </a:solidFill>
              </a:rPr>
              <a:t>Triage</a:t>
            </a:r>
          </a:p>
          <a:p>
            <a:pPr>
              <a:buClr>
                <a:schemeClr val="accent1">
                  <a:lumMod val="75000"/>
                </a:schemeClr>
              </a:buClr>
              <a:buFont typeface="Wingdings" panose="05000000000000000000" pitchFamily="2" charset="2"/>
              <a:buChar char="§"/>
            </a:pPr>
            <a:r>
              <a:rPr lang="en-US" b="0" dirty="0">
                <a:solidFill>
                  <a:schemeClr val="tx1"/>
                </a:solidFill>
              </a:rPr>
              <a:t>Disposition</a:t>
            </a:r>
          </a:p>
          <a:p>
            <a:pPr marL="231775" indent="-231775"/>
            <a:endParaRPr lang="en-US" dirty="0"/>
          </a:p>
        </p:txBody>
      </p:sp>
      <p:sp>
        <p:nvSpPr>
          <p:cNvPr id="8" name="Slide Number Placeholder 2">
            <a:extLst>
              <a:ext uri="{FF2B5EF4-FFF2-40B4-BE49-F238E27FC236}">
                <a16:creationId xmlns:a16="http://schemas.microsoft.com/office/drawing/2014/main" id="{73808788-A905-43F7-B3A5-B800E843A992}"/>
              </a:ext>
              <a:ext uri="{C183D7F6-B498-43B3-948B-1728B52AA6E4}">
                <adec:decorative xmlns:adec="http://schemas.microsoft.com/office/drawing/2017/decorative" val="1"/>
              </a:ext>
            </a:extLst>
          </p:cNvPr>
          <p:cNvSpPr txBox="1">
            <a:spLocks/>
          </p:cNvSpPr>
          <p:nvPr/>
        </p:nvSpPr>
        <p:spPr>
          <a:xfrm>
            <a:off x="9590872" y="6414572"/>
            <a:ext cx="2483003" cy="305231"/>
          </a:xfrm>
          <a:prstGeom prst="rect">
            <a:avLst/>
          </a:prstGeom>
        </p:spPr>
        <p:txBody>
          <a:bodyPr vert="horz" lIns="68580" tIns="34290" rIns="68580" bIns="3429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378" rtl="0" eaLnBrk="1" fontAlgn="base" latinLnBrk="0" hangingPunct="1">
              <a:lnSpc>
                <a:spcPct val="100000"/>
              </a:lnSpc>
              <a:spcBef>
                <a:spcPct val="0"/>
              </a:spcBef>
              <a:spcAft>
                <a:spcPct val="0"/>
              </a:spcAft>
              <a:buClrTx/>
              <a:buSzTx/>
              <a:buFontTx/>
              <a:buNone/>
              <a:tabLst/>
              <a:defRPr/>
            </a:pPr>
            <a:fld id="{F6BA8A57-6950-456F-AD58-31B92BF8BFF8}" type="slidenum">
              <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378" rtl="0" eaLnBrk="1" fontAlgn="base" latinLnBrk="0" hangingPunct="1">
                <a:lnSpc>
                  <a:spcPct val="100000"/>
                </a:lnSpc>
                <a:spcBef>
                  <a:spcPct val="0"/>
                </a:spcBef>
                <a:spcAft>
                  <a:spcPct val="0"/>
                </a:spcAft>
                <a:buClrTx/>
                <a:buSzTx/>
                <a:buFontTx/>
                <a:buNone/>
                <a:tabLst/>
                <a:defRPr/>
              </a:pPr>
              <a:t>10</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4523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5691FFE-04B9-438F-AF4E-BBA364EF7E9F}"/>
              </a:ext>
            </a:extLst>
          </p:cNvPr>
          <p:cNvSpPr txBox="1">
            <a:spLocks noGrp="1"/>
          </p:cNvSpPr>
          <p:nvPr>
            <p:ph type="title" idx="4294967295"/>
          </p:nvPr>
        </p:nvSpPr>
        <p:spPr>
          <a:xfrm>
            <a:off x="609600" y="274639"/>
            <a:ext cx="11438313" cy="72288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B40A5"/>
                </a:solidFill>
                <a:effectLst/>
                <a:uLnTx/>
                <a:uFillTx/>
                <a:latin typeface="Calibri"/>
                <a:ea typeface="+mj-ea"/>
                <a:cs typeface="Calibri"/>
              </a:rPr>
              <a:t>NHAMCS: Available Data Files and Products</a:t>
            </a:r>
            <a:endParaRPr kumimoji="0" lang="en-US" sz="3200" b="1" i="0" u="none" strike="noStrike" kern="1200" cap="none" spc="0" normalizeH="0" baseline="0" noProof="0" dirty="0">
              <a:ln>
                <a:noFill/>
              </a:ln>
              <a:solidFill>
                <a:srgbClr val="0B40A5"/>
              </a:solidFill>
              <a:effectLst/>
              <a:uLnTx/>
              <a:uFillTx/>
              <a:latin typeface="+mj-lt"/>
              <a:ea typeface="+mj-ea"/>
              <a:cs typeface="+mj-cs"/>
            </a:endParaRPr>
          </a:p>
        </p:txBody>
      </p:sp>
      <p:sp>
        <p:nvSpPr>
          <p:cNvPr id="10" name="TextBox 9">
            <a:extLst>
              <a:ext uri="{FF2B5EF4-FFF2-40B4-BE49-F238E27FC236}">
                <a16:creationId xmlns:a16="http://schemas.microsoft.com/office/drawing/2014/main" id="{0E7DBF57-C6E6-45E4-B3B6-0E6EC99CF74C}"/>
              </a:ext>
            </a:extLst>
          </p:cNvPr>
          <p:cNvSpPr txBox="1"/>
          <p:nvPr/>
        </p:nvSpPr>
        <p:spPr>
          <a:xfrm>
            <a:off x="762000" y="1248710"/>
            <a:ext cx="10556488" cy="4914679"/>
          </a:xfrm>
          <a:prstGeom prst="rect">
            <a:avLst/>
          </a:prstGeom>
          <a:noFill/>
        </p:spPr>
        <p:txBody>
          <a:bodyPr wrap="square">
            <a:spAutoFit/>
          </a:bodyPr>
          <a:lstStyle/>
          <a:p>
            <a:pPr marL="456342" marR="0" lvl="0" indent="-456342" algn="l" defTabSz="914400" rtl="0" eaLnBrk="1" fontAlgn="auto" latinLnBrk="0" hangingPunct="1">
              <a:lnSpc>
                <a:spcPct val="90000"/>
              </a:lnSpc>
              <a:spcBef>
                <a:spcPts val="1000"/>
              </a:spcBef>
              <a:spcAft>
                <a:spcPts val="0"/>
              </a:spcAft>
              <a:buClr>
                <a:srgbClr val="4472C4">
                  <a:lumMod val="75000"/>
                </a:srgbClr>
              </a:buClr>
              <a:buSzTx/>
              <a:buFont typeface="Wingdings" panose="05000000000000000000" pitchFamily="2" charset="2"/>
              <a:buChar char="§"/>
              <a:tabLst/>
              <a:defRPr/>
            </a:pPr>
            <a:r>
              <a:rPr kumimoji="0" lang="en-US" sz="2400" b="1" i="0" u="none" strike="noStrike" kern="1200" cap="none" spc="0" normalizeH="0" baseline="0" noProof="0" dirty="0">
                <a:ln>
                  <a:noFill/>
                </a:ln>
                <a:solidFill>
                  <a:srgbClr val="0B40A5"/>
                </a:solidFill>
                <a:effectLst/>
                <a:uLnTx/>
                <a:uFillTx/>
                <a:latin typeface="Calibri"/>
                <a:ea typeface="+mn-ea"/>
                <a:cs typeface="Calibri"/>
              </a:rPr>
              <a:t>Data files</a:t>
            </a:r>
            <a:r>
              <a:rPr kumimoji="0" lang="en-US" sz="2400" b="0" i="0" u="none" strike="noStrike" kern="1200" cap="none" spc="0" normalizeH="0" baseline="0" noProof="0" dirty="0">
                <a:ln>
                  <a:noFill/>
                </a:ln>
                <a:solidFill>
                  <a:srgbClr val="0B40A5"/>
                </a:solidFill>
                <a:effectLst/>
                <a:uLnTx/>
                <a:uFillTx/>
                <a:latin typeface="Calibri"/>
                <a:ea typeface="+mn-ea"/>
                <a:cs typeface="Calibri"/>
              </a:rPr>
              <a:t>: </a:t>
            </a:r>
          </a:p>
          <a:p>
            <a:pPr marL="799251" marR="0" lvl="1" indent="-456342" algn="l" defTabSz="914400" rtl="0" eaLnBrk="1" fontAlgn="auto" latinLnBrk="0" hangingPunct="1">
              <a:lnSpc>
                <a:spcPct val="90000"/>
              </a:lnSpc>
              <a:spcBef>
                <a:spcPts val="500"/>
              </a:spcBef>
              <a:spcAft>
                <a:spcPts val="0"/>
              </a:spcAft>
              <a:buClr>
                <a:srgbClr val="4472C4">
                  <a:lumMod val="75000"/>
                </a:srgbClr>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Calibri"/>
              </a:rPr>
              <a:t>Public-use data files for ED visits are available for 1992-2020</a:t>
            </a:r>
          </a:p>
          <a:p>
            <a:pPr marL="799251" marR="0" lvl="1" indent="-456342" algn="l" defTabSz="914400" rtl="0" eaLnBrk="1" fontAlgn="auto" latinLnBrk="0" hangingPunct="1">
              <a:lnSpc>
                <a:spcPct val="90000"/>
              </a:lnSpc>
              <a:spcBef>
                <a:spcPts val="500"/>
              </a:spcBef>
              <a:spcAft>
                <a:spcPts val="0"/>
              </a:spcAft>
              <a:buClr>
                <a:srgbClr val="4472C4">
                  <a:lumMod val="75000"/>
                </a:srgbClr>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Calibri"/>
              </a:rPr>
              <a:t>2021 data file is currently in process</a:t>
            </a:r>
          </a:p>
          <a:p>
            <a:pPr marL="342909" marR="0" lvl="1" indent="0" algn="l" defTabSz="914400" rtl="0" eaLnBrk="1" fontAlgn="auto" latinLnBrk="0" hangingPunct="1">
              <a:lnSpc>
                <a:spcPct val="90000"/>
              </a:lnSpc>
              <a:spcBef>
                <a:spcPts val="500"/>
              </a:spcBef>
              <a:spcAft>
                <a:spcPts val="0"/>
              </a:spcAft>
              <a:buClr>
                <a:srgbClr val="4472C4">
                  <a:lumMod val="75000"/>
                </a:srgbClr>
              </a:buClr>
              <a:buSzTx/>
              <a:buFont typeface="Arial" panose="020B0604020202020204" pitchFamily="34" charset="0"/>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Calibri"/>
            </a:endParaRPr>
          </a:p>
          <a:p>
            <a:pPr marL="457200" marR="0" lvl="0" indent="-457200" algn="l" defTabSz="914400" rtl="0" eaLnBrk="1" fontAlgn="auto" latinLnBrk="0" hangingPunct="1">
              <a:lnSpc>
                <a:spcPct val="90000"/>
              </a:lnSpc>
              <a:spcBef>
                <a:spcPts val="1000"/>
              </a:spcBef>
              <a:spcAft>
                <a:spcPts val="0"/>
              </a:spcAft>
              <a:buClr>
                <a:srgbClr val="0039A6"/>
              </a:buClr>
              <a:buSzTx/>
              <a:buFont typeface="Wingdings" panose="05000000000000000000" pitchFamily="2" charset="2"/>
              <a:buChar char="§"/>
              <a:tabLst/>
              <a:defRPr/>
            </a:pPr>
            <a:r>
              <a:rPr kumimoji="0" lang="en-US" sz="2400" b="1" i="0" u="none" strike="noStrike" kern="1200" cap="none" spc="0" normalizeH="0" baseline="0" noProof="0" dirty="0">
                <a:ln>
                  <a:noFill/>
                </a:ln>
                <a:solidFill>
                  <a:srgbClr val="0B40A5"/>
                </a:solidFill>
                <a:effectLst/>
                <a:uLnTx/>
                <a:uFillTx/>
                <a:latin typeface="Calibri"/>
                <a:ea typeface="+mn-ea"/>
                <a:cs typeface="Calibri"/>
              </a:rPr>
              <a:t>Publications:</a:t>
            </a:r>
          </a:p>
          <a:p>
            <a:pPr marL="795528" marR="0" lvl="1" indent="-457200" algn="l" defTabSz="914400" rtl="0" eaLnBrk="1" fontAlgn="auto" latinLnBrk="0" hangingPunct="1">
              <a:lnSpc>
                <a:spcPct val="90000"/>
              </a:lnSpc>
              <a:spcBef>
                <a:spcPts val="500"/>
              </a:spcBef>
              <a:spcAft>
                <a:spcPts val="0"/>
              </a:spcAft>
              <a:buClr>
                <a:srgbClr val="0039A6"/>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Calibri"/>
              </a:rPr>
              <a:t>NCHS reports</a:t>
            </a:r>
          </a:p>
          <a:p>
            <a:pPr marL="795528" marR="0" lvl="1" indent="-457200" algn="l" defTabSz="914400" rtl="0" eaLnBrk="1" fontAlgn="auto" latinLnBrk="0" hangingPunct="1">
              <a:lnSpc>
                <a:spcPct val="90000"/>
              </a:lnSpc>
              <a:spcBef>
                <a:spcPts val="500"/>
              </a:spcBef>
              <a:spcAft>
                <a:spcPts val="0"/>
              </a:spcAft>
              <a:buClr>
                <a:srgbClr val="0039A6"/>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Calibri"/>
              </a:rPr>
              <a:t>Peer-reviewed journal articles</a:t>
            </a:r>
          </a:p>
          <a:p>
            <a:pPr marL="795528" marR="0" lvl="1" indent="-457200" algn="l" defTabSz="914400" rtl="0" eaLnBrk="1" fontAlgn="auto" latinLnBrk="0" hangingPunct="1">
              <a:lnSpc>
                <a:spcPct val="90000"/>
              </a:lnSpc>
              <a:spcBef>
                <a:spcPts val="500"/>
              </a:spcBef>
              <a:spcAft>
                <a:spcPts val="0"/>
              </a:spcAft>
              <a:buClr>
                <a:srgbClr val="0039A6"/>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Calibri"/>
              </a:rPr>
              <a:t>Official government reports</a:t>
            </a:r>
          </a:p>
          <a:p>
            <a:pPr marL="685809" marR="0" lvl="1" indent="-342900" algn="l" defTabSz="914400" rtl="0" eaLnBrk="1" fontAlgn="auto" latinLnBrk="0" hangingPunct="1">
              <a:lnSpc>
                <a:spcPct val="90000"/>
              </a:lnSpc>
              <a:spcBef>
                <a:spcPts val="500"/>
              </a:spcBef>
              <a:spcAft>
                <a:spcPts val="0"/>
              </a:spcAft>
              <a:buClr>
                <a:srgbClr val="0039A6"/>
              </a:buClr>
              <a:buSzTx/>
              <a:buFont typeface="Wingdings" panose="05000000000000000000" pitchFamily="2" charset="2"/>
              <a:buChar char="§"/>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Calibri"/>
            </a:endParaRPr>
          </a:p>
          <a:p>
            <a:pPr marL="456342" marR="0" lvl="0" indent="-456342" algn="l" defTabSz="914400" rtl="0" eaLnBrk="1" fontAlgn="auto" latinLnBrk="0" hangingPunct="1">
              <a:lnSpc>
                <a:spcPct val="90000"/>
              </a:lnSpc>
              <a:spcBef>
                <a:spcPts val="1000"/>
              </a:spcBef>
              <a:spcAft>
                <a:spcPts val="0"/>
              </a:spcAft>
              <a:buClr>
                <a:srgbClr val="4472C4">
                  <a:lumMod val="75000"/>
                </a:srgbClr>
              </a:buClr>
              <a:buSzTx/>
              <a:buFont typeface="Wingdings" panose="05000000000000000000" pitchFamily="2" charset="2"/>
              <a:buChar char="§"/>
              <a:tabLst/>
              <a:defRPr/>
            </a:pPr>
            <a:r>
              <a:rPr kumimoji="0" lang="en-US" sz="2400" b="1" i="0" u="none" strike="noStrike" kern="1200" cap="none" spc="0" normalizeH="0" baseline="0" noProof="0" dirty="0">
                <a:ln>
                  <a:noFill/>
                </a:ln>
                <a:solidFill>
                  <a:srgbClr val="0B40A5"/>
                </a:solidFill>
                <a:effectLst/>
                <a:uLnTx/>
                <a:uFillTx/>
                <a:latin typeface="Calibri"/>
                <a:ea typeface="+mn-ea"/>
                <a:cs typeface="Calibri"/>
              </a:rPr>
              <a:t>Web tables:</a:t>
            </a:r>
          </a:p>
          <a:p>
            <a:pPr marL="799251" marR="0" lvl="1" indent="-456342" algn="l" defTabSz="914400" rtl="0" eaLnBrk="1" fontAlgn="auto" latinLnBrk="0" hangingPunct="1">
              <a:lnSpc>
                <a:spcPct val="90000"/>
              </a:lnSpc>
              <a:spcBef>
                <a:spcPts val="500"/>
              </a:spcBef>
              <a:spcAft>
                <a:spcPts val="0"/>
              </a:spcAft>
              <a:buClr>
                <a:srgbClr val="4472C4">
                  <a:lumMod val="75000"/>
                </a:srgbClr>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Available for the years 2007-2019</a:t>
            </a:r>
          </a:p>
          <a:p>
            <a:pPr marL="799251" marR="0" lvl="1" indent="-456342" algn="l" defTabSz="914400" rtl="0" eaLnBrk="1" fontAlgn="auto" latinLnBrk="0" hangingPunct="1">
              <a:lnSpc>
                <a:spcPct val="90000"/>
              </a:lnSpc>
              <a:spcBef>
                <a:spcPts val="500"/>
              </a:spcBef>
              <a:spcAft>
                <a:spcPts val="0"/>
              </a:spcAft>
              <a:buClr>
                <a:srgbClr val="4472C4">
                  <a:lumMod val="75000"/>
                </a:srgbClr>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2020 web tables are in progress</a:t>
            </a:r>
          </a:p>
        </p:txBody>
      </p:sp>
      <p:sp>
        <p:nvSpPr>
          <p:cNvPr id="4" name="Slide Number Placeholder 2">
            <a:extLst>
              <a:ext uri="{FF2B5EF4-FFF2-40B4-BE49-F238E27FC236}">
                <a16:creationId xmlns:a16="http://schemas.microsoft.com/office/drawing/2014/main" id="{936A75FE-CAB3-4771-B849-0C82283D4D88}"/>
              </a:ext>
              <a:ext uri="{C183D7F6-B498-43B3-948B-1728B52AA6E4}">
                <adec:decorative xmlns:adec="http://schemas.microsoft.com/office/drawing/2017/decorative" val="1"/>
              </a:ext>
            </a:extLst>
          </p:cNvPr>
          <p:cNvSpPr txBox="1">
            <a:spLocks/>
          </p:cNvSpPr>
          <p:nvPr/>
        </p:nvSpPr>
        <p:spPr>
          <a:xfrm>
            <a:off x="9590872" y="6414572"/>
            <a:ext cx="2483003" cy="305231"/>
          </a:xfrm>
          <a:prstGeom prst="rect">
            <a:avLst/>
          </a:prstGeom>
        </p:spPr>
        <p:txBody>
          <a:bodyPr vert="horz" lIns="68580" tIns="34290" rIns="68580" bIns="3429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378" rtl="0" eaLnBrk="1" fontAlgn="base" latinLnBrk="0" hangingPunct="1">
              <a:lnSpc>
                <a:spcPct val="100000"/>
              </a:lnSpc>
              <a:spcBef>
                <a:spcPct val="0"/>
              </a:spcBef>
              <a:spcAft>
                <a:spcPct val="0"/>
              </a:spcAft>
              <a:buClrTx/>
              <a:buSzTx/>
              <a:buFontTx/>
              <a:buNone/>
              <a:tabLst/>
              <a:defRPr/>
            </a:pPr>
            <a:fld id="{F6BA8A57-6950-456F-AD58-31B92BF8BFF8}" type="slidenum">
              <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378" rtl="0" eaLnBrk="1" fontAlgn="base" latinLnBrk="0" hangingPunct="1">
                <a:lnSpc>
                  <a:spcPct val="100000"/>
                </a:lnSpc>
                <a:spcBef>
                  <a:spcPct val="0"/>
                </a:spcBef>
                <a:spcAft>
                  <a:spcPct val="0"/>
                </a:spcAft>
                <a:buClrTx/>
                <a:buSzTx/>
                <a:buFontTx/>
                <a:buNone/>
                <a:tabLst/>
                <a:defRPr/>
              </a:pPr>
              <a:t>11</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Text Placeholder 2">
            <a:extLst>
              <a:ext uri="{FF2B5EF4-FFF2-40B4-BE49-F238E27FC236}">
                <a16:creationId xmlns:a16="http://schemas.microsoft.com/office/drawing/2014/main" id="{E111CD05-F53B-4AC4-A4E4-75E3D526485C}"/>
              </a:ext>
              <a:ext uri="{C183D7F6-B498-43B3-948B-1728B52AA6E4}">
                <adec:decorative xmlns:adec="http://schemas.microsoft.com/office/drawing/2017/decorative" val="1"/>
              </a:ext>
            </a:extLst>
          </p:cNvPr>
          <p:cNvSpPr txBox="1">
            <a:spLocks/>
          </p:cNvSpPr>
          <p:nvPr/>
        </p:nvSpPr>
        <p:spPr>
          <a:xfrm>
            <a:off x="609600" y="1189225"/>
            <a:ext cx="10972800" cy="539413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spcAft>
                <a:spcPts val="1200"/>
              </a:spcAft>
              <a:buFont typeface="Arial" panose="020B0604020202020204" pitchFamily="34" charset="0"/>
              <a:buNone/>
              <a:defRPr sz="3600" b="1" kern="1200">
                <a:solidFill>
                  <a:srgbClr val="CF6F19"/>
                </a:solidFill>
                <a:latin typeface="+mn-lt"/>
                <a:ea typeface="+mn-ea"/>
                <a:cs typeface="+mn-cs"/>
              </a:defRPr>
            </a:lvl1pPr>
            <a:lvl2pPr marL="290513" indent="-290513" algn="l" defTabSz="914400" rtl="0" eaLnBrk="1" latinLnBrk="0" hangingPunct="1">
              <a:lnSpc>
                <a:spcPct val="90000"/>
              </a:lnSpc>
              <a:spcBef>
                <a:spcPts val="600"/>
              </a:spcBef>
              <a:spcAft>
                <a:spcPts val="600"/>
              </a:spcAft>
              <a:buClr>
                <a:srgbClr val="018BB0"/>
              </a:buClr>
              <a:buFont typeface="Wingdings" panose="05000000000000000000" pitchFamily="2" charset="2"/>
              <a:buChar char="§"/>
              <a:defRPr sz="2800" kern="1200">
                <a:solidFill>
                  <a:schemeClr val="tx1"/>
                </a:solidFill>
                <a:latin typeface="+mn-lt"/>
                <a:ea typeface="+mn-ea"/>
                <a:cs typeface="+mn-cs"/>
              </a:defRPr>
            </a:lvl2pPr>
            <a:lvl3pPr marL="623888" indent="-333375" algn="l" defTabSz="914400" rtl="0" eaLnBrk="1" latinLnBrk="0" hangingPunct="1">
              <a:lnSpc>
                <a:spcPct val="90000"/>
              </a:lnSpc>
              <a:spcBef>
                <a:spcPts val="600"/>
              </a:spcBef>
              <a:spcAft>
                <a:spcPts val="600"/>
              </a:spcAft>
              <a:buClr>
                <a:srgbClr val="008641"/>
              </a:buClr>
              <a:buFont typeface="Arial" panose="020B0604020202020204" pitchFamily="34" charset="0"/>
              <a:buChar char="•"/>
              <a:defRPr sz="2400" kern="1200">
                <a:solidFill>
                  <a:schemeClr val="tx1"/>
                </a:solidFill>
                <a:latin typeface="+mn-lt"/>
                <a:ea typeface="+mn-ea"/>
                <a:cs typeface="+mn-cs"/>
              </a:defRPr>
            </a:lvl3pPr>
            <a:lvl4pPr marL="914400" indent="-231775" algn="l" defTabSz="914400" rtl="0" eaLnBrk="1" latinLnBrk="0" hangingPunct="1">
              <a:lnSpc>
                <a:spcPct val="90000"/>
              </a:lnSpc>
              <a:spcBef>
                <a:spcPts val="600"/>
              </a:spcBef>
              <a:spcAft>
                <a:spcPts val="6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buFont typeface="Courier New" panose="02070309020205020404" pitchFamily="49" charset="0"/>
              <a:buChar char="o"/>
            </a:pPr>
            <a:endParaRPr lang="en-US" dirty="0"/>
          </a:p>
          <a:p>
            <a:pPr lvl="1"/>
            <a:endParaRPr lang="en-US" b="1" dirty="0">
              <a:solidFill>
                <a:schemeClr val="tx1">
                  <a:lumMod val="75000"/>
                </a:schemeClr>
              </a:solidFill>
              <a:cs typeface="Calibri" panose="020F0502020204030204" pitchFamily="34" charset="0"/>
            </a:endParaRPr>
          </a:p>
          <a:p>
            <a:pPr lvl="1"/>
            <a:endParaRPr lang="en-US" b="1" dirty="0">
              <a:solidFill>
                <a:schemeClr val="tx1">
                  <a:lumMod val="75000"/>
                </a:schemeClr>
              </a:solidFill>
              <a:cs typeface="Calibri" panose="020F0502020204030204" pitchFamily="34" charset="0"/>
            </a:endParaRPr>
          </a:p>
        </p:txBody>
      </p:sp>
      <p:sp>
        <p:nvSpPr>
          <p:cNvPr id="9" name="Text Placeholder 2">
            <a:extLst>
              <a:ext uri="{FF2B5EF4-FFF2-40B4-BE49-F238E27FC236}">
                <a16:creationId xmlns:a16="http://schemas.microsoft.com/office/drawing/2014/main" id="{9D5E60C6-DE27-4314-96A8-C6E1FA6010E6}"/>
              </a:ext>
              <a:ext uri="{C183D7F6-B498-43B3-948B-1728B52AA6E4}">
                <adec:decorative xmlns:adec="http://schemas.microsoft.com/office/drawing/2017/decorative" val="1"/>
              </a:ext>
            </a:extLst>
          </p:cNvPr>
          <p:cNvSpPr txBox="1">
            <a:spLocks/>
          </p:cNvSpPr>
          <p:nvPr/>
        </p:nvSpPr>
        <p:spPr>
          <a:xfrm>
            <a:off x="762000" y="1341625"/>
            <a:ext cx="10972800" cy="539413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spcAft>
                <a:spcPts val="1200"/>
              </a:spcAft>
              <a:buFont typeface="Arial" panose="020B0604020202020204" pitchFamily="34" charset="0"/>
              <a:buNone/>
              <a:defRPr sz="3600" b="1" kern="1200">
                <a:solidFill>
                  <a:srgbClr val="CF6F19"/>
                </a:solidFill>
                <a:latin typeface="+mn-lt"/>
                <a:ea typeface="+mn-ea"/>
                <a:cs typeface="+mn-cs"/>
              </a:defRPr>
            </a:lvl1pPr>
            <a:lvl2pPr marL="290513" indent="-290513" algn="l" defTabSz="914400" rtl="0" eaLnBrk="1" latinLnBrk="0" hangingPunct="1">
              <a:lnSpc>
                <a:spcPct val="90000"/>
              </a:lnSpc>
              <a:spcBef>
                <a:spcPts val="600"/>
              </a:spcBef>
              <a:spcAft>
                <a:spcPts val="600"/>
              </a:spcAft>
              <a:buClr>
                <a:srgbClr val="018BB0"/>
              </a:buClr>
              <a:buFont typeface="Wingdings" panose="05000000000000000000" pitchFamily="2" charset="2"/>
              <a:buChar char="§"/>
              <a:defRPr sz="2800" kern="1200">
                <a:solidFill>
                  <a:schemeClr val="tx1"/>
                </a:solidFill>
                <a:latin typeface="+mn-lt"/>
                <a:ea typeface="+mn-ea"/>
                <a:cs typeface="+mn-cs"/>
              </a:defRPr>
            </a:lvl2pPr>
            <a:lvl3pPr marL="623888" indent="-333375" algn="l" defTabSz="914400" rtl="0" eaLnBrk="1" latinLnBrk="0" hangingPunct="1">
              <a:lnSpc>
                <a:spcPct val="90000"/>
              </a:lnSpc>
              <a:spcBef>
                <a:spcPts val="600"/>
              </a:spcBef>
              <a:spcAft>
                <a:spcPts val="600"/>
              </a:spcAft>
              <a:buClr>
                <a:srgbClr val="008641"/>
              </a:buClr>
              <a:buFont typeface="Arial" panose="020B0604020202020204" pitchFamily="34" charset="0"/>
              <a:buChar char="•"/>
              <a:defRPr sz="2400" kern="1200">
                <a:solidFill>
                  <a:schemeClr val="tx1"/>
                </a:solidFill>
                <a:latin typeface="+mn-lt"/>
                <a:ea typeface="+mn-ea"/>
                <a:cs typeface="+mn-cs"/>
              </a:defRPr>
            </a:lvl3pPr>
            <a:lvl4pPr marL="914400" indent="-231775" algn="l" defTabSz="914400" rtl="0" eaLnBrk="1" latinLnBrk="0" hangingPunct="1">
              <a:lnSpc>
                <a:spcPct val="90000"/>
              </a:lnSpc>
              <a:spcBef>
                <a:spcPts val="600"/>
              </a:spcBef>
              <a:spcAft>
                <a:spcPts val="6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buFont typeface="Courier New" panose="02070309020205020404" pitchFamily="49" charset="0"/>
              <a:buChar char="o"/>
            </a:pPr>
            <a:endParaRPr lang="en-US" dirty="0"/>
          </a:p>
          <a:p>
            <a:pPr lvl="1"/>
            <a:endParaRPr lang="en-US" b="1" dirty="0">
              <a:solidFill>
                <a:schemeClr val="tx1">
                  <a:lumMod val="75000"/>
                </a:schemeClr>
              </a:solidFill>
              <a:cs typeface="Calibri" panose="020F0502020204030204" pitchFamily="34" charset="0"/>
            </a:endParaRPr>
          </a:p>
          <a:p>
            <a:pPr lvl="1"/>
            <a:endParaRPr lang="en-US" b="1" dirty="0">
              <a:solidFill>
                <a:schemeClr val="tx1">
                  <a:lumMod val="75000"/>
                </a:schemeClr>
              </a:solidFill>
              <a:cs typeface="Calibri" panose="020F0502020204030204" pitchFamily="34" charset="0"/>
            </a:endParaRPr>
          </a:p>
        </p:txBody>
      </p:sp>
      <p:pic>
        <p:nvPicPr>
          <p:cNvPr id="11" name="Picture 10">
            <a:extLst>
              <a:ext uri="{FF2B5EF4-FFF2-40B4-BE49-F238E27FC236}">
                <a16:creationId xmlns:a16="http://schemas.microsoft.com/office/drawing/2014/main" id="{A20C5498-4C5F-402E-9154-FEC899DB5F0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182707" y="4732464"/>
            <a:ext cx="3089787" cy="1641665"/>
          </a:xfrm>
          <a:prstGeom prst="rect">
            <a:avLst/>
          </a:prstGeom>
          <a:ln>
            <a:solidFill>
              <a:schemeClr val="tx1"/>
            </a:solidFill>
          </a:ln>
        </p:spPr>
      </p:pic>
      <p:pic>
        <p:nvPicPr>
          <p:cNvPr id="12" name="Picture 11">
            <a:extLst>
              <a:ext uri="{FF2B5EF4-FFF2-40B4-BE49-F238E27FC236}">
                <a16:creationId xmlns:a16="http://schemas.microsoft.com/office/drawing/2014/main" id="{363DF700-B3BB-47DD-B369-B38B467F4C20}"/>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9207218" y="3299810"/>
            <a:ext cx="1471864" cy="1900043"/>
          </a:xfrm>
          <a:prstGeom prst="rect">
            <a:avLst/>
          </a:prstGeom>
          <a:ln>
            <a:solidFill>
              <a:schemeClr val="tx1"/>
            </a:solidFill>
          </a:ln>
        </p:spPr>
      </p:pic>
      <p:pic>
        <p:nvPicPr>
          <p:cNvPr id="13" name="Picture 6">
            <a:extLst>
              <a:ext uri="{FF2B5EF4-FFF2-40B4-BE49-F238E27FC236}">
                <a16:creationId xmlns:a16="http://schemas.microsoft.com/office/drawing/2014/main" id="{D7918AFC-37DF-489C-AF4C-B7C8B8136E80}"/>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0272494" y="2608167"/>
            <a:ext cx="1471864" cy="1641665"/>
          </a:xfrm>
          <a:prstGeom prst="rect">
            <a:avLst/>
          </a:prstGeom>
          <a:ln>
            <a:solidFill>
              <a:schemeClr val="tx1"/>
            </a:solidFill>
          </a:ln>
        </p:spPr>
      </p:pic>
    </p:spTree>
    <p:extLst>
      <p:ext uri="{BB962C8B-B14F-4D97-AF65-F5344CB8AC3E}">
        <p14:creationId xmlns:p14="http://schemas.microsoft.com/office/powerpoint/2010/main" val="459841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C4AEA97-C596-4214-A8D0-AB942EBD2611}"/>
              </a:ext>
            </a:extLst>
          </p:cNvPr>
          <p:cNvSpPr txBox="1">
            <a:spLocks noGrp="1"/>
          </p:cNvSpPr>
          <p:nvPr>
            <p:ph type="title" idx="4294967295"/>
          </p:nvPr>
        </p:nvSpPr>
        <p:spPr>
          <a:xfrm>
            <a:off x="576262" y="295564"/>
            <a:ext cx="11352501" cy="156966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B40A5"/>
                </a:solidFill>
                <a:effectLst/>
                <a:uLnTx/>
                <a:uFillTx/>
                <a:latin typeface="+mn-lt"/>
                <a:ea typeface="+mn-ea"/>
                <a:cs typeface="+mn-cs"/>
              </a:rPr>
              <a:t>NHAMCS Online Dashboard: </a:t>
            </a:r>
            <a:r>
              <a:rPr kumimoji="0" lang="en-US" sz="3200" b="1" i="1" u="none" strike="noStrike" kern="1200" cap="none" spc="0" normalizeH="0" baseline="0" noProof="0" dirty="0">
                <a:ln>
                  <a:noFill/>
                </a:ln>
                <a:solidFill>
                  <a:srgbClr val="0B40A5"/>
                </a:solidFill>
                <a:effectLst/>
                <a:uLnTx/>
                <a:uFillTx/>
                <a:latin typeface="+mn-lt"/>
                <a:ea typeface="+mn-ea"/>
                <a:cs typeface="+mn-cs"/>
              </a:rPr>
              <a:t>Estimates of Emergency Department visits in the United States, 2016-2019</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chemeClr val="accent1">
                  <a:lumMod val="75000"/>
                </a:schemeClr>
              </a:solidFill>
              <a:effectLst/>
              <a:uLnTx/>
              <a:uFillTx/>
              <a:latin typeface="+mn-lt"/>
              <a:ea typeface="+mn-ea"/>
              <a:cs typeface="+mn-cs"/>
            </a:endParaRPr>
          </a:p>
        </p:txBody>
      </p:sp>
      <p:sp>
        <p:nvSpPr>
          <p:cNvPr id="4" name="Slide Number Placeholder 2">
            <a:extLst>
              <a:ext uri="{FF2B5EF4-FFF2-40B4-BE49-F238E27FC236}">
                <a16:creationId xmlns:a16="http://schemas.microsoft.com/office/drawing/2014/main" id="{B20442CA-5ABA-462C-8542-6E4B7823C893}"/>
              </a:ext>
              <a:ext uri="{C183D7F6-B498-43B3-948B-1728B52AA6E4}">
                <adec:decorative xmlns:adec="http://schemas.microsoft.com/office/drawing/2017/decorative" val="1"/>
              </a:ext>
            </a:extLst>
          </p:cNvPr>
          <p:cNvSpPr txBox="1">
            <a:spLocks/>
          </p:cNvSpPr>
          <p:nvPr/>
        </p:nvSpPr>
        <p:spPr>
          <a:xfrm>
            <a:off x="9590872" y="6414572"/>
            <a:ext cx="2483003" cy="305231"/>
          </a:xfrm>
          <a:prstGeom prst="rect">
            <a:avLst/>
          </a:prstGeom>
        </p:spPr>
        <p:txBody>
          <a:bodyPr vert="horz" lIns="68580" tIns="34290" rIns="68580" bIns="3429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378" rtl="0" eaLnBrk="1" fontAlgn="base" latinLnBrk="0" hangingPunct="1">
              <a:lnSpc>
                <a:spcPct val="100000"/>
              </a:lnSpc>
              <a:spcBef>
                <a:spcPct val="0"/>
              </a:spcBef>
              <a:spcAft>
                <a:spcPct val="0"/>
              </a:spcAft>
              <a:buClrTx/>
              <a:buSzTx/>
              <a:buFontTx/>
              <a:buNone/>
              <a:tabLst/>
              <a:defRPr/>
            </a:pPr>
            <a:fld id="{F6BA8A57-6950-456F-AD58-31B92BF8BFF8}" type="slidenum">
              <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378" rtl="0" eaLnBrk="1" fontAlgn="base" latinLnBrk="0" hangingPunct="1">
                <a:lnSpc>
                  <a:spcPct val="100000"/>
                </a:lnSpc>
                <a:spcBef>
                  <a:spcPct val="0"/>
                </a:spcBef>
                <a:spcAft>
                  <a:spcPct val="0"/>
                </a:spcAft>
                <a:buClrTx/>
                <a:buSzTx/>
                <a:buFontTx/>
                <a:buNone/>
                <a:tabLst/>
                <a:defRPr/>
              </a:pPr>
              <a:t>12</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8" name="Content Placeholder 7" descr="This shows a picture of the NHAMCS Online Dashboard.">
            <a:extLst>
              <a:ext uri="{FF2B5EF4-FFF2-40B4-BE49-F238E27FC236}">
                <a16:creationId xmlns:a16="http://schemas.microsoft.com/office/drawing/2014/main" id="{353FE772-D966-428B-843D-D60D51DEC356}"/>
              </a:ext>
              <a:ext uri="{C183D7F6-B498-43B3-948B-1728B52AA6E4}">
                <adec:decorative xmlns:adec="http://schemas.microsoft.com/office/drawing/2017/decorative" val="0"/>
              </a:ext>
            </a:extLst>
          </p:cNvPr>
          <p:cNvPicPr>
            <a:picLocks noGrp="1" noChangeAspect="1"/>
          </p:cNvPicPr>
          <p:nvPr>
            <p:ph sz="quarter" idx="10"/>
          </p:nvPr>
        </p:nvPicPr>
        <p:blipFill>
          <a:blip r:embed="rId3"/>
          <a:stretch>
            <a:fillRect/>
          </a:stretch>
        </p:blipFill>
        <p:spPr>
          <a:xfrm>
            <a:off x="1752453" y="1397000"/>
            <a:ext cx="8206716" cy="4530725"/>
          </a:xfrm>
        </p:spPr>
      </p:pic>
      <p:sp>
        <p:nvSpPr>
          <p:cNvPr id="10" name="TextBox 9">
            <a:extLst>
              <a:ext uri="{FF2B5EF4-FFF2-40B4-BE49-F238E27FC236}">
                <a16:creationId xmlns:a16="http://schemas.microsoft.com/office/drawing/2014/main" id="{C72DD3C7-6A11-40DF-89CC-38D3E7FE218F}"/>
              </a:ext>
            </a:extLst>
          </p:cNvPr>
          <p:cNvSpPr txBox="1"/>
          <p:nvPr/>
        </p:nvSpPr>
        <p:spPr>
          <a:xfrm>
            <a:off x="2245871" y="6100771"/>
            <a:ext cx="8586502" cy="461665"/>
          </a:xfrm>
          <a:prstGeom prst="rect">
            <a:avLst/>
          </a:prstGeom>
          <a:noFill/>
        </p:spPr>
        <p:txBody>
          <a:bodyPr wrap="square">
            <a:spAutoFit/>
          </a:bodyPr>
          <a:lstStyle/>
          <a:p>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https://www.cdc.gov/nchs/dhcs/ed-visits/index.htm</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lang="en-US" dirty="0"/>
          </a:p>
        </p:txBody>
      </p:sp>
    </p:spTree>
    <p:extLst>
      <p:ext uri="{BB962C8B-B14F-4D97-AF65-F5344CB8AC3E}">
        <p14:creationId xmlns:p14="http://schemas.microsoft.com/office/powerpoint/2010/main" val="115976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2505CA8-F82D-4207-9842-33B76F7D1342}"/>
              </a:ext>
            </a:extLst>
          </p:cNvPr>
          <p:cNvSpPr txBox="1">
            <a:spLocks noGrp="1"/>
          </p:cNvSpPr>
          <p:nvPr>
            <p:ph type="title" idx="4294967295"/>
          </p:nvPr>
        </p:nvSpPr>
        <p:spPr>
          <a:xfrm>
            <a:off x="609600" y="463875"/>
            <a:ext cx="11438313" cy="101554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B40A5"/>
                </a:solidFill>
                <a:effectLst/>
                <a:uLnTx/>
                <a:uFillTx/>
                <a:latin typeface="+mn-lt"/>
                <a:ea typeface="+mj-ea"/>
                <a:cs typeface="+mj-cs"/>
              </a:rPr>
              <a:t>NHAMCS: Challenges to Fielding and Operations</a:t>
            </a:r>
          </a:p>
        </p:txBody>
      </p:sp>
      <p:sp>
        <p:nvSpPr>
          <p:cNvPr id="7" name="TextBox 6">
            <a:extLst>
              <a:ext uri="{FF2B5EF4-FFF2-40B4-BE49-F238E27FC236}">
                <a16:creationId xmlns:a16="http://schemas.microsoft.com/office/drawing/2014/main" id="{B94E202B-269E-4CC8-BCC8-966DD9C03E9A}"/>
              </a:ext>
            </a:extLst>
          </p:cNvPr>
          <p:cNvSpPr txBox="1"/>
          <p:nvPr/>
        </p:nvSpPr>
        <p:spPr>
          <a:xfrm>
            <a:off x="762000" y="1303969"/>
            <a:ext cx="8379211" cy="3865161"/>
          </a:xfrm>
          <a:prstGeom prst="rect">
            <a:avLst/>
          </a:prstGeom>
          <a:noFill/>
        </p:spPr>
        <p:txBody>
          <a:bodyPr wrap="square">
            <a:spAutoFit/>
          </a:bodyPr>
          <a:lstStyle/>
          <a:p>
            <a:pPr marL="456342" marR="0" lvl="0" indent="-456342" algn="l" defTabSz="914400" rtl="0" eaLnBrk="1" fontAlgn="auto" latinLnBrk="0" hangingPunct="1">
              <a:lnSpc>
                <a:spcPct val="90000"/>
              </a:lnSpc>
              <a:spcBef>
                <a:spcPts val="1000"/>
              </a:spcBef>
              <a:spcAft>
                <a:spcPts val="0"/>
              </a:spcAft>
              <a:buClr>
                <a:srgbClr val="4472C4">
                  <a:lumMod val="75000"/>
                </a:srgbClr>
              </a:buClr>
              <a:buSzTx/>
              <a:buFont typeface="Wingdings" panose="05000000000000000000" pitchFamily="2" charset="2"/>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Calibri"/>
              </a:rPr>
              <a:t>Using manual, in-person data collection presents several challenges:</a:t>
            </a:r>
          </a:p>
          <a:p>
            <a:pPr marL="798513" marR="0" lvl="1" indent="-333375" algn="l" defTabSz="914400" rtl="0" eaLnBrk="1" fontAlgn="auto" latinLnBrk="0" hangingPunct="1">
              <a:lnSpc>
                <a:spcPct val="90000"/>
              </a:lnSpc>
              <a:spcBef>
                <a:spcPts val="500"/>
              </a:spcBef>
              <a:spcAft>
                <a:spcPts val="0"/>
              </a:spcAft>
              <a:buClr>
                <a:srgbClr val="4472C4">
                  <a:lumMod val="75000"/>
                </a:srgbClr>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Calibri"/>
              </a:rPr>
              <a:t>Increased competition with other hospital data collections/reporting systems</a:t>
            </a:r>
          </a:p>
          <a:p>
            <a:pPr marL="798513" marR="0" lvl="1" indent="-333375" algn="l" defTabSz="914400" rtl="0" eaLnBrk="1" fontAlgn="auto" latinLnBrk="0" hangingPunct="1">
              <a:lnSpc>
                <a:spcPct val="90000"/>
              </a:lnSpc>
              <a:spcBef>
                <a:spcPts val="500"/>
              </a:spcBef>
              <a:spcAft>
                <a:spcPts val="0"/>
              </a:spcAft>
              <a:buClr>
                <a:srgbClr val="4472C4">
                  <a:lumMod val="75000"/>
                </a:srgbClr>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Calibri"/>
              </a:rPr>
              <a:t>Increased security and legal concerns</a:t>
            </a:r>
          </a:p>
          <a:p>
            <a:pPr marL="798513" marR="0" lvl="1" indent="-333375" algn="l" defTabSz="914400" rtl="0" eaLnBrk="1" fontAlgn="auto" latinLnBrk="0" hangingPunct="1">
              <a:lnSpc>
                <a:spcPct val="90000"/>
              </a:lnSpc>
              <a:spcBef>
                <a:spcPts val="500"/>
              </a:spcBef>
              <a:spcAft>
                <a:spcPts val="0"/>
              </a:spcAft>
              <a:buClr>
                <a:srgbClr val="4472C4">
                  <a:lumMod val="75000"/>
                </a:srgbClr>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Calibri"/>
              </a:rPr>
              <a:t>Decreasing response rates</a:t>
            </a:r>
          </a:p>
          <a:p>
            <a:pPr marL="798513" marR="0" lvl="1" indent="-333375" algn="l" defTabSz="914400" rtl="0" eaLnBrk="1" fontAlgn="auto" latinLnBrk="0" hangingPunct="1">
              <a:lnSpc>
                <a:spcPct val="90000"/>
              </a:lnSpc>
              <a:spcBef>
                <a:spcPts val="500"/>
              </a:spcBef>
              <a:spcAft>
                <a:spcPts val="0"/>
              </a:spcAft>
              <a:buClr>
                <a:srgbClr val="4472C4">
                  <a:lumMod val="75000"/>
                </a:srgbClr>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Calibri"/>
              </a:rPr>
              <a:t>Increased cost of operations</a:t>
            </a:r>
          </a:p>
          <a:p>
            <a:pPr marL="798513" marR="0" lvl="1" indent="-333375" algn="l" defTabSz="914400" rtl="0" eaLnBrk="1" fontAlgn="auto" latinLnBrk="0" hangingPunct="1">
              <a:lnSpc>
                <a:spcPct val="90000"/>
              </a:lnSpc>
              <a:spcBef>
                <a:spcPts val="500"/>
              </a:spcBef>
              <a:spcAft>
                <a:spcPts val="0"/>
              </a:spcAft>
              <a:buClr>
                <a:srgbClr val="4472C4">
                  <a:lumMod val="75000"/>
                </a:srgbClr>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Calibri"/>
              </a:rPr>
              <a:t>COVID-19 and challenges of in-person data collection</a:t>
            </a:r>
          </a:p>
          <a:p>
            <a:pPr marL="798513" marR="0" lvl="1" indent="-333375" algn="l" defTabSz="914400" rtl="0" eaLnBrk="1" fontAlgn="auto" latinLnBrk="0" hangingPunct="1">
              <a:lnSpc>
                <a:spcPct val="90000"/>
              </a:lnSpc>
              <a:spcBef>
                <a:spcPts val="500"/>
              </a:spcBef>
              <a:spcAft>
                <a:spcPts val="0"/>
              </a:spcAft>
              <a:buClr>
                <a:srgbClr val="4472C4">
                  <a:lumMod val="75000"/>
                </a:srgbClr>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Calibri"/>
              </a:rPr>
              <a:t>Timeliness of data collection and preparation</a:t>
            </a:r>
          </a:p>
          <a:p>
            <a:pPr marL="798513" marR="0" lvl="1" indent="-333375" algn="l" defTabSz="914400" rtl="0" eaLnBrk="1" fontAlgn="auto" latinLnBrk="0" hangingPunct="1">
              <a:lnSpc>
                <a:spcPct val="90000"/>
              </a:lnSpc>
              <a:spcBef>
                <a:spcPts val="500"/>
              </a:spcBef>
              <a:spcAft>
                <a:spcPts val="0"/>
              </a:spcAft>
              <a:buClr>
                <a:srgbClr val="4472C4">
                  <a:lumMod val="75000"/>
                </a:srgbClr>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Calibri"/>
              </a:rPr>
              <a:t>Lack of PII and no data linkage capability</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Slide Number Placeholder 2">
            <a:extLst>
              <a:ext uri="{FF2B5EF4-FFF2-40B4-BE49-F238E27FC236}">
                <a16:creationId xmlns:a16="http://schemas.microsoft.com/office/drawing/2014/main" id="{936A75FE-CAB3-4771-B849-0C82283D4D88}"/>
              </a:ext>
              <a:ext uri="{C183D7F6-B498-43B3-948B-1728B52AA6E4}">
                <adec:decorative xmlns:adec="http://schemas.microsoft.com/office/drawing/2017/decorative" val="1"/>
              </a:ext>
            </a:extLst>
          </p:cNvPr>
          <p:cNvSpPr txBox="1">
            <a:spLocks/>
          </p:cNvSpPr>
          <p:nvPr/>
        </p:nvSpPr>
        <p:spPr>
          <a:xfrm>
            <a:off x="9590872" y="6414572"/>
            <a:ext cx="2483003" cy="305231"/>
          </a:xfrm>
          <a:prstGeom prst="rect">
            <a:avLst/>
          </a:prstGeom>
        </p:spPr>
        <p:txBody>
          <a:bodyPr vert="horz" lIns="68580" tIns="34290" rIns="68580" bIns="3429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378" rtl="0" eaLnBrk="1" fontAlgn="base" latinLnBrk="0" hangingPunct="1">
              <a:lnSpc>
                <a:spcPct val="100000"/>
              </a:lnSpc>
              <a:spcBef>
                <a:spcPct val="0"/>
              </a:spcBef>
              <a:spcAft>
                <a:spcPct val="0"/>
              </a:spcAft>
              <a:buClrTx/>
              <a:buSzTx/>
              <a:buFontTx/>
              <a:buNone/>
              <a:tabLst/>
              <a:defRPr/>
            </a:pPr>
            <a:fld id="{F6BA8A57-6950-456F-AD58-31B92BF8BFF8}" type="slidenum">
              <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378" rtl="0" eaLnBrk="1" fontAlgn="base" latinLnBrk="0" hangingPunct="1">
                <a:lnSpc>
                  <a:spcPct val="100000"/>
                </a:lnSpc>
                <a:spcBef>
                  <a:spcPct val="0"/>
                </a:spcBef>
                <a:spcAft>
                  <a:spcPct val="0"/>
                </a:spcAft>
                <a:buClrTx/>
                <a:buSzTx/>
                <a:buFontTx/>
                <a:buNone/>
                <a:tabLst/>
                <a:defRPr/>
              </a:pPr>
              <a:t>13</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Text Placeholder 2">
            <a:extLst>
              <a:ext uri="{FF2B5EF4-FFF2-40B4-BE49-F238E27FC236}">
                <a16:creationId xmlns:a16="http://schemas.microsoft.com/office/drawing/2014/main" id="{E111CD05-F53B-4AC4-A4E4-75E3D526485C}"/>
              </a:ext>
              <a:ext uri="{C183D7F6-B498-43B3-948B-1728B52AA6E4}">
                <adec:decorative xmlns:adec="http://schemas.microsoft.com/office/drawing/2017/decorative" val="1"/>
              </a:ext>
            </a:extLst>
          </p:cNvPr>
          <p:cNvSpPr txBox="1">
            <a:spLocks/>
          </p:cNvSpPr>
          <p:nvPr/>
        </p:nvSpPr>
        <p:spPr>
          <a:xfrm>
            <a:off x="609600" y="1189225"/>
            <a:ext cx="10972800" cy="539413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spcAft>
                <a:spcPts val="1200"/>
              </a:spcAft>
              <a:buFont typeface="Arial" panose="020B0604020202020204" pitchFamily="34" charset="0"/>
              <a:buNone/>
              <a:defRPr sz="3600" b="1" kern="1200">
                <a:solidFill>
                  <a:srgbClr val="CF6F19"/>
                </a:solidFill>
                <a:latin typeface="+mn-lt"/>
                <a:ea typeface="+mn-ea"/>
                <a:cs typeface="+mn-cs"/>
              </a:defRPr>
            </a:lvl1pPr>
            <a:lvl2pPr marL="290513" indent="-290513" algn="l" defTabSz="914400" rtl="0" eaLnBrk="1" latinLnBrk="0" hangingPunct="1">
              <a:lnSpc>
                <a:spcPct val="90000"/>
              </a:lnSpc>
              <a:spcBef>
                <a:spcPts val="600"/>
              </a:spcBef>
              <a:spcAft>
                <a:spcPts val="600"/>
              </a:spcAft>
              <a:buClr>
                <a:srgbClr val="018BB0"/>
              </a:buClr>
              <a:buFont typeface="Wingdings" panose="05000000000000000000" pitchFamily="2" charset="2"/>
              <a:buChar char="§"/>
              <a:defRPr sz="2800" kern="1200">
                <a:solidFill>
                  <a:schemeClr val="tx1"/>
                </a:solidFill>
                <a:latin typeface="+mn-lt"/>
                <a:ea typeface="+mn-ea"/>
                <a:cs typeface="+mn-cs"/>
              </a:defRPr>
            </a:lvl2pPr>
            <a:lvl3pPr marL="623888" indent="-333375" algn="l" defTabSz="914400" rtl="0" eaLnBrk="1" latinLnBrk="0" hangingPunct="1">
              <a:lnSpc>
                <a:spcPct val="90000"/>
              </a:lnSpc>
              <a:spcBef>
                <a:spcPts val="600"/>
              </a:spcBef>
              <a:spcAft>
                <a:spcPts val="600"/>
              </a:spcAft>
              <a:buClr>
                <a:srgbClr val="008641"/>
              </a:buClr>
              <a:buFont typeface="Arial" panose="020B0604020202020204" pitchFamily="34" charset="0"/>
              <a:buChar char="•"/>
              <a:defRPr sz="2400" kern="1200">
                <a:solidFill>
                  <a:schemeClr val="tx1"/>
                </a:solidFill>
                <a:latin typeface="+mn-lt"/>
                <a:ea typeface="+mn-ea"/>
                <a:cs typeface="+mn-cs"/>
              </a:defRPr>
            </a:lvl3pPr>
            <a:lvl4pPr marL="914400" indent="-231775" algn="l" defTabSz="914400" rtl="0" eaLnBrk="1" latinLnBrk="0" hangingPunct="1">
              <a:lnSpc>
                <a:spcPct val="90000"/>
              </a:lnSpc>
              <a:spcBef>
                <a:spcPts val="600"/>
              </a:spcBef>
              <a:spcAft>
                <a:spcPts val="6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buFont typeface="Courier New" panose="02070309020205020404" pitchFamily="49" charset="0"/>
              <a:buChar char="o"/>
            </a:pPr>
            <a:endParaRPr lang="en-US" dirty="0"/>
          </a:p>
          <a:p>
            <a:pPr lvl="1"/>
            <a:endParaRPr lang="en-US" b="1" dirty="0">
              <a:solidFill>
                <a:schemeClr val="tx1">
                  <a:lumMod val="75000"/>
                </a:schemeClr>
              </a:solidFill>
              <a:cs typeface="Calibri" panose="020F0502020204030204" pitchFamily="34" charset="0"/>
            </a:endParaRPr>
          </a:p>
          <a:p>
            <a:pPr lvl="1"/>
            <a:endParaRPr lang="en-US" b="1" dirty="0">
              <a:solidFill>
                <a:schemeClr val="tx1">
                  <a:lumMod val="75000"/>
                </a:schemeClr>
              </a:solidFill>
              <a:cs typeface="Calibri" panose="020F0502020204030204" pitchFamily="34" charset="0"/>
            </a:endParaRPr>
          </a:p>
        </p:txBody>
      </p:sp>
      <p:sp>
        <p:nvSpPr>
          <p:cNvPr id="9" name="Text Placeholder 2">
            <a:extLst>
              <a:ext uri="{FF2B5EF4-FFF2-40B4-BE49-F238E27FC236}">
                <a16:creationId xmlns:a16="http://schemas.microsoft.com/office/drawing/2014/main" id="{9D5E60C6-DE27-4314-96A8-C6E1FA6010E6}"/>
              </a:ext>
              <a:ext uri="{C183D7F6-B498-43B3-948B-1728B52AA6E4}">
                <adec:decorative xmlns:adec="http://schemas.microsoft.com/office/drawing/2017/decorative" val="1"/>
              </a:ext>
            </a:extLst>
          </p:cNvPr>
          <p:cNvSpPr txBox="1">
            <a:spLocks/>
          </p:cNvSpPr>
          <p:nvPr/>
        </p:nvSpPr>
        <p:spPr>
          <a:xfrm>
            <a:off x="762000" y="1341625"/>
            <a:ext cx="10972800" cy="539413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spcAft>
                <a:spcPts val="1200"/>
              </a:spcAft>
              <a:buFont typeface="Arial" panose="020B0604020202020204" pitchFamily="34" charset="0"/>
              <a:buNone/>
              <a:defRPr sz="3600" b="1" kern="1200">
                <a:solidFill>
                  <a:srgbClr val="CF6F19"/>
                </a:solidFill>
                <a:latin typeface="+mn-lt"/>
                <a:ea typeface="+mn-ea"/>
                <a:cs typeface="+mn-cs"/>
              </a:defRPr>
            </a:lvl1pPr>
            <a:lvl2pPr marL="290513" indent="-290513" algn="l" defTabSz="914400" rtl="0" eaLnBrk="1" latinLnBrk="0" hangingPunct="1">
              <a:lnSpc>
                <a:spcPct val="90000"/>
              </a:lnSpc>
              <a:spcBef>
                <a:spcPts val="600"/>
              </a:spcBef>
              <a:spcAft>
                <a:spcPts val="600"/>
              </a:spcAft>
              <a:buClr>
                <a:srgbClr val="018BB0"/>
              </a:buClr>
              <a:buFont typeface="Wingdings" panose="05000000000000000000" pitchFamily="2" charset="2"/>
              <a:buChar char="§"/>
              <a:defRPr sz="2800" kern="1200">
                <a:solidFill>
                  <a:schemeClr val="tx1"/>
                </a:solidFill>
                <a:latin typeface="+mn-lt"/>
                <a:ea typeface="+mn-ea"/>
                <a:cs typeface="+mn-cs"/>
              </a:defRPr>
            </a:lvl2pPr>
            <a:lvl3pPr marL="623888" indent="-333375" algn="l" defTabSz="914400" rtl="0" eaLnBrk="1" latinLnBrk="0" hangingPunct="1">
              <a:lnSpc>
                <a:spcPct val="90000"/>
              </a:lnSpc>
              <a:spcBef>
                <a:spcPts val="600"/>
              </a:spcBef>
              <a:spcAft>
                <a:spcPts val="600"/>
              </a:spcAft>
              <a:buClr>
                <a:srgbClr val="008641"/>
              </a:buClr>
              <a:buFont typeface="Arial" panose="020B0604020202020204" pitchFamily="34" charset="0"/>
              <a:buChar char="•"/>
              <a:defRPr sz="2400" kern="1200">
                <a:solidFill>
                  <a:schemeClr val="tx1"/>
                </a:solidFill>
                <a:latin typeface="+mn-lt"/>
                <a:ea typeface="+mn-ea"/>
                <a:cs typeface="+mn-cs"/>
              </a:defRPr>
            </a:lvl3pPr>
            <a:lvl4pPr marL="914400" indent="-231775" algn="l" defTabSz="914400" rtl="0" eaLnBrk="1" latinLnBrk="0" hangingPunct="1">
              <a:lnSpc>
                <a:spcPct val="90000"/>
              </a:lnSpc>
              <a:spcBef>
                <a:spcPts val="600"/>
              </a:spcBef>
              <a:spcAft>
                <a:spcPts val="6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buFont typeface="Courier New" panose="02070309020205020404" pitchFamily="49" charset="0"/>
              <a:buChar char="o"/>
            </a:pPr>
            <a:endParaRPr lang="en-US" dirty="0"/>
          </a:p>
          <a:p>
            <a:pPr lvl="1"/>
            <a:endParaRPr lang="en-US" b="1" dirty="0">
              <a:solidFill>
                <a:schemeClr val="tx1">
                  <a:lumMod val="75000"/>
                </a:schemeClr>
              </a:solidFill>
              <a:cs typeface="Calibri" panose="020F0502020204030204" pitchFamily="34" charset="0"/>
            </a:endParaRPr>
          </a:p>
          <a:p>
            <a:pPr lvl="1"/>
            <a:endParaRPr lang="en-US" b="1" dirty="0">
              <a:solidFill>
                <a:schemeClr val="tx1">
                  <a:lumMod val="75000"/>
                </a:schemeClr>
              </a:solidFill>
              <a:cs typeface="Calibri" panose="020F0502020204030204" pitchFamily="34" charset="0"/>
            </a:endParaRPr>
          </a:p>
        </p:txBody>
      </p:sp>
    </p:spTree>
    <p:extLst>
      <p:ext uri="{BB962C8B-B14F-4D97-AF65-F5344CB8AC3E}">
        <p14:creationId xmlns:p14="http://schemas.microsoft.com/office/powerpoint/2010/main" val="3646638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BA9B80A-90E5-4F9D-84E6-2F7056DE2C0F}"/>
              </a:ext>
            </a:extLst>
          </p:cNvPr>
          <p:cNvSpPr txBox="1">
            <a:spLocks noGrp="1"/>
          </p:cNvSpPr>
          <p:nvPr>
            <p:ph type="title" idx="4294967295"/>
          </p:nvPr>
        </p:nvSpPr>
        <p:spPr>
          <a:xfrm>
            <a:off x="872583" y="5318461"/>
            <a:ext cx="8193358" cy="7694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chemeClr val="bg1"/>
                </a:solidFill>
                <a:effectLst/>
                <a:uLnTx/>
                <a:uFillTx/>
                <a:latin typeface="Calibri"/>
                <a:ea typeface="+mn-ea"/>
                <a:cs typeface="Calibri"/>
              </a:rPr>
              <a:t>Upcoming Changes to NHAMCS</a:t>
            </a:r>
            <a:endParaRPr kumimoji="0" lang="en-US" sz="4400" b="1"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4027587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C4AEA97-C596-4214-A8D0-AB942EBD2611}"/>
              </a:ext>
            </a:extLst>
          </p:cNvPr>
          <p:cNvSpPr txBox="1">
            <a:spLocks noGrp="1"/>
          </p:cNvSpPr>
          <p:nvPr>
            <p:ph type="title" idx="4294967295"/>
          </p:nvPr>
        </p:nvSpPr>
        <p:spPr>
          <a:xfrm>
            <a:off x="576263" y="295564"/>
            <a:ext cx="11006136"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B40A5"/>
                </a:solidFill>
                <a:effectLst/>
                <a:uLnTx/>
                <a:uFillTx/>
                <a:latin typeface="+mn-lt"/>
                <a:ea typeface="+mn-ea"/>
                <a:cs typeface="+mn-cs"/>
              </a:rPr>
              <a:t>NHAMCS: End of Fielding </a:t>
            </a:r>
          </a:p>
        </p:txBody>
      </p:sp>
      <p:sp>
        <p:nvSpPr>
          <p:cNvPr id="2" name="Content Placeholder 1">
            <a:extLst>
              <a:ext uri="{FF2B5EF4-FFF2-40B4-BE49-F238E27FC236}">
                <a16:creationId xmlns:a16="http://schemas.microsoft.com/office/drawing/2014/main" id="{B0529A23-B44A-4990-8E0B-D892226A2784}"/>
              </a:ext>
            </a:extLst>
          </p:cNvPr>
          <p:cNvSpPr>
            <a:spLocks noGrp="1"/>
          </p:cNvSpPr>
          <p:nvPr>
            <p:ph sz="quarter" idx="10"/>
          </p:nvPr>
        </p:nvSpPr>
        <p:spPr>
          <a:xfrm>
            <a:off x="576262" y="1143001"/>
            <a:ext cx="11006137" cy="5419436"/>
          </a:xfrm>
        </p:spPr>
        <p:txBody>
          <a:bodyPr>
            <a:normAutofit/>
          </a:bodyPr>
          <a:lstStyle/>
          <a:p>
            <a:pPr marL="342900" indent="-342900">
              <a:buClr>
                <a:schemeClr val="accent1">
                  <a:lumMod val="75000"/>
                </a:schemeClr>
              </a:buClr>
              <a:buFont typeface="Wingdings" panose="05000000000000000000" pitchFamily="2" charset="2"/>
              <a:buChar char="§"/>
            </a:pPr>
            <a:r>
              <a:rPr lang="en-US" sz="2400" b="0" dirty="0">
                <a:solidFill>
                  <a:schemeClr val="tx1"/>
                </a:solidFill>
                <a:latin typeface="Calibri "/>
              </a:rPr>
              <a:t>After 30 years of fielding, NHAMCS data collection will cease</a:t>
            </a:r>
          </a:p>
          <a:p>
            <a:pPr marL="738188" lvl="2" indent="-342900">
              <a:buClr>
                <a:schemeClr val="accent1">
                  <a:lumMod val="75000"/>
                </a:schemeClr>
              </a:buClr>
            </a:pPr>
            <a:r>
              <a:rPr lang="en-US" b="0" dirty="0">
                <a:solidFill>
                  <a:schemeClr val="tx1"/>
                </a:solidFill>
                <a:latin typeface="Calibri "/>
              </a:rPr>
              <a:t>2022 will be the final year of NHAMCS data collection</a:t>
            </a:r>
          </a:p>
          <a:p>
            <a:pPr marL="738188" lvl="2" indent="-342900">
              <a:buClr>
                <a:schemeClr val="accent1">
                  <a:lumMod val="75000"/>
                </a:schemeClr>
              </a:buClr>
            </a:pPr>
            <a:r>
              <a:rPr lang="en-US" dirty="0">
                <a:latin typeface="Calibri "/>
              </a:rPr>
              <a:t>Fielding of 2022 scheduled to end in spring/summer 2023</a:t>
            </a:r>
            <a:endParaRPr lang="en-US" b="0" dirty="0">
              <a:solidFill>
                <a:schemeClr val="tx1"/>
              </a:solidFill>
              <a:latin typeface="Calibri "/>
            </a:endParaRPr>
          </a:p>
          <a:p>
            <a:pPr marL="738188" lvl="2" indent="-342900">
              <a:buClr>
                <a:schemeClr val="accent1">
                  <a:lumMod val="75000"/>
                </a:schemeClr>
              </a:buClr>
            </a:pPr>
            <a:r>
              <a:rPr lang="en-US" b="0" dirty="0">
                <a:solidFill>
                  <a:schemeClr val="tx1"/>
                </a:solidFill>
                <a:latin typeface="Calibri "/>
              </a:rPr>
              <a:t>The National Hospital Care Survey (NHCS) collects data on ED visits and will be used to provide national estimates of ED visits, after 2022.</a:t>
            </a:r>
          </a:p>
          <a:p>
            <a:pPr marL="395288" lvl="2" indent="0">
              <a:buClr>
                <a:schemeClr val="accent1">
                  <a:lumMod val="75000"/>
                </a:schemeClr>
              </a:buClr>
              <a:buNone/>
            </a:pPr>
            <a:endParaRPr lang="en-US" b="0" dirty="0">
              <a:solidFill>
                <a:schemeClr val="tx1"/>
              </a:solidFill>
              <a:latin typeface="Calibri "/>
            </a:endParaRPr>
          </a:p>
          <a:p>
            <a:pPr marL="342900" indent="-342900">
              <a:buClr>
                <a:schemeClr val="accent1">
                  <a:lumMod val="75000"/>
                </a:schemeClr>
              </a:buClr>
              <a:buFont typeface="Wingdings" panose="05000000000000000000" pitchFamily="2" charset="2"/>
              <a:buChar char="§"/>
            </a:pPr>
            <a:r>
              <a:rPr lang="en-US" sz="2400" b="0" dirty="0">
                <a:solidFill>
                  <a:schemeClr val="tx1"/>
                </a:solidFill>
                <a:latin typeface="Calibri "/>
              </a:rPr>
              <a:t>Plan to convey the change via:</a:t>
            </a:r>
          </a:p>
          <a:p>
            <a:pPr marL="738188" lvl="2" indent="-342900">
              <a:buClr>
                <a:schemeClr val="accent1">
                  <a:lumMod val="75000"/>
                </a:schemeClr>
              </a:buClr>
            </a:pPr>
            <a:r>
              <a:rPr lang="en-US" b="0" dirty="0">
                <a:solidFill>
                  <a:schemeClr val="tx1"/>
                </a:solidFill>
                <a:latin typeface="Calibri "/>
              </a:rPr>
              <a:t>NHAMCS Website</a:t>
            </a:r>
          </a:p>
          <a:p>
            <a:pPr marL="738188" lvl="2" indent="-342900">
              <a:buClr>
                <a:schemeClr val="accent1">
                  <a:lumMod val="75000"/>
                </a:schemeClr>
              </a:buClr>
            </a:pPr>
            <a:r>
              <a:rPr lang="en-US" b="0" dirty="0">
                <a:solidFill>
                  <a:schemeClr val="tx1"/>
                </a:solidFill>
                <a:latin typeface="Calibri "/>
              </a:rPr>
              <a:t>NAMCS/NHAMCS Monthly Newsletter</a:t>
            </a:r>
          </a:p>
          <a:p>
            <a:pPr marL="738188" lvl="2" indent="-342900">
              <a:buClr>
                <a:schemeClr val="accent1">
                  <a:lumMod val="75000"/>
                </a:schemeClr>
              </a:buClr>
            </a:pPr>
            <a:r>
              <a:rPr lang="en-US" b="0" dirty="0">
                <a:solidFill>
                  <a:schemeClr val="tx1"/>
                </a:solidFill>
                <a:latin typeface="Calibri "/>
              </a:rPr>
              <a:t>Friends of NCHS Newsletter</a:t>
            </a:r>
          </a:p>
          <a:p>
            <a:pPr marL="738188" lvl="2" indent="-342900">
              <a:buClr>
                <a:schemeClr val="accent1">
                  <a:lumMod val="75000"/>
                </a:schemeClr>
              </a:buClr>
            </a:pPr>
            <a:r>
              <a:rPr lang="en-US" b="0" dirty="0">
                <a:solidFill>
                  <a:schemeClr val="tx1"/>
                </a:solidFill>
                <a:latin typeface="Calibri "/>
              </a:rPr>
              <a:t>Email/phone calls sent to regular/reoccurring NHAMCS data users</a:t>
            </a:r>
          </a:p>
          <a:p>
            <a:pPr marL="61913" lvl="1" indent="0">
              <a:buClr>
                <a:schemeClr val="accent1">
                  <a:lumMod val="75000"/>
                </a:schemeClr>
              </a:buClr>
              <a:buNone/>
            </a:pPr>
            <a:endParaRPr lang="en-US" sz="1600" b="0" dirty="0">
              <a:solidFill>
                <a:schemeClr val="tx1"/>
              </a:solidFill>
              <a:latin typeface="Calibri "/>
            </a:endParaRPr>
          </a:p>
        </p:txBody>
      </p:sp>
      <p:sp>
        <p:nvSpPr>
          <p:cNvPr id="4" name="Slide Number Placeholder 2">
            <a:extLst>
              <a:ext uri="{FF2B5EF4-FFF2-40B4-BE49-F238E27FC236}">
                <a16:creationId xmlns:a16="http://schemas.microsoft.com/office/drawing/2014/main" id="{F1819160-1DB7-493E-9A57-11D495781C43}"/>
              </a:ext>
              <a:ext uri="{C183D7F6-B498-43B3-948B-1728B52AA6E4}">
                <adec:decorative xmlns:adec="http://schemas.microsoft.com/office/drawing/2017/decorative" val="1"/>
              </a:ext>
            </a:extLst>
          </p:cNvPr>
          <p:cNvSpPr txBox="1">
            <a:spLocks/>
          </p:cNvSpPr>
          <p:nvPr/>
        </p:nvSpPr>
        <p:spPr>
          <a:xfrm>
            <a:off x="9590872" y="6414572"/>
            <a:ext cx="2483003" cy="305231"/>
          </a:xfrm>
          <a:prstGeom prst="rect">
            <a:avLst/>
          </a:prstGeom>
        </p:spPr>
        <p:txBody>
          <a:bodyPr vert="horz" lIns="68580" tIns="34290" rIns="68580" bIns="3429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378" rtl="0" eaLnBrk="1" fontAlgn="base" latinLnBrk="0" hangingPunct="1">
              <a:lnSpc>
                <a:spcPct val="100000"/>
              </a:lnSpc>
              <a:spcBef>
                <a:spcPct val="0"/>
              </a:spcBef>
              <a:spcAft>
                <a:spcPct val="0"/>
              </a:spcAft>
              <a:buClrTx/>
              <a:buSzTx/>
              <a:buFontTx/>
              <a:buNone/>
              <a:tabLst/>
              <a:defRPr/>
            </a:pPr>
            <a:fld id="{F6BA8A57-6950-456F-AD58-31B92BF8BFF8}" type="slidenum">
              <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378" rtl="0" eaLnBrk="1" fontAlgn="base" latinLnBrk="0" hangingPunct="1">
                <a:lnSpc>
                  <a:spcPct val="100000"/>
                </a:lnSpc>
                <a:spcBef>
                  <a:spcPct val="0"/>
                </a:spcBef>
                <a:spcAft>
                  <a:spcPct val="0"/>
                </a:spcAft>
                <a:buClrTx/>
                <a:buSzTx/>
                <a:buFontTx/>
                <a:buNone/>
                <a:tabLst/>
                <a:defRPr/>
              </a:pPr>
              <a:t>15</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7396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C4AEA97-C596-4214-A8D0-AB942EBD2611}"/>
              </a:ext>
            </a:extLst>
          </p:cNvPr>
          <p:cNvSpPr txBox="1">
            <a:spLocks noGrp="1"/>
          </p:cNvSpPr>
          <p:nvPr>
            <p:ph type="title" idx="4294967295"/>
          </p:nvPr>
        </p:nvSpPr>
        <p:spPr>
          <a:xfrm>
            <a:off x="576262" y="295564"/>
            <a:ext cx="11006137"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B40A5"/>
                </a:solidFill>
                <a:effectLst/>
                <a:uLnTx/>
                <a:uFillTx/>
                <a:latin typeface="+mn-lt"/>
                <a:ea typeface="+mn-ea"/>
                <a:cs typeface="+mn-cs"/>
              </a:rPr>
              <a:t>NHAMCS: Schedule for Remaining Data Releases</a:t>
            </a:r>
          </a:p>
        </p:txBody>
      </p:sp>
      <p:sp>
        <p:nvSpPr>
          <p:cNvPr id="2" name="Content Placeholder 1">
            <a:extLst>
              <a:ext uri="{FF2B5EF4-FFF2-40B4-BE49-F238E27FC236}">
                <a16:creationId xmlns:a16="http://schemas.microsoft.com/office/drawing/2014/main" id="{B0529A23-B44A-4990-8E0B-D892226A2784}"/>
              </a:ext>
            </a:extLst>
          </p:cNvPr>
          <p:cNvSpPr>
            <a:spLocks noGrp="1"/>
          </p:cNvSpPr>
          <p:nvPr>
            <p:ph sz="quarter" idx="10"/>
          </p:nvPr>
        </p:nvSpPr>
        <p:spPr>
          <a:xfrm>
            <a:off x="576262" y="1102290"/>
            <a:ext cx="11006137" cy="5334885"/>
          </a:xfrm>
        </p:spPr>
        <p:txBody>
          <a:bodyPr>
            <a:normAutofit/>
          </a:bodyPr>
          <a:lstStyle/>
          <a:p>
            <a:pPr marL="347472" indent="-347472">
              <a:buClr>
                <a:schemeClr val="accent1">
                  <a:lumMod val="75000"/>
                </a:schemeClr>
              </a:buClr>
              <a:buFont typeface="Wingdings" panose="05000000000000000000" pitchFamily="2" charset="2"/>
              <a:buChar char="§"/>
            </a:pPr>
            <a:r>
              <a:rPr lang="en-US" sz="2400" dirty="0">
                <a:solidFill>
                  <a:srgbClr val="0B40A5"/>
                </a:solidFill>
                <a:latin typeface="Calibri "/>
              </a:rPr>
              <a:t>2021 NHAMCS</a:t>
            </a:r>
          </a:p>
          <a:p>
            <a:pPr marL="914400" indent="-347472">
              <a:buClr>
                <a:schemeClr val="accent1">
                  <a:lumMod val="75000"/>
                </a:schemeClr>
              </a:buClr>
              <a:buFont typeface="Arial" panose="020B0604020202020204" pitchFamily="34" charset="0"/>
              <a:buChar char="•"/>
            </a:pPr>
            <a:r>
              <a:rPr lang="en-US" sz="2400" b="0" dirty="0">
                <a:solidFill>
                  <a:schemeClr val="tx1"/>
                </a:solidFill>
                <a:latin typeface="Calibri "/>
              </a:rPr>
              <a:t>Data collection finished/processing underway</a:t>
            </a:r>
          </a:p>
          <a:p>
            <a:pPr marL="914400" indent="-347472">
              <a:buClr>
                <a:schemeClr val="accent1">
                  <a:lumMod val="75000"/>
                </a:schemeClr>
              </a:buClr>
              <a:buFont typeface="Arial" panose="020B0604020202020204" pitchFamily="34" charset="0"/>
              <a:buChar char="•"/>
            </a:pPr>
            <a:r>
              <a:rPr lang="en-US" sz="2400" b="0" dirty="0">
                <a:solidFill>
                  <a:schemeClr val="tx1"/>
                </a:solidFill>
                <a:latin typeface="Calibri "/>
              </a:rPr>
              <a:t>PUF - anticipated release in summer 2023</a:t>
            </a:r>
          </a:p>
          <a:p>
            <a:pPr marL="347472" indent="-347472">
              <a:buClr>
                <a:schemeClr val="accent1">
                  <a:lumMod val="75000"/>
                </a:schemeClr>
              </a:buClr>
              <a:buFont typeface="Wingdings" panose="05000000000000000000" pitchFamily="2" charset="2"/>
              <a:buChar char="§"/>
            </a:pPr>
            <a:r>
              <a:rPr lang="en-US" sz="2400" dirty="0">
                <a:solidFill>
                  <a:srgbClr val="0B40A5"/>
                </a:solidFill>
                <a:latin typeface="Calibri "/>
              </a:rPr>
              <a:t>2022 NHAMCS</a:t>
            </a:r>
          </a:p>
          <a:p>
            <a:pPr marL="914400" indent="-347472">
              <a:buClr>
                <a:schemeClr val="accent1">
                  <a:lumMod val="75000"/>
                </a:schemeClr>
              </a:buClr>
              <a:buFont typeface="Arial" panose="020B0604020202020204" pitchFamily="34" charset="0"/>
              <a:buChar char="•"/>
            </a:pPr>
            <a:r>
              <a:rPr lang="en-US" sz="2400" b="0" dirty="0">
                <a:solidFill>
                  <a:schemeClr val="tx1"/>
                </a:solidFill>
                <a:latin typeface="Calibri "/>
              </a:rPr>
              <a:t>Data collection ongoing through spring/summer 2023</a:t>
            </a:r>
          </a:p>
          <a:p>
            <a:pPr marL="914400" indent="-347472">
              <a:buClr>
                <a:schemeClr val="accent1">
                  <a:lumMod val="75000"/>
                </a:schemeClr>
              </a:buClr>
              <a:buFont typeface="Arial" panose="020B0604020202020204" pitchFamily="34" charset="0"/>
              <a:buChar char="•"/>
            </a:pPr>
            <a:r>
              <a:rPr lang="en-US" sz="2400" b="0" dirty="0">
                <a:solidFill>
                  <a:schemeClr val="tx1"/>
                </a:solidFill>
                <a:latin typeface="Calibri "/>
              </a:rPr>
              <a:t>PUF – anticipated release in summer 2024</a:t>
            </a:r>
          </a:p>
          <a:p>
            <a:pPr marL="914400" indent="-347472">
              <a:buClr>
                <a:schemeClr val="accent1">
                  <a:lumMod val="75000"/>
                </a:schemeClr>
              </a:buClr>
              <a:buFont typeface="Wingdings" panose="05000000000000000000" pitchFamily="2" charset="2"/>
              <a:buChar char="§"/>
            </a:pPr>
            <a:endParaRPr lang="en-US" sz="2400" b="0" dirty="0">
              <a:solidFill>
                <a:schemeClr val="tx1"/>
              </a:solidFill>
              <a:latin typeface="Calibri "/>
            </a:endParaRPr>
          </a:p>
          <a:p>
            <a:pPr marL="347472" indent="-347472">
              <a:buClr>
                <a:schemeClr val="accent1">
                  <a:lumMod val="75000"/>
                </a:schemeClr>
              </a:buClr>
              <a:buFont typeface="Wingdings" panose="05000000000000000000" pitchFamily="2" charset="2"/>
              <a:buChar char="§"/>
            </a:pPr>
            <a:endParaRPr lang="en-US" sz="2400" b="0" dirty="0">
              <a:solidFill>
                <a:schemeClr val="tx1"/>
              </a:solidFill>
              <a:latin typeface="Calibri "/>
            </a:endParaRPr>
          </a:p>
          <a:p>
            <a:pPr marL="914400" lvl="1" indent="-342900">
              <a:buClr>
                <a:schemeClr val="accent1">
                  <a:lumMod val="75000"/>
                </a:schemeClr>
              </a:buClr>
            </a:pPr>
            <a:endParaRPr lang="en-US" sz="2400" dirty="0">
              <a:latin typeface="Calibri "/>
            </a:endParaRPr>
          </a:p>
          <a:p>
            <a:pPr marL="852487" indent="-342900">
              <a:buClr>
                <a:schemeClr val="accent1">
                  <a:lumMod val="75000"/>
                </a:schemeClr>
              </a:buClr>
            </a:pPr>
            <a:endParaRPr lang="en-US" sz="2400" b="0" dirty="0">
              <a:solidFill>
                <a:schemeClr val="tx1"/>
              </a:solidFill>
              <a:latin typeface="Calibri "/>
            </a:endParaRPr>
          </a:p>
          <a:p>
            <a:pPr marL="342900" indent="-342900">
              <a:buFont typeface="Arial" panose="020B0604020202020204" pitchFamily="34" charset="0"/>
              <a:buChar char="•"/>
            </a:pPr>
            <a:endParaRPr lang="en-US" sz="2400" b="0" dirty="0">
              <a:solidFill>
                <a:schemeClr val="tx1"/>
              </a:solidFill>
              <a:latin typeface="Calibri "/>
            </a:endParaRPr>
          </a:p>
        </p:txBody>
      </p:sp>
      <p:sp>
        <p:nvSpPr>
          <p:cNvPr id="4" name="Slide Number Placeholder 2">
            <a:extLst>
              <a:ext uri="{FF2B5EF4-FFF2-40B4-BE49-F238E27FC236}">
                <a16:creationId xmlns:a16="http://schemas.microsoft.com/office/drawing/2014/main" id="{3BFAA7A9-36E7-4744-BF94-0E2D611277AC}"/>
              </a:ext>
              <a:ext uri="{C183D7F6-B498-43B3-948B-1728B52AA6E4}">
                <adec:decorative xmlns:adec="http://schemas.microsoft.com/office/drawing/2017/decorative" val="1"/>
              </a:ext>
            </a:extLst>
          </p:cNvPr>
          <p:cNvSpPr txBox="1">
            <a:spLocks/>
          </p:cNvSpPr>
          <p:nvPr/>
        </p:nvSpPr>
        <p:spPr>
          <a:xfrm>
            <a:off x="9590872" y="6414572"/>
            <a:ext cx="2483003" cy="305231"/>
          </a:xfrm>
          <a:prstGeom prst="rect">
            <a:avLst/>
          </a:prstGeom>
        </p:spPr>
        <p:txBody>
          <a:bodyPr vert="horz" lIns="68580" tIns="34290" rIns="68580" bIns="3429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378" rtl="0" eaLnBrk="1" fontAlgn="base" latinLnBrk="0" hangingPunct="1">
              <a:lnSpc>
                <a:spcPct val="100000"/>
              </a:lnSpc>
              <a:spcBef>
                <a:spcPct val="0"/>
              </a:spcBef>
              <a:spcAft>
                <a:spcPct val="0"/>
              </a:spcAft>
              <a:buClrTx/>
              <a:buSzTx/>
              <a:buFontTx/>
              <a:buNone/>
              <a:tabLst/>
              <a:defRPr/>
            </a:pPr>
            <a:fld id="{F6BA8A57-6950-456F-AD58-31B92BF8BFF8}" type="slidenum">
              <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378" rtl="0" eaLnBrk="1" fontAlgn="base" latinLnBrk="0" hangingPunct="1">
                <a:lnSpc>
                  <a:spcPct val="100000"/>
                </a:lnSpc>
                <a:spcBef>
                  <a:spcPct val="0"/>
                </a:spcBef>
                <a:spcAft>
                  <a:spcPct val="0"/>
                </a:spcAft>
                <a:buClrTx/>
                <a:buSzTx/>
                <a:buFontTx/>
                <a:buNone/>
                <a:tabLst/>
                <a:defRPr/>
              </a:pPr>
              <a:t>16</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7798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C4AEA97-C596-4214-A8D0-AB942EBD2611}"/>
              </a:ext>
            </a:extLst>
          </p:cNvPr>
          <p:cNvSpPr txBox="1">
            <a:spLocks noGrp="1"/>
          </p:cNvSpPr>
          <p:nvPr>
            <p:ph type="title" idx="4294967295"/>
          </p:nvPr>
        </p:nvSpPr>
        <p:spPr>
          <a:xfrm>
            <a:off x="301083" y="295564"/>
            <a:ext cx="11890917"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B40A5"/>
                </a:solidFill>
                <a:effectLst/>
                <a:uLnTx/>
                <a:uFillTx/>
                <a:latin typeface="+mn-lt"/>
                <a:ea typeface="+mn-ea"/>
                <a:cs typeface="+mn-cs"/>
              </a:rPr>
              <a:t>NHAMCS and Transition to the National Hospital Care Survey (NHCS)</a:t>
            </a:r>
          </a:p>
        </p:txBody>
      </p:sp>
      <p:sp>
        <p:nvSpPr>
          <p:cNvPr id="2" name="Content Placeholder 1">
            <a:extLst>
              <a:ext uri="{FF2B5EF4-FFF2-40B4-BE49-F238E27FC236}">
                <a16:creationId xmlns:a16="http://schemas.microsoft.com/office/drawing/2014/main" id="{B0529A23-B44A-4990-8E0B-D892226A2784}"/>
              </a:ext>
            </a:extLst>
          </p:cNvPr>
          <p:cNvSpPr>
            <a:spLocks noGrp="1"/>
          </p:cNvSpPr>
          <p:nvPr>
            <p:ph sz="quarter" idx="10"/>
          </p:nvPr>
        </p:nvSpPr>
        <p:spPr>
          <a:xfrm>
            <a:off x="576262" y="1265129"/>
            <a:ext cx="11346564" cy="5297307"/>
          </a:xfrm>
        </p:spPr>
        <p:txBody>
          <a:bodyPr>
            <a:normAutofit/>
          </a:bodyPr>
          <a:lstStyle/>
          <a:p>
            <a:pPr marL="342900" indent="-342900">
              <a:buClr>
                <a:schemeClr val="accent1">
                  <a:lumMod val="75000"/>
                </a:schemeClr>
              </a:buClr>
              <a:buFont typeface="Wingdings" panose="05000000000000000000" pitchFamily="2" charset="2"/>
              <a:buChar char="§"/>
            </a:pPr>
            <a:r>
              <a:rPr lang="en-US" sz="2400" b="0" dirty="0">
                <a:solidFill>
                  <a:schemeClr val="tx1"/>
                </a:solidFill>
                <a:latin typeface="Calibri "/>
              </a:rPr>
              <a:t>Beginning in 2023, the NHCS will be the sole source of hospital data collected by NCHS.</a:t>
            </a:r>
          </a:p>
          <a:p>
            <a:pPr marL="914400" lvl="1" indent="-457200">
              <a:buClr>
                <a:schemeClr val="accent1">
                  <a:lumMod val="75000"/>
                </a:schemeClr>
              </a:buClr>
              <a:buFont typeface="Arial" panose="020B0604020202020204" pitchFamily="34" charset="0"/>
              <a:buChar char="•"/>
            </a:pPr>
            <a:r>
              <a:rPr lang="en-US" sz="2400" dirty="0">
                <a:latin typeface="Calibri "/>
              </a:rPr>
              <a:t>NHCS uses electronic health care data to collect all annual visits from inpatient departments and EDs.</a:t>
            </a:r>
          </a:p>
          <a:p>
            <a:pPr marL="914400" lvl="1" indent="-457200">
              <a:buClr>
                <a:schemeClr val="accent1">
                  <a:lumMod val="75000"/>
                </a:schemeClr>
              </a:buClr>
              <a:buFont typeface="Arial" panose="020B0604020202020204" pitchFamily="34" charset="0"/>
              <a:buChar char="•"/>
            </a:pPr>
            <a:r>
              <a:rPr lang="en-US" sz="2400" dirty="0">
                <a:latin typeface="Calibri "/>
              </a:rPr>
              <a:t>Collection of PII allows for data linkage to external sources.</a:t>
            </a:r>
          </a:p>
          <a:p>
            <a:pPr marL="914400" lvl="1" indent="-457200">
              <a:buClr>
                <a:schemeClr val="accent1">
                  <a:lumMod val="75000"/>
                </a:schemeClr>
              </a:buClr>
              <a:buFont typeface="Arial" panose="020B0604020202020204" pitchFamily="34" charset="0"/>
              <a:buChar char="•"/>
            </a:pPr>
            <a:r>
              <a:rPr lang="en-US" sz="2400" dirty="0">
                <a:latin typeface="Calibri "/>
              </a:rPr>
              <a:t>Currently DHCS and DRM are working with NORC to use modeling to develop nationally representative weights for the 2020 NHCS.</a:t>
            </a:r>
          </a:p>
          <a:p>
            <a:pPr marL="347472" indent="-347472">
              <a:buClr>
                <a:schemeClr val="accent1">
                  <a:lumMod val="75000"/>
                </a:schemeClr>
              </a:buClr>
              <a:buFont typeface="Wingdings" panose="05000000000000000000" pitchFamily="2" charset="2"/>
              <a:buChar char="§"/>
            </a:pPr>
            <a:r>
              <a:rPr lang="en-US" sz="2400" b="0" dirty="0">
                <a:solidFill>
                  <a:schemeClr val="tx1"/>
                </a:solidFill>
                <a:latin typeface="Calibri "/>
              </a:rPr>
              <a:t>Three years of overlap between NHAMCS and NHCS will allow for a comparison of ED estimates.</a:t>
            </a:r>
          </a:p>
          <a:p>
            <a:pPr marL="342900" indent="-342900">
              <a:buFont typeface="Arial" panose="020B0604020202020204" pitchFamily="34" charset="0"/>
              <a:buChar char="•"/>
            </a:pPr>
            <a:endParaRPr lang="en-US" sz="2400" b="0" dirty="0">
              <a:solidFill>
                <a:schemeClr val="tx1"/>
              </a:solidFill>
              <a:latin typeface="Calibri "/>
            </a:endParaRPr>
          </a:p>
        </p:txBody>
      </p:sp>
      <p:pic>
        <p:nvPicPr>
          <p:cNvPr id="7" name="Picture 6">
            <a:extLst>
              <a:ext uri="{FF2B5EF4-FFF2-40B4-BE49-F238E27FC236}">
                <a16:creationId xmlns:a16="http://schemas.microsoft.com/office/drawing/2014/main" id="{C497ABCD-0DFD-4893-B582-8FA079D6239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320624" y="4438382"/>
            <a:ext cx="5809666" cy="2124054"/>
          </a:xfrm>
          <a:prstGeom prst="rect">
            <a:avLst/>
          </a:prstGeom>
        </p:spPr>
      </p:pic>
      <p:sp>
        <p:nvSpPr>
          <p:cNvPr id="5" name="Slide Number Placeholder 2">
            <a:extLst>
              <a:ext uri="{FF2B5EF4-FFF2-40B4-BE49-F238E27FC236}">
                <a16:creationId xmlns:a16="http://schemas.microsoft.com/office/drawing/2014/main" id="{C928C72E-8386-4599-9394-67002A85C133}"/>
              </a:ext>
              <a:ext uri="{C183D7F6-B498-43B3-948B-1728B52AA6E4}">
                <adec:decorative xmlns:adec="http://schemas.microsoft.com/office/drawing/2017/decorative" val="1"/>
              </a:ext>
            </a:extLst>
          </p:cNvPr>
          <p:cNvSpPr txBox="1">
            <a:spLocks/>
          </p:cNvSpPr>
          <p:nvPr/>
        </p:nvSpPr>
        <p:spPr>
          <a:xfrm>
            <a:off x="9590872" y="6414572"/>
            <a:ext cx="2483003" cy="305231"/>
          </a:xfrm>
          <a:prstGeom prst="rect">
            <a:avLst/>
          </a:prstGeom>
        </p:spPr>
        <p:txBody>
          <a:bodyPr vert="horz" lIns="68580" tIns="34290" rIns="68580" bIns="3429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378" rtl="0" eaLnBrk="1" fontAlgn="base" latinLnBrk="0" hangingPunct="1">
              <a:lnSpc>
                <a:spcPct val="100000"/>
              </a:lnSpc>
              <a:spcBef>
                <a:spcPct val="0"/>
              </a:spcBef>
              <a:spcAft>
                <a:spcPct val="0"/>
              </a:spcAft>
              <a:buClrTx/>
              <a:buSzTx/>
              <a:buFontTx/>
              <a:buNone/>
              <a:tabLst/>
              <a:defRPr/>
            </a:pPr>
            <a:fld id="{F6BA8A57-6950-456F-AD58-31B92BF8BFF8}" type="slidenum">
              <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378" rtl="0" eaLnBrk="1" fontAlgn="base" latinLnBrk="0" hangingPunct="1">
                <a:lnSpc>
                  <a:spcPct val="100000"/>
                </a:lnSpc>
                <a:spcBef>
                  <a:spcPct val="0"/>
                </a:spcBef>
                <a:spcAft>
                  <a:spcPct val="0"/>
                </a:spcAft>
                <a:buClrTx/>
                <a:buSzTx/>
                <a:buFontTx/>
                <a:buNone/>
                <a:tabLst/>
                <a:defRPr/>
              </a:pPr>
              <a:t>17</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1811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C4AEA97-C596-4214-A8D0-AB942EBD2611}"/>
              </a:ext>
            </a:extLst>
          </p:cNvPr>
          <p:cNvSpPr txBox="1">
            <a:spLocks noGrp="1"/>
          </p:cNvSpPr>
          <p:nvPr>
            <p:ph type="title" idx="4294967295"/>
          </p:nvPr>
        </p:nvSpPr>
        <p:spPr>
          <a:xfrm>
            <a:off x="592932" y="373623"/>
            <a:ext cx="11006136"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B40A5"/>
                </a:solidFill>
                <a:effectLst/>
                <a:uLnTx/>
                <a:uFillTx/>
                <a:latin typeface="+mn-lt"/>
                <a:ea typeface="+mn-ea"/>
                <a:cs typeface="+mn-cs"/>
              </a:rPr>
              <a:t>Thank you…</a:t>
            </a:r>
          </a:p>
        </p:txBody>
      </p:sp>
      <p:sp>
        <p:nvSpPr>
          <p:cNvPr id="2" name="Content Placeholder 1">
            <a:extLst>
              <a:ext uri="{FF2B5EF4-FFF2-40B4-BE49-F238E27FC236}">
                <a16:creationId xmlns:a16="http://schemas.microsoft.com/office/drawing/2014/main" id="{B0529A23-B44A-4990-8E0B-D892226A2784}"/>
              </a:ext>
            </a:extLst>
          </p:cNvPr>
          <p:cNvSpPr>
            <a:spLocks noGrp="1"/>
          </p:cNvSpPr>
          <p:nvPr>
            <p:ph sz="quarter" idx="10"/>
          </p:nvPr>
        </p:nvSpPr>
        <p:spPr>
          <a:xfrm>
            <a:off x="576262" y="1351722"/>
            <a:ext cx="11006137" cy="5210714"/>
          </a:xfrm>
        </p:spPr>
        <p:txBody>
          <a:bodyPr>
            <a:normAutofit/>
          </a:bodyPr>
          <a:lstStyle/>
          <a:p>
            <a:pPr marL="404813" lvl="1" indent="-342900">
              <a:buClr>
                <a:srgbClr val="0B40A5"/>
              </a:buClr>
            </a:pPr>
            <a:r>
              <a:rPr lang="en-US" sz="2400" b="0" dirty="0">
                <a:solidFill>
                  <a:schemeClr val="tx1"/>
                </a:solidFill>
                <a:latin typeface="Calibri "/>
              </a:rPr>
              <a:t>To the numerous NCHS staff who worked on the planning, operations, and dissemination of the NHAMCS data over the years.</a:t>
            </a:r>
          </a:p>
          <a:p>
            <a:pPr marL="404813" lvl="1" indent="-342900">
              <a:buClr>
                <a:srgbClr val="0B40A5"/>
              </a:buClr>
            </a:pPr>
            <a:endParaRPr lang="en-US" sz="2400" dirty="0">
              <a:latin typeface="Calibri "/>
            </a:endParaRPr>
          </a:p>
          <a:p>
            <a:pPr marL="404813" lvl="1" indent="-342900">
              <a:buClr>
                <a:srgbClr val="0B40A5"/>
              </a:buClr>
            </a:pPr>
            <a:r>
              <a:rPr lang="en-US" sz="2400" b="0" dirty="0">
                <a:solidFill>
                  <a:schemeClr val="tx1"/>
                </a:solidFill>
                <a:latin typeface="Calibri "/>
              </a:rPr>
              <a:t>To the U.S. Census Headquarters and Regional Office staff who managed the NHAMCS data collections.</a:t>
            </a:r>
          </a:p>
          <a:p>
            <a:pPr marL="404813" lvl="1" indent="-342900">
              <a:buClr>
                <a:srgbClr val="0B40A5"/>
              </a:buClr>
            </a:pPr>
            <a:endParaRPr lang="en-US" sz="2400" dirty="0">
              <a:latin typeface="Calibri "/>
            </a:endParaRPr>
          </a:p>
          <a:p>
            <a:pPr marL="404813" lvl="1" indent="-342900">
              <a:buClr>
                <a:srgbClr val="0B40A5"/>
              </a:buClr>
            </a:pPr>
            <a:r>
              <a:rPr lang="en-US" sz="2400" dirty="0">
                <a:latin typeface="Calibri "/>
              </a:rPr>
              <a:t>To the countless Census Field Representatives who have diligently collected and cared for the NHAMCS data for 30 years.</a:t>
            </a:r>
            <a:r>
              <a:rPr lang="en-US" sz="2400" b="0" dirty="0">
                <a:solidFill>
                  <a:schemeClr val="tx1"/>
                </a:solidFill>
                <a:latin typeface="Calibri "/>
              </a:rPr>
              <a:t> </a:t>
            </a:r>
          </a:p>
          <a:p>
            <a:pPr marL="342900" indent="-342900">
              <a:buFont typeface="Wingdings" panose="05000000000000000000" pitchFamily="2" charset="2"/>
              <a:buChar char="§"/>
            </a:pPr>
            <a:endParaRPr lang="en-US" sz="2400" b="0" dirty="0">
              <a:solidFill>
                <a:schemeClr val="tx1"/>
              </a:solidFill>
              <a:latin typeface="Calibri "/>
            </a:endParaRPr>
          </a:p>
        </p:txBody>
      </p:sp>
      <p:sp>
        <p:nvSpPr>
          <p:cNvPr id="4" name="Slide Number Placeholder 2">
            <a:extLst>
              <a:ext uri="{FF2B5EF4-FFF2-40B4-BE49-F238E27FC236}">
                <a16:creationId xmlns:a16="http://schemas.microsoft.com/office/drawing/2014/main" id="{61BA3330-1202-4D90-B532-053B99EDC1CF}"/>
              </a:ext>
              <a:ext uri="{C183D7F6-B498-43B3-948B-1728B52AA6E4}">
                <adec:decorative xmlns:adec="http://schemas.microsoft.com/office/drawing/2017/decorative" val="1"/>
              </a:ext>
            </a:extLst>
          </p:cNvPr>
          <p:cNvSpPr txBox="1">
            <a:spLocks/>
          </p:cNvSpPr>
          <p:nvPr/>
        </p:nvSpPr>
        <p:spPr>
          <a:xfrm>
            <a:off x="9590872" y="6414572"/>
            <a:ext cx="2483003" cy="305231"/>
          </a:xfrm>
          <a:prstGeom prst="rect">
            <a:avLst/>
          </a:prstGeom>
        </p:spPr>
        <p:txBody>
          <a:bodyPr vert="horz" lIns="68580" tIns="34290" rIns="68580" bIns="3429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378" rtl="0" eaLnBrk="1" fontAlgn="base" latinLnBrk="0" hangingPunct="1">
              <a:lnSpc>
                <a:spcPct val="100000"/>
              </a:lnSpc>
              <a:spcBef>
                <a:spcPct val="0"/>
              </a:spcBef>
              <a:spcAft>
                <a:spcPct val="0"/>
              </a:spcAft>
              <a:buClrTx/>
              <a:buSzTx/>
              <a:buFontTx/>
              <a:buNone/>
              <a:tabLst/>
              <a:defRPr/>
            </a:pPr>
            <a:fld id="{F6BA8A57-6950-456F-AD58-31B92BF8BFF8}" type="slidenum">
              <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378" rtl="0" eaLnBrk="1" fontAlgn="base" latinLnBrk="0" hangingPunct="1">
                <a:lnSpc>
                  <a:spcPct val="100000"/>
                </a:lnSpc>
                <a:spcBef>
                  <a:spcPct val="0"/>
                </a:spcBef>
                <a:spcAft>
                  <a:spcPct val="0"/>
                </a:spcAft>
                <a:buClrTx/>
                <a:buSzTx/>
                <a:buFontTx/>
                <a:buNone/>
                <a:tabLst/>
                <a:defRPr/>
              </a:pPr>
              <a:t>18</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805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5079B-8C89-4D5D-9769-070C83C9189E}"/>
              </a:ext>
            </a:extLst>
          </p:cNvPr>
          <p:cNvSpPr txBox="1">
            <a:spLocks noGrp="1"/>
          </p:cNvSpPr>
          <p:nvPr>
            <p:ph type="title" idx="4294967295"/>
          </p:nvPr>
        </p:nvSpPr>
        <p:spPr>
          <a:xfrm>
            <a:off x="757770" y="4805764"/>
            <a:ext cx="11059884" cy="1162051"/>
          </a:xfrm>
          <a:prstGeom prst="rect">
            <a:avLst/>
          </a:prstGeom>
          <a:noFill/>
          <a:ln>
            <a:noFill/>
            <a:prstDash/>
          </a:ln>
          <a:effectLst/>
        </p:spPr>
        <p:txBody>
          <a:bodyPr rot="0" spcFirstLastPara="0" vertOverflow="overflow" horzOverflow="overflow" vert="horz" wrap="square" lIns="121920" tIns="60960" rIns="121920" bIns="6096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chemeClr val="bg1"/>
                </a:solidFill>
                <a:effectLst/>
                <a:uLnTx/>
                <a:uFillTx/>
                <a:latin typeface="Calibri"/>
                <a:ea typeface="+mj-ea"/>
                <a:cs typeface="Calibri"/>
              </a:rPr>
              <a:t>National Ambulatory Medical Care Survey (NAMCS) – Physician/Provider Component</a:t>
            </a:r>
            <a:endParaRPr kumimoji="0" lang="en-US" sz="4400" b="1" i="0" u="none" strike="noStrike" kern="1200" cap="none" spc="0" normalizeH="0" baseline="0" noProof="0" dirty="0">
              <a:ln>
                <a:noFill/>
              </a:ln>
              <a:solidFill>
                <a:schemeClr val="bg1"/>
              </a:solidFill>
              <a:effectLst/>
              <a:uLnTx/>
              <a:uFillTx/>
              <a:latin typeface="+mj-lt"/>
              <a:ea typeface="+mj-ea"/>
              <a:cs typeface="Calibri"/>
            </a:endParaRPr>
          </a:p>
        </p:txBody>
      </p:sp>
    </p:spTree>
    <p:extLst>
      <p:ext uri="{BB962C8B-B14F-4D97-AF65-F5344CB8AC3E}">
        <p14:creationId xmlns:p14="http://schemas.microsoft.com/office/powerpoint/2010/main" val="1192014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39C6A652-3AE3-4E2D-9B8E-E2A9231677F4}"/>
              </a:ext>
            </a:extLst>
          </p:cNvPr>
          <p:cNvSpPr txBox="1">
            <a:spLocks noGrp="1"/>
          </p:cNvSpPr>
          <p:nvPr>
            <p:ph type="title" idx="4294967295"/>
          </p:nvPr>
        </p:nvSpPr>
        <p:spPr>
          <a:xfrm>
            <a:off x="762000" y="528250"/>
            <a:ext cx="6094140"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B40A5"/>
                </a:solidFill>
                <a:effectLst/>
                <a:uLnTx/>
                <a:uFillTx/>
                <a:latin typeface="Calibri"/>
                <a:ea typeface="+mn-ea"/>
                <a:cs typeface="Calibri"/>
              </a:rPr>
              <a:t>Questions for the Board</a:t>
            </a:r>
            <a:endParaRPr kumimoji="0" lang="en-US" sz="3200" b="1" i="0" u="none" strike="noStrike" kern="1200" cap="none" spc="0" normalizeH="0" baseline="0" noProof="0" dirty="0">
              <a:ln>
                <a:noFill/>
              </a:ln>
              <a:solidFill>
                <a:schemeClr val="tx1"/>
              </a:solidFill>
              <a:effectLst/>
              <a:uLnTx/>
              <a:uFillTx/>
              <a:latin typeface="+mn-lt"/>
              <a:ea typeface="+mn-ea"/>
              <a:cs typeface="+mn-cs"/>
            </a:endParaRPr>
          </a:p>
        </p:txBody>
      </p:sp>
      <p:sp>
        <p:nvSpPr>
          <p:cNvPr id="12" name="TextBox 11">
            <a:extLst>
              <a:ext uri="{FF2B5EF4-FFF2-40B4-BE49-F238E27FC236}">
                <a16:creationId xmlns:a16="http://schemas.microsoft.com/office/drawing/2014/main" id="{47D6256C-FF03-4352-A15C-D8F2E4334D0B}"/>
              </a:ext>
            </a:extLst>
          </p:cNvPr>
          <p:cNvSpPr txBox="1"/>
          <p:nvPr/>
        </p:nvSpPr>
        <p:spPr>
          <a:xfrm>
            <a:off x="762000" y="1580737"/>
            <a:ext cx="10668000" cy="3340402"/>
          </a:xfrm>
          <a:prstGeom prst="rect">
            <a:avLst/>
          </a:prstGeom>
          <a:noFill/>
        </p:spPr>
        <p:txBody>
          <a:bodyPr wrap="square">
            <a:spAutoFit/>
          </a:bodyPr>
          <a:lstStyle/>
          <a:p>
            <a:pPr marL="456342" marR="0" lvl="0" indent="-456342" algn="l" defTabSz="914400" rtl="0" eaLnBrk="1" fontAlgn="auto" latinLnBrk="0" hangingPunct="1">
              <a:lnSpc>
                <a:spcPct val="90000"/>
              </a:lnSpc>
              <a:spcBef>
                <a:spcPts val="1000"/>
              </a:spcBef>
              <a:spcAft>
                <a:spcPts val="0"/>
              </a:spcAft>
              <a:buClr>
                <a:srgbClr val="4472C4">
                  <a:lumMod val="75000"/>
                </a:srgbClr>
              </a:buClr>
              <a:buSzTx/>
              <a:buFont typeface="Wingdings" panose="05000000000000000000" pitchFamily="2" charset="2"/>
              <a:buChar char="§"/>
              <a:tabLst/>
              <a:defRPr/>
            </a:pPr>
            <a:r>
              <a:rPr kumimoji="0" lang="en-US" sz="2400" b="0" i="0" u="none" strike="noStrike" kern="1200" cap="none" spc="0" normalizeH="0" baseline="0" noProof="0" dirty="0">
                <a:ln>
                  <a:noFill/>
                </a:ln>
                <a:effectLst/>
                <a:uLnTx/>
                <a:uFillTx/>
                <a:latin typeface="Calibri"/>
                <a:ea typeface="+mn-ea"/>
                <a:cs typeface="Calibri"/>
              </a:rPr>
              <a:t>In addition to preparing to collect ambulatory visit data from provider groups and FQHCS, we are also interested in potential sources that may be used to supplement any primary data collection. Would the BSC members be aware of any sources of data that would be worth exploring?</a:t>
            </a:r>
          </a:p>
          <a:p>
            <a:pPr marL="456342" marR="0" lvl="0" indent="-456342" algn="l" defTabSz="914400" rtl="0" eaLnBrk="1" fontAlgn="auto" latinLnBrk="0" hangingPunct="1">
              <a:lnSpc>
                <a:spcPct val="90000"/>
              </a:lnSpc>
              <a:spcBef>
                <a:spcPts val="1000"/>
              </a:spcBef>
              <a:spcAft>
                <a:spcPts val="0"/>
              </a:spcAft>
              <a:buClr>
                <a:srgbClr val="4472C4">
                  <a:lumMod val="75000"/>
                </a:srgbClr>
              </a:buClr>
              <a:buSzTx/>
              <a:buFont typeface="Wingdings" panose="05000000000000000000" pitchFamily="2" charset="2"/>
              <a:buChar char="§"/>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Calibri"/>
            </a:endParaRPr>
          </a:p>
          <a:p>
            <a:pPr marL="456342" marR="0" lvl="0" indent="-456342" algn="l" defTabSz="914400" rtl="0" eaLnBrk="1" fontAlgn="auto" latinLnBrk="0" hangingPunct="1">
              <a:lnSpc>
                <a:spcPct val="90000"/>
              </a:lnSpc>
              <a:spcBef>
                <a:spcPts val="1000"/>
              </a:spcBef>
              <a:spcAft>
                <a:spcPts val="0"/>
              </a:spcAft>
              <a:buClr>
                <a:srgbClr val="4472C4">
                  <a:lumMod val="75000"/>
                </a:srgbClr>
              </a:buClr>
              <a:buSzTx/>
              <a:buFont typeface="Wingdings" panose="05000000000000000000" pitchFamily="2" charset="2"/>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Calibri"/>
              </a:rPr>
              <a:t>DHCS will soon seek to recruit two large provider groups (50+ individuals) and an </a:t>
            </a:r>
            <a:r>
              <a:rPr kumimoji="0" lang="en-US" sz="2400" b="0" i="0" u="none" strike="noStrike" kern="1200" cap="none" spc="0" normalizeH="0" baseline="0" noProof="0" dirty="0">
                <a:ln>
                  <a:noFill/>
                </a:ln>
                <a:effectLst/>
                <a:uLnTx/>
                <a:uFillTx/>
                <a:latin typeface="Calibri"/>
                <a:ea typeface="+mn-ea"/>
                <a:cs typeface="Calibri"/>
              </a:rPr>
              <a:t>individual FQHC for participation in </a:t>
            </a:r>
            <a:r>
              <a:rPr lang="en-US" sz="2400" dirty="0">
                <a:latin typeface="Calibri"/>
                <a:cs typeface="Calibri"/>
              </a:rPr>
              <a:t>our</a:t>
            </a:r>
            <a:r>
              <a:rPr kumimoji="0" lang="en-US" sz="2400" b="0" i="0" u="none" strike="noStrike" kern="1200" cap="none" spc="0" normalizeH="0" baseline="0" noProof="0" dirty="0">
                <a:ln>
                  <a:noFill/>
                </a:ln>
                <a:effectLst/>
                <a:uLnTx/>
                <a:uFillTx/>
                <a:latin typeface="Calibri"/>
                <a:ea typeface="+mn-ea"/>
                <a:cs typeface="Calibri"/>
              </a:rPr>
              <a:t> FHIR IG pilot. Any suggestions on providers groups or health centers who may be interested or willing to participate? </a:t>
            </a:r>
          </a:p>
        </p:txBody>
      </p:sp>
      <p:sp>
        <p:nvSpPr>
          <p:cNvPr id="4" name="Slide Number Placeholder 2">
            <a:extLst>
              <a:ext uri="{FF2B5EF4-FFF2-40B4-BE49-F238E27FC236}">
                <a16:creationId xmlns:a16="http://schemas.microsoft.com/office/drawing/2014/main" id="{936A75FE-CAB3-4771-B849-0C82283D4D88}"/>
              </a:ext>
              <a:ext uri="{C183D7F6-B498-43B3-948B-1728B52AA6E4}">
                <adec:decorative xmlns:adec="http://schemas.microsoft.com/office/drawing/2017/decorative" val="1"/>
              </a:ext>
            </a:extLst>
          </p:cNvPr>
          <p:cNvSpPr txBox="1">
            <a:spLocks/>
          </p:cNvSpPr>
          <p:nvPr/>
        </p:nvSpPr>
        <p:spPr>
          <a:xfrm>
            <a:off x="9590872" y="6414572"/>
            <a:ext cx="2483003" cy="305231"/>
          </a:xfrm>
          <a:prstGeom prst="rect">
            <a:avLst/>
          </a:prstGeom>
        </p:spPr>
        <p:txBody>
          <a:bodyPr vert="horz" lIns="68580" tIns="34290" rIns="68580" bIns="3429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378" rtl="0" eaLnBrk="1" fontAlgn="base" latinLnBrk="0" hangingPunct="1">
              <a:lnSpc>
                <a:spcPct val="100000"/>
              </a:lnSpc>
              <a:spcBef>
                <a:spcPct val="0"/>
              </a:spcBef>
              <a:spcAft>
                <a:spcPct val="0"/>
              </a:spcAft>
              <a:buClrTx/>
              <a:buSzTx/>
              <a:buFontTx/>
              <a:buNone/>
              <a:tabLst/>
              <a:defRPr/>
            </a:pPr>
            <a:fld id="{F6BA8A57-6950-456F-AD58-31B92BF8BFF8}" type="slidenum">
              <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378" rtl="0" eaLnBrk="1" fontAlgn="base" latinLnBrk="0" hangingPunct="1">
                <a:lnSpc>
                  <a:spcPct val="100000"/>
                </a:lnSpc>
                <a:spcBef>
                  <a:spcPct val="0"/>
                </a:spcBef>
                <a:spcAft>
                  <a:spcPct val="0"/>
                </a:spcAft>
                <a:buClrTx/>
                <a:buSzTx/>
                <a:buFontTx/>
                <a:buNone/>
                <a:tabLst/>
                <a:defRPr/>
              </a:pPr>
              <a:t>2</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Text Placeholder 2">
            <a:extLst>
              <a:ext uri="{FF2B5EF4-FFF2-40B4-BE49-F238E27FC236}">
                <a16:creationId xmlns:a16="http://schemas.microsoft.com/office/drawing/2014/main" id="{E111CD05-F53B-4AC4-A4E4-75E3D526485C}"/>
              </a:ext>
              <a:ext uri="{C183D7F6-B498-43B3-948B-1728B52AA6E4}">
                <adec:decorative xmlns:adec="http://schemas.microsoft.com/office/drawing/2017/decorative" val="1"/>
              </a:ext>
            </a:extLst>
          </p:cNvPr>
          <p:cNvSpPr txBox="1">
            <a:spLocks/>
          </p:cNvSpPr>
          <p:nvPr/>
        </p:nvSpPr>
        <p:spPr>
          <a:xfrm>
            <a:off x="609600" y="1189225"/>
            <a:ext cx="10972800" cy="539413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spcAft>
                <a:spcPts val="1200"/>
              </a:spcAft>
              <a:buFont typeface="Arial" panose="020B0604020202020204" pitchFamily="34" charset="0"/>
              <a:buNone/>
              <a:defRPr sz="3600" b="1" kern="1200">
                <a:solidFill>
                  <a:srgbClr val="CF6F19"/>
                </a:solidFill>
                <a:latin typeface="+mn-lt"/>
                <a:ea typeface="+mn-ea"/>
                <a:cs typeface="+mn-cs"/>
              </a:defRPr>
            </a:lvl1pPr>
            <a:lvl2pPr marL="290513" indent="-290513" algn="l" defTabSz="914400" rtl="0" eaLnBrk="1" latinLnBrk="0" hangingPunct="1">
              <a:lnSpc>
                <a:spcPct val="90000"/>
              </a:lnSpc>
              <a:spcBef>
                <a:spcPts val="600"/>
              </a:spcBef>
              <a:spcAft>
                <a:spcPts val="600"/>
              </a:spcAft>
              <a:buClr>
                <a:srgbClr val="018BB0"/>
              </a:buClr>
              <a:buFont typeface="Wingdings" panose="05000000000000000000" pitchFamily="2" charset="2"/>
              <a:buChar char="§"/>
              <a:defRPr sz="2800" kern="1200">
                <a:solidFill>
                  <a:schemeClr val="tx1"/>
                </a:solidFill>
                <a:latin typeface="+mn-lt"/>
                <a:ea typeface="+mn-ea"/>
                <a:cs typeface="+mn-cs"/>
              </a:defRPr>
            </a:lvl2pPr>
            <a:lvl3pPr marL="623888" indent="-333375" algn="l" defTabSz="914400" rtl="0" eaLnBrk="1" latinLnBrk="0" hangingPunct="1">
              <a:lnSpc>
                <a:spcPct val="90000"/>
              </a:lnSpc>
              <a:spcBef>
                <a:spcPts val="600"/>
              </a:spcBef>
              <a:spcAft>
                <a:spcPts val="600"/>
              </a:spcAft>
              <a:buClr>
                <a:srgbClr val="008641"/>
              </a:buClr>
              <a:buFont typeface="Arial" panose="020B0604020202020204" pitchFamily="34" charset="0"/>
              <a:buChar char="•"/>
              <a:defRPr sz="2400" kern="1200">
                <a:solidFill>
                  <a:schemeClr val="tx1"/>
                </a:solidFill>
                <a:latin typeface="+mn-lt"/>
                <a:ea typeface="+mn-ea"/>
                <a:cs typeface="+mn-cs"/>
              </a:defRPr>
            </a:lvl3pPr>
            <a:lvl4pPr marL="914400" indent="-231775" algn="l" defTabSz="914400" rtl="0" eaLnBrk="1" latinLnBrk="0" hangingPunct="1">
              <a:lnSpc>
                <a:spcPct val="90000"/>
              </a:lnSpc>
              <a:spcBef>
                <a:spcPts val="600"/>
              </a:spcBef>
              <a:spcAft>
                <a:spcPts val="6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buFont typeface="Courier New" panose="02070309020205020404" pitchFamily="49" charset="0"/>
              <a:buChar char="o"/>
            </a:pPr>
            <a:endParaRPr lang="en-US" dirty="0"/>
          </a:p>
          <a:p>
            <a:pPr lvl="1"/>
            <a:endParaRPr lang="en-US" b="1" dirty="0">
              <a:solidFill>
                <a:schemeClr val="tx1">
                  <a:lumMod val="75000"/>
                </a:schemeClr>
              </a:solidFill>
              <a:cs typeface="Calibri" panose="020F0502020204030204" pitchFamily="34" charset="0"/>
            </a:endParaRPr>
          </a:p>
          <a:p>
            <a:pPr lvl="1"/>
            <a:endParaRPr lang="en-US" b="1" dirty="0">
              <a:solidFill>
                <a:schemeClr val="tx1">
                  <a:lumMod val="75000"/>
                </a:schemeClr>
              </a:solidFill>
              <a:cs typeface="Calibri" panose="020F0502020204030204" pitchFamily="34" charset="0"/>
            </a:endParaRPr>
          </a:p>
        </p:txBody>
      </p:sp>
      <p:sp>
        <p:nvSpPr>
          <p:cNvPr id="9" name="Text Placeholder 2">
            <a:extLst>
              <a:ext uri="{FF2B5EF4-FFF2-40B4-BE49-F238E27FC236}">
                <a16:creationId xmlns:a16="http://schemas.microsoft.com/office/drawing/2014/main" id="{9D5E60C6-DE27-4314-96A8-C6E1FA6010E6}"/>
              </a:ext>
              <a:ext uri="{C183D7F6-B498-43B3-948B-1728B52AA6E4}">
                <adec:decorative xmlns:adec="http://schemas.microsoft.com/office/drawing/2017/decorative" val="1"/>
              </a:ext>
            </a:extLst>
          </p:cNvPr>
          <p:cNvSpPr txBox="1">
            <a:spLocks/>
          </p:cNvSpPr>
          <p:nvPr/>
        </p:nvSpPr>
        <p:spPr>
          <a:xfrm>
            <a:off x="762000" y="1341625"/>
            <a:ext cx="10972800" cy="539413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spcAft>
                <a:spcPts val="1200"/>
              </a:spcAft>
              <a:buFont typeface="Arial" panose="020B0604020202020204" pitchFamily="34" charset="0"/>
              <a:buNone/>
              <a:defRPr sz="3600" b="1" kern="1200">
                <a:solidFill>
                  <a:srgbClr val="CF6F19"/>
                </a:solidFill>
                <a:latin typeface="+mn-lt"/>
                <a:ea typeface="+mn-ea"/>
                <a:cs typeface="+mn-cs"/>
              </a:defRPr>
            </a:lvl1pPr>
            <a:lvl2pPr marL="290513" indent="-290513" algn="l" defTabSz="914400" rtl="0" eaLnBrk="1" latinLnBrk="0" hangingPunct="1">
              <a:lnSpc>
                <a:spcPct val="90000"/>
              </a:lnSpc>
              <a:spcBef>
                <a:spcPts val="600"/>
              </a:spcBef>
              <a:spcAft>
                <a:spcPts val="600"/>
              </a:spcAft>
              <a:buClr>
                <a:srgbClr val="018BB0"/>
              </a:buClr>
              <a:buFont typeface="Wingdings" panose="05000000000000000000" pitchFamily="2" charset="2"/>
              <a:buChar char="§"/>
              <a:defRPr sz="2800" kern="1200">
                <a:solidFill>
                  <a:schemeClr val="tx1"/>
                </a:solidFill>
                <a:latin typeface="+mn-lt"/>
                <a:ea typeface="+mn-ea"/>
                <a:cs typeface="+mn-cs"/>
              </a:defRPr>
            </a:lvl2pPr>
            <a:lvl3pPr marL="623888" indent="-333375" algn="l" defTabSz="914400" rtl="0" eaLnBrk="1" latinLnBrk="0" hangingPunct="1">
              <a:lnSpc>
                <a:spcPct val="90000"/>
              </a:lnSpc>
              <a:spcBef>
                <a:spcPts val="600"/>
              </a:spcBef>
              <a:spcAft>
                <a:spcPts val="600"/>
              </a:spcAft>
              <a:buClr>
                <a:srgbClr val="008641"/>
              </a:buClr>
              <a:buFont typeface="Arial" panose="020B0604020202020204" pitchFamily="34" charset="0"/>
              <a:buChar char="•"/>
              <a:defRPr sz="2400" kern="1200">
                <a:solidFill>
                  <a:schemeClr val="tx1"/>
                </a:solidFill>
                <a:latin typeface="+mn-lt"/>
                <a:ea typeface="+mn-ea"/>
                <a:cs typeface="+mn-cs"/>
              </a:defRPr>
            </a:lvl3pPr>
            <a:lvl4pPr marL="914400" indent="-231775" algn="l" defTabSz="914400" rtl="0" eaLnBrk="1" latinLnBrk="0" hangingPunct="1">
              <a:lnSpc>
                <a:spcPct val="90000"/>
              </a:lnSpc>
              <a:spcBef>
                <a:spcPts val="600"/>
              </a:spcBef>
              <a:spcAft>
                <a:spcPts val="6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buFont typeface="Courier New" panose="02070309020205020404" pitchFamily="49" charset="0"/>
              <a:buChar char="o"/>
            </a:pPr>
            <a:endParaRPr lang="en-US" dirty="0"/>
          </a:p>
          <a:p>
            <a:pPr lvl="1"/>
            <a:endParaRPr lang="en-US" b="1" dirty="0">
              <a:solidFill>
                <a:schemeClr val="tx1">
                  <a:lumMod val="75000"/>
                </a:schemeClr>
              </a:solidFill>
              <a:cs typeface="Calibri" panose="020F0502020204030204" pitchFamily="34" charset="0"/>
            </a:endParaRPr>
          </a:p>
          <a:p>
            <a:pPr lvl="1"/>
            <a:endParaRPr lang="en-US" b="1" dirty="0">
              <a:solidFill>
                <a:schemeClr val="tx1">
                  <a:lumMod val="75000"/>
                </a:schemeClr>
              </a:solidFill>
              <a:cs typeface="Calibri" panose="020F0502020204030204" pitchFamily="34" charset="0"/>
            </a:endParaRPr>
          </a:p>
        </p:txBody>
      </p:sp>
    </p:spTree>
    <p:extLst>
      <p:ext uri="{BB962C8B-B14F-4D97-AF65-F5344CB8AC3E}">
        <p14:creationId xmlns:p14="http://schemas.microsoft.com/office/powerpoint/2010/main" val="1146997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C9D7926-38DB-4B04-B3FE-7DB764C2EBE4}"/>
              </a:ext>
            </a:extLst>
          </p:cNvPr>
          <p:cNvSpPr txBox="1">
            <a:spLocks noGrp="1"/>
          </p:cNvSpPr>
          <p:nvPr>
            <p:ph type="title" idx="4294967295"/>
          </p:nvPr>
        </p:nvSpPr>
        <p:spPr>
          <a:xfrm>
            <a:off x="410095" y="337269"/>
            <a:ext cx="11781905" cy="72288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B40A5"/>
                </a:solidFill>
                <a:effectLst/>
                <a:uLnTx/>
                <a:uFillTx/>
                <a:latin typeface="Calibri"/>
                <a:ea typeface="+mj-ea"/>
                <a:cs typeface="Calibri"/>
              </a:rPr>
              <a:t>National Ambulatory Medical Care Survey (NAMCS) – Traditional Physician Survey (1973-2021)</a:t>
            </a:r>
            <a:endParaRPr kumimoji="0" lang="en-US" sz="3200" b="1" i="0" u="none" strike="noStrike" kern="1200" cap="none" spc="0" normalizeH="0" baseline="0" noProof="0" dirty="0">
              <a:ln>
                <a:noFill/>
              </a:ln>
              <a:solidFill>
                <a:srgbClr val="0B40A5"/>
              </a:solidFill>
              <a:effectLst/>
              <a:uLnTx/>
              <a:uFillTx/>
              <a:latin typeface="+mj-lt"/>
              <a:ea typeface="+mj-ea"/>
              <a:cs typeface="+mj-cs"/>
            </a:endParaRPr>
          </a:p>
        </p:txBody>
      </p:sp>
      <p:sp>
        <p:nvSpPr>
          <p:cNvPr id="7" name="TextBox 6">
            <a:extLst>
              <a:ext uri="{FF2B5EF4-FFF2-40B4-BE49-F238E27FC236}">
                <a16:creationId xmlns:a16="http://schemas.microsoft.com/office/drawing/2014/main" id="{0330A09F-E175-45CF-A821-7E1816BA32D1}"/>
              </a:ext>
            </a:extLst>
          </p:cNvPr>
          <p:cNvSpPr txBox="1"/>
          <p:nvPr/>
        </p:nvSpPr>
        <p:spPr>
          <a:xfrm>
            <a:off x="410095" y="1312085"/>
            <a:ext cx="11038490" cy="4850559"/>
          </a:xfrm>
          <a:prstGeom prst="rect">
            <a:avLst/>
          </a:prstGeom>
          <a:noFill/>
        </p:spPr>
        <p:txBody>
          <a:bodyPr wrap="square">
            <a:spAutoFit/>
          </a:bodyPr>
          <a:lstStyle/>
          <a:p>
            <a:pPr marL="456342" marR="0" lvl="0" indent="-456342" algn="l" defTabSz="914400" rtl="0" eaLnBrk="1" fontAlgn="auto" latinLnBrk="0" hangingPunct="1">
              <a:lnSpc>
                <a:spcPct val="90000"/>
              </a:lnSpc>
              <a:spcBef>
                <a:spcPts val="1000"/>
              </a:spcBef>
              <a:spcAft>
                <a:spcPts val="0"/>
              </a:spcAft>
              <a:buClr>
                <a:srgbClr val="0039A6"/>
              </a:buClr>
              <a:buSzTx/>
              <a:buFont typeface="Wingdings" panose="05000000000000000000" pitchFamily="2" charset="2"/>
              <a:buChar char="§"/>
              <a:tabLst/>
              <a:defRPr/>
            </a:pPr>
            <a:r>
              <a:rPr kumimoji="0" lang="en-US" sz="2400" b="1" i="0" u="none" strike="noStrike" kern="1200" cap="none" spc="0" normalizeH="0" baseline="0" noProof="0" dirty="0">
                <a:ln>
                  <a:noFill/>
                </a:ln>
                <a:solidFill>
                  <a:srgbClr val="0039A6"/>
                </a:solidFill>
                <a:effectLst/>
                <a:uLnTx/>
                <a:uFillTx/>
                <a:latin typeface="Calibri"/>
                <a:ea typeface="+mn-ea"/>
                <a:cs typeface="Calibri"/>
              </a:rPr>
              <a:t>Purpose</a:t>
            </a:r>
            <a:r>
              <a:rPr kumimoji="0" lang="en-US" sz="2400" b="0" i="0" u="none" strike="noStrike" kern="1200" cap="none" spc="0" normalizeH="0" baseline="0" noProof="0" dirty="0">
                <a:ln>
                  <a:noFill/>
                </a:ln>
                <a:solidFill>
                  <a:srgbClr val="0039A6"/>
                </a:solidFill>
                <a:effectLst/>
                <a:uLnTx/>
                <a:uFillTx/>
                <a:latin typeface="Calibri"/>
                <a:ea typeface="+mn-ea"/>
                <a:cs typeface="Calibri"/>
              </a:rPr>
              <a:t>: </a:t>
            </a:r>
            <a:r>
              <a:rPr kumimoji="0" lang="en-US" sz="2400" b="0" i="0" u="none" strike="noStrike" kern="1200" cap="none" spc="0" normalizeH="0" baseline="0" noProof="0" dirty="0">
                <a:ln>
                  <a:noFill/>
                </a:ln>
                <a:solidFill>
                  <a:srgbClr val="000000"/>
                </a:solidFill>
                <a:effectLst/>
                <a:uLnTx/>
                <a:uFillTx/>
                <a:latin typeface="Calibri"/>
                <a:ea typeface="+mn-ea"/>
                <a:cs typeface="Calibri"/>
              </a:rPr>
              <a:t> </a:t>
            </a:r>
            <a:r>
              <a:rPr kumimoji="0" lang="en-US" sz="2400" b="0" i="0" u="none" strike="noStrike" kern="1200" cap="none" spc="0" normalizeH="0" baseline="0" noProof="0" dirty="0">
                <a:ln>
                  <a:noFill/>
                </a:ln>
                <a:effectLst/>
                <a:uLnTx/>
                <a:uFillTx/>
                <a:latin typeface="Calibri"/>
                <a:ea typeface="+mn-ea"/>
                <a:cs typeface="Calibri"/>
              </a:rPr>
              <a:t>Designed to meet the need for objective, reliable information about the provision and use of ambulatory medical care services in the United States. </a:t>
            </a:r>
          </a:p>
          <a:p>
            <a:pPr marL="456342" marR="0" lvl="0" indent="-456342" algn="l" defTabSz="914400" rtl="0" eaLnBrk="1" fontAlgn="auto" latinLnBrk="0" hangingPunct="1">
              <a:lnSpc>
                <a:spcPct val="90000"/>
              </a:lnSpc>
              <a:spcBef>
                <a:spcPts val="1000"/>
              </a:spcBef>
              <a:spcAft>
                <a:spcPts val="0"/>
              </a:spcAft>
              <a:buClr>
                <a:srgbClr val="0039A6"/>
              </a:buClr>
              <a:buSzTx/>
              <a:buFont typeface="Wingdings" panose="05000000000000000000" pitchFamily="2" charset="2"/>
              <a:buChar char="§"/>
              <a:tabLst/>
              <a:defRPr/>
            </a:pPr>
            <a:r>
              <a:rPr kumimoji="0" lang="en-US" sz="2400" b="1" i="0" u="none" strike="noStrike" kern="1200" cap="none" spc="0" normalizeH="0" baseline="0" noProof="0" dirty="0">
                <a:ln>
                  <a:noFill/>
                </a:ln>
                <a:solidFill>
                  <a:srgbClr val="0039A6"/>
                </a:solidFill>
                <a:effectLst/>
                <a:uLnTx/>
                <a:uFillTx/>
                <a:latin typeface="Calibri"/>
                <a:ea typeface="+mn-ea"/>
                <a:cs typeface="Calibri"/>
              </a:rPr>
              <a:t>Sample</a:t>
            </a:r>
            <a:r>
              <a:rPr kumimoji="0" lang="en-US" sz="2400" b="0" i="0" u="none" strike="noStrike" kern="1200" cap="none" spc="0" normalizeH="0" baseline="0" noProof="0" dirty="0">
                <a:ln>
                  <a:noFill/>
                </a:ln>
                <a:solidFill>
                  <a:srgbClr val="0039A6"/>
                </a:solidFill>
                <a:effectLst/>
                <a:uLnTx/>
                <a:uFillTx/>
                <a:latin typeface="Calibri"/>
                <a:ea typeface="+mn-ea"/>
                <a:cs typeface="Calibri"/>
              </a:rPr>
              <a:t>:</a:t>
            </a:r>
            <a:r>
              <a:rPr kumimoji="0" lang="en-US" sz="2400" b="0" i="0" u="none" strike="noStrike" kern="1200" cap="none" spc="0" normalizeH="0" baseline="0" noProof="0" dirty="0">
                <a:ln>
                  <a:noFill/>
                </a:ln>
                <a:solidFill>
                  <a:srgbClr val="000000"/>
                </a:solidFill>
                <a:effectLst/>
                <a:uLnTx/>
                <a:uFillTx/>
                <a:latin typeface="Calibri"/>
                <a:ea typeface="+mn-ea"/>
                <a:cs typeface="Calibri"/>
              </a:rPr>
              <a:t> </a:t>
            </a:r>
            <a:r>
              <a:rPr kumimoji="0" lang="en-US" sz="2400" b="0" i="0" u="none" strike="noStrike" kern="1200" cap="none" spc="0" normalizeH="0" baseline="0" noProof="0" dirty="0">
                <a:ln>
                  <a:noFill/>
                </a:ln>
                <a:effectLst/>
                <a:uLnTx/>
                <a:uFillTx/>
                <a:latin typeface="Calibri"/>
                <a:ea typeface="+mn-ea"/>
                <a:cs typeface="Calibri"/>
              </a:rPr>
              <a:t>Physicians classified by the AMA/AOA and physician; not federally employed and not in the specialties of anesthesiology, radiology or pathology.</a:t>
            </a:r>
          </a:p>
          <a:p>
            <a:pPr marL="456342" marR="0" lvl="0" indent="-456342" algn="l" defTabSz="914400" rtl="0" eaLnBrk="1" fontAlgn="auto" latinLnBrk="0" hangingPunct="1">
              <a:lnSpc>
                <a:spcPct val="90000"/>
              </a:lnSpc>
              <a:spcBef>
                <a:spcPts val="1000"/>
              </a:spcBef>
              <a:spcAft>
                <a:spcPts val="0"/>
              </a:spcAft>
              <a:buClr>
                <a:srgbClr val="0039A6"/>
              </a:buClr>
              <a:buSzTx/>
              <a:buFont typeface="Wingdings" panose="05000000000000000000" pitchFamily="2" charset="2"/>
              <a:buChar char="§"/>
              <a:tabLst/>
              <a:defRPr/>
            </a:pPr>
            <a:r>
              <a:rPr kumimoji="0" lang="en-US" sz="2400" b="1" i="0" u="none" strike="noStrike" kern="1200" cap="none" spc="0" normalizeH="0" baseline="0" noProof="0" dirty="0">
                <a:ln>
                  <a:noFill/>
                </a:ln>
                <a:solidFill>
                  <a:srgbClr val="0039A6"/>
                </a:solidFill>
                <a:effectLst/>
                <a:uLnTx/>
                <a:uFillTx/>
                <a:latin typeface="Calibri"/>
                <a:ea typeface="+mn-ea"/>
                <a:cs typeface="Calibri"/>
              </a:rPr>
              <a:t>Mode</a:t>
            </a:r>
            <a:r>
              <a:rPr kumimoji="0" lang="en-US" sz="2400" b="0" i="0" u="none" strike="noStrike" kern="1200" cap="none" spc="0" normalizeH="0" baseline="0" noProof="0" dirty="0">
                <a:ln>
                  <a:noFill/>
                </a:ln>
                <a:solidFill>
                  <a:srgbClr val="0039A6"/>
                </a:solidFill>
                <a:effectLst/>
                <a:uLnTx/>
                <a:uFillTx/>
                <a:latin typeface="Calibri"/>
                <a:ea typeface="+mn-ea"/>
                <a:cs typeface="Calibri"/>
              </a:rPr>
              <a:t>: </a:t>
            </a:r>
            <a:r>
              <a:rPr kumimoji="0" lang="en-US" sz="2400" b="0" i="0" u="none" strike="noStrike" kern="1200" cap="none" spc="0" normalizeH="0" baseline="0" noProof="0" dirty="0">
                <a:ln>
                  <a:noFill/>
                </a:ln>
                <a:solidFill>
                  <a:srgbClr val="000000"/>
                </a:solidFill>
                <a:effectLst/>
                <a:uLnTx/>
                <a:uFillTx/>
                <a:latin typeface="Calibri"/>
                <a:ea typeface="+mn-ea"/>
                <a:cs typeface="Calibri"/>
              </a:rPr>
              <a:t> </a:t>
            </a:r>
            <a:r>
              <a:rPr kumimoji="0" lang="en-US" sz="2400" b="0" i="0" u="none" strike="noStrike" kern="1200" cap="none" spc="0" normalizeH="0" baseline="0" noProof="0" dirty="0">
                <a:ln>
                  <a:noFill/>
                </a:ln>
                <a:effectLst/>
                <a:uLnTx/>
                <a:uFillTx/>
                <a:latin typeface="Calibri" panose="020F0502020204030204"/>
                <a:ea typeface="+mn-ea"/>
                <a:cs typeface="Calibri"/>
              </a:rPr>
              <a:t>In-person data collection; CAPI for physician interviews, computer-assisted manual abstraction of medical records; remote abstraction can be utilized.</a:t>
            </a:r>
          </a:p>
          <a:p>
            <a:pPr marL="456342" marR="0" lvl="0" indent="-456342" algn="l" defTabSz="914400" rtl="0" eaLnBrk="1" fontAlgn="auto" latinLnBrk="0" hangingPunct="1">
              <a:lnSpc>
                <a:spcPct val="90000"/>
              </a:lnSpc>
              <a:spcBef>
                <a:spcPts val="1000"/>
              </a:spcBef>
              <a:spcAft>
                <a:spcPts val="0"/>
              </a:spcAft>
              <a:buClr>
                <a:srgbClr val="0039A6"/>
              </a:buClr>
              <a:buSzTx/>
              <a:buFont typeface="Wingdings" panose="05000000000000000000" pitchFamily="2" charset="2"/>
              <a:buChar char="§"/>
              <a:tabLst/>
              <a:defRPr/>
            </a:pPr>
            <a:r>
              <a:rPr kumimoji="0" lang="en-US" sz="2400" b="1" i="0" u="none" strike="noStrike" kern="1200" cap="none" spc="0" normalizeH="0" baseline="0" noProof="0" dirty="0">
                <a:ln>
                  <a:noFill/>
                </a:ln>
                <a:solidFill>
                  <a:srgbClr val="0039A6"/>
                </a:solidFill>
                <a:effectLst/>
                <a:uLnTx/>
                <a:uFillTx/>
                <a:latin typeface="Calibri"/>
                <a:ea typeface="+mn-ea"/>
                <a:cs typeface="Calibri"/>
              </a:rPr>
              <a:t>Questionnaire</a:t>
            </a:r>
            <a:r>
              <a:rPr kumimoji="0" lang="en-US" sz="2400" b="0" i="0" u="none" strike="noStrike" kern="1200" cap="none" spc="0" normalizeH="0" baseline="0" noProof="0" dirty="0">
                <a:ln>
                  <a:noFill/>
                </a:ln>
                <a:solidFill>
                  <a:srgbClr val="0039A6"/>
                </a:solidFill>
                <a:effectLst/>
                <a:uLnTx/>
                <a:uFillTx/>
                <a:latin typeface="Calibri"/>
                <a:ea typeface="+mn-ea"/>
                <a:cs typeface="Calibri"/>
              </a:rPr>
              <a:t>: </a:t>
            </a:r>
            <a:r>
              <a:rPr kumimoji="0" lang="en-US" sz="2400" b="0" i="0" u="none" strike="noStrike" kern="1200" cap="none" spc="0" normalizeH="0" baseline="0" noProof="0" dirty="0">
                <a:ln>
                  <a:noFill/>
                </a:ln>
                <a:effectLst/>
                <a:uLnTx/>
                <a:uFillTx/>
                <a:latin typeface="Calibri"/>
                <a:ea typeface="+mn-ea"/>
                <a:cs typeface="Calibri"/>
              </a:rPr>
              <a:t>Obtains data about characteristics of the physician and practice, EHR use/adoption.</a:t>
            </a:r>
          </a:p>
          <a:p>
            <a:pPr marL="456342" marR="0" lvl="0" indent="-456342" algn="l" defTabSz="914400" rtl="0" eaLnBrk="1" fontAlgn="auto" latinLnBrk="0" hangingPunct="1">
              <a:lnSpc>
                <a:spcPct val="90000"/>
              </a:lnSpc>
              <a:spcBef>
                <a:spcPts val="1000"/>
              </a:spcBef>
              <a:spcAft>
                <a:spcPts val="0"/>
              </a:spcAft>
              <a:buClr>
                <a:srgbClr val="0039A6"/>
              </a:buClr>
              <a:buSzTx/>
              <a:buFont typeface="Wingdings" panose="05000000000000000000" pitchFamily="2" charset="2"/>
              <a:buChar char="§"/>
              <a:tabLst/>
              <a:defRPr/>
            </a:pPr>
            <a:r>
              <a:rPr kumimoji="0" lang="en-US" sz="2400" b="1" i="0" u="none" strike="noStrike" kern="1200" cap="none" spc="0" normalizeH="0" baseline="0" noProof="0" dirty="0">
                <a:ln>
                  <a:noFill/>
                </a:ln>
                <a:solidFill>
                  <a:srgbClr val="0039A6"/>
                </a:solidFill>
                <a:effectLst/>
                <a:uLnTx/>
                <a:uFillTx/>
                <a:latin typeface="Calibri"/>
                <a:ea typeface="+mn-ea"/>
                <a:cs typeface="Calibri"/>
              </a:rPr>
              <a:t>Data collection</a:t>
            </a:r>
            <a:r>
              <a:rPr kumimoji="0" lang="en-US" sz="2400" b="0" i="0" u="none" strike="noStrike" kern="1200" cap="none" spc="0" normalizeH="0" baseline="0" noProof="0" dirty="0">
                <a:ln>
                  <a:noFill/>
                </a:ln>
                <a:solidFill>
                  <a:srgbClr val="0039A6"/>
                </a:solidFill>
                <a:effectLst/>
                <a:uLnTx/>
                <a:uFillTx/>
                <a:latin typeface="Calibri"/>
                <a:ea typeface="+mn-ea"/>
                <a:cs typeface="Calibri"/>
              </a:rPr>
              <a:t>: </a:t>
            </a:r>
            <a:r>
              <a:rPr kumimoji="0" lang="en-US" sz="2400" b="0" i="0" u="none" strike="noStrike" kern="1200" cap="none" spc="0" normalizeH="0" baseline="0" noProof="0" dirty="0">
                <a:ln>
                  <a:noFill/>
                </a:ln>
                <a:effectLst/>
                <a:uLnTx/>
                <a:uFillTx/>
                <a:latin typeface="Calibri"/>
                <a:ea typeface="+mn-ea"/>
                <a:cs typeface="Calibri"/>
              </a:rPr>
              <a:t>Annually from 1989-2021 (1-week reporting period), public and restricted use files. No visit data collected </a:t>
            </a:r>
            <a:r>
              <a:rPr kumimoji="0" lang="en-US" sz="2400" b="0" i="0" u="none" strike="noStrike" kern="1200" cap="none" spc="0" normalizeH="0" baseline="0" noProof="0">
                <a:ln>
                  <a:noFill/>
                </a:ln>
                <a:effectLst/>
                <a:uLnTx/>
                <a:uFillTx/>
                <a:latin typeface="Calibri"/>
                <a:ea typeface="+mn-ea"/>
                <a:cs typeface="Calibri"/>
              </a:rPr>
              <a:t>in 2020-2021. </a:t>
            </a:r>
            <a:r>
              <a:rPr kumimoji="0" lang="en-US" sz="2400" b="0" i="0" u="none" strike="noStrike" kern="1200" cap="none" spc="0" normalizeH="0" baseline="0" noProof="0" dirty="0">
                <a:ln>
                  <a:noFill/>
                </a:ln>
                <a:effectLst/>
                <a:uLnTx/>
                <a:uFillTx/>
                <a:latin typeface="Calibri"/>
                <a:ea typeface="+mn-ea"/>
                <a:cs typeface="Calibri"/>
              </a:rPr>
              <a:t>Not fielded in 2022.</a:t>
            </a:r>
          </a:p>
          <a:p>
            <a:pPr marL="456342" marR="0" lvl="0" indent="-456342" algn="l" defTabSz="914400" rtl="0" eaLnBrk="1" fontAlgn="auto" latinLnBrk="0" hangingPunct="1">
              <a:lnSpc>
                <a:spcPct val="90000"/>
              </a:lnSpc>
              <a:spcBef>
                <a:spcPts val="1000"/>
              </a:spcBef>
              <a:spcAft>
                <a:spcPts val="0"/>
              </a:spcAft>
              <a:buClr>
                <a:srgbClr val="4472C4">
                  <a:lumMod val="75000"/>
                </a:srgbClr>
              </a:buClr>
              <a:buSzTx/>
              <a:buFont typeface="Wingdings" panose="05000000000000000000" pitchFamily="2" charset="2"/>
              <a:buChar char="§"/>
              <a:tabLst/>
              <a:defRPr/>
            </a:pPr>
            <a:r>
              <a:rPr kumimoji="0" lang="en-US" sz="2400" b="1" i="0" u="none" strike="noStrike" kern="1200" cap="none" spc="0" normalizeH="0" baseline="0" noProof="0" dirty="0">
                <a:ln>
                  <a:noFill/>
                </a:ln>
                <a:solidFill>
                  <a:srgbClr val="0039A6"/>
                </a:solidFill>
                <a:effectLst/>
                <a:uLnTx/>
                <a:uFillTx/>
                <a:latin typeface="Calibri"/>
                <a:ea typeface="+mn-ea"/>
                <a:cs typeface="Calibri"/>
              </a:rPr>
              <a:t>Sample size</a:t>
            </a:r>
            <a:r>
              <a:rPr kumimoji="0" lang="en-US" sz="2400" b="0" i="0" u="none" strike="noStrike" kern="1200" cap="none" spc="0" normalizeH="0" baseline="0" noProof="0" dirty="0">
                <a:ln>
                  <a:noFill/>
                </a:ln>
                <a:solidFill>
                  <a:srgbClr val="0039A6"/>
                </a:solidFill>
                <a:effectLst/>
                <a:uLnTx/>
                <a:uFillTx/>
                <a:latin typeface="Calibri"/>
                <a:ea typeface="+mn-ea"/>
                <a:cs typeface="Calibri"/>
              </a:rPr>
              <a:t>:</a:t>
            </a:r>
            <a:r>
              <a:rPr kumimoji="0" lang="en-US" sz="2400" b="0" i="0" u="none" strike="noStrike" kern="1200" cap="none" spc="0" normalizeH="0" baseline="0" noProof="0" dirty="0">
                <a:ln>
                  <a:noFill/>
                </a:ln>
                <a:solidFill>
                  <a:srgbClr val="000000"/>
                </a:solidFill>
                <a:effectLst/>
                <a:uLnTx/>
                <a:uFillTx/>
                <a:latin typeface="Calibri"/>
                <a:ea typeface="+mn-ea"/>
                <a:cs typeface="Calibri"/>
              </a:rPr>
              <a:t> Most recently - </a:t>
            </a:r>
            <a:r>
              <a:rPr kumimoji="0" lang="en-US" sz="2400" b="0" i="0" u="none" strike="noStrike" kern="1200" cap="none" spc="0" normalizeH="0" baseline="0" noProof="0" dirty="0">
                <a:ln>
                  <a:noFill/>
                </a:ln>
                <a:solidFill>
                  <a:srgbClr val="3F3F3F"/>
                </a:solidFill>
                <a:effectLst/>
                <a:uLnTx/>
                <a:uFillTx/>
                <a:latin typeface="Calibri"/>
                <a:ea typeface="+mn-ea"/>
                <a:cs typeface="Calibri"/>
              </a:rPr>
              <a:t>3,000 physicians.  </a:t>
            </a:r>
            <a:endParaRPr kumimoji="0" lang="en-US" sz="2400" b="0" i="0" u="none" strike="noStrike" kern="1200" cap="none" spc="0" normalizeH="0" baseline="0" noProof="0" dirty="0">
              <a:ln>
                <a:noFill/>
              </a:ln>
              <a:solidFill>
                <a:prstClr val="black"/>
              </a:solidFill>
              <a:effectLst/>
              <a:uLnTx/>
              <a:uFillTx/>
              <a:latin typeface="Calibri"/>
              <a:ea typeface="+mn-ea"/>
              <a:cs typeface="Calibri"/>
            </a:endParaRPr>
          </a:p>
          <a:p>
            <a:pPr marL="456342" marR="0" lvl="0" indent="-456342" algn="l" defTabSz="914400" rtl="0" eaLnBrk="1" fontAlgn="auto" latinLnBrk="0" hangingPunct="1">
              <a:lnSpc>
                <a:spcPct val="90000"/>
              </a:lnSpc>
              <a:spcBef>
                <a:spcPts val="1000"/>
              </a:spcBef>
              <a:spcAft>
                <a:spcPts val="0"/>
              </a:spcAft>
              <a:buClr>
                <a:srgbClr val="4472C4">
                  <a:lumMod val="75000"/>
                </a:srgbClr>
              </a:buClr>
              <a:buSzTx/>
              <a:buFont typeface="Wingdings" panose="05000000000000000000" pitchFamily="2" charset="2"/>
              <a:buChar char="§"/>
              <a:tabLst/>
              <a:defRPr/>
            </a:pPr>
            <a:r>
              <a:rPr kumimoji="0" lang="en-US" sz="2400" b="1" i="0" u="none" strike="noStrike" kern="1200" cap="none" spc="0" normalizeH="0" baseline="0" noProof="0" dirty="0">
                <a:ln>
                  <a:noFill/>
                </a:ln>
                <a:solidFill>
                  <a:srgbClr val="0B40A5"/>
                </a:solidFill>
                <a:effectLst/>
                <a:uLnTx/>
                <a:uFillTx/>
                <a:latin typeface="Calibri"/>
                <a:ea typeface="+mn-ea"/>
                <a:cs typeface="Calibri"/>
              </a:rPr>
              <a:t>Linkage capability</a:t>
            </a:r>
            <a:r>
              <a:rPr kumimoji="0" lang="en-US" sz="2400" b="0" i="0" u="none" strike="noStrike" kern="1200" cap="none" spc="0" normalizeH="0" baseline="0" noProof="0" dirty="0">
                <a:ln>
                  <a:noFill/>
                </a:ln>
                <a:solidFill>
                  <a:srgbClr val="0B40A5"/>
                </a:solidFill>
                <a:effectLst/>
                <a:uLnTx/>
                <a:uFillTx/>
                <a:latin typeface="Calibri"/>
                <a:ea typeface="+mn-ea"/>
                <a:cs typeface="Calibri"/>
              </a:rPr>
              <a:t>: </a:t>
            </a:r>
            <a:r>
              <a:rPr kumimoji="0" lang="en-US" sz="2400" b="0" i="0" u="none" strike="noStrike" kern="1200" cap="none" spc="0" normalizeH="0" baseline="0" noProof="0" dirty="0">
                <a:ln>
                  <a:noFill/>
                </a:ln>
                <a:solidFill>
                  <a:prstClr val="black"/>
                </a:solidFill>
                <a:effectLst/>
                <a:uLnTx/>
                <a:uFillTx/>
                <a:latin typeface="Calibri"/>
                <a:ea typeface="+mn-ea"/>
                <a:cs typeface="Calibri"/>
              </a:rPr>
              <a:t>None. </a:t>
            </a:r>
            <a:endParaRPr lang="en-US" dirty="0"/>
          </a:p>
        </p:txBody>
      </p:sp>
      <p:sp>
        <p:nvSpPr>
          <p:cNvPr id="4" name="Slide Number Placeholder 2">
            <a:extLst>
              <a:ext uri="{FF2B5EF4-FFF2-40B4-BE49-F238E27FC236}">
                <a16:creationId xmlns:a16="http://schemas.microsoft.com/office/drawing/2014/main" id="{936A75FE-CAB3-4771-B849-0C82283D4D88}"/>
              </a:ext>
              <a:ext uri="{C183D7F6-B498-43B3-948B-1728B52AA6E4}">
                <adec:decorative xmlns:adec="http://schemas.microsoft.com/office/drawing/2017/decorative" val="1"/>
              </a:ext>
            </a:extLst>
          </p:cNvPr>
          <p:cNvSpPr txBox="1">
            <a:spLocks/>
          </p:cNvSpPr>
          <p:nvPr/>
        </p:nvSpPr>
        <p:spPr>
          <a:xfrm>
            <a:off x="9590872" y="6414572"/>
            <a:ext cx="2483003" cy="305231"/>
          </a:xfrm>
          <a:prstGeom prst="rect">
            <a:avLst/>
          </a:prstGeom>
        </p:spPr>
        <p:txBody>
          <a:bodyPr vert="horz" lIns="68580" tIns="34290" rIns="68580" bIns="3429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378" rtl="0" eaLnBrk="1" fontAlgn="base" latinLnBrk="0" hangingPunct="1">
              <a:lnSpc>
                <a:spcPct val="100000"/>
              </a:lnSpc>
              <a:spcBef>
                <a:spcPct val="0"/>
              </a:spcBef>
              <a:spcAft>
                <a:spcPct val="0"/>
              </a:spcAft>
              <a:buClrTx/>
              <a:buSzTx/>
              <a:buFontTx/>
              <a:buNone/>
              <a:tabLst/>
              <a:defRPr/>
            </a:pPr>
            <a:fld id="{F6BA8A57-6950-456F-AD58-31B92BF8BFF8}" type="slidenum">
              <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378" rtl="0" eaLnBrk="1" fontAlgn="base" latinLnBrk="0" hangingPunct="1">
                <a:lnSpc>
                  <a:spcPct val="100000"/>
                </a:lnSpc>
                <a:spcBef>
                  <a:spcPct val="0"/>
                </a:spcBef>
                <a:spcAft>
                  <a:spcPct val="0"/>
                </a:spcAft>
                <a:buClrTx/>
                <a:buSzTx/>
                <a:buFontTx/>
                <a:buNone/>
                <a:tabLst/>
                <a:defRPr/>
              </a:pPr>
              <a:t>20</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Text Placeholder 2">
            <a:extLst>
              <a:ext uri="{FF2B5EF4-FFF2-40B4-BE49-F238E27FC236}">
                <a16:creationId xmlns:a16="http://schemas.microsoft.com/office/drawing/2014/main" id="{E111CD05-F53B-4AC4-A4E4-75E3D526485C}"/>
              </a:ext>
              <a:ext uri="{C183D7F6-B498-43B3-948B-1728B52AA6E4}">
                <adec:decorative xmlns:adec="http://schemas.microsoft.com/office/drawing/2017/decorative" val="1"/>
              </a:ext>
            </a:extLst>
          </p:cNvPr>
          <p:cNvSpPr txBox="1">
            <a:spLocks/>
          </p:cNvSpPr>
          <p:nvPr/>
        </p:nvSpPr>
        <p:spPr>
          <a:xfrm>
            <a:off x="609600" y="1189225"/>
            <a:ext cx="10972800" cy="539413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spcAft>
                <a:spcPts val="1200"/>
              </a:spcAft>
              <a:buFont typeface="Arial" panose="020B0604020202020204" pitchFamily="34" charset="0"/>
              <a:buNone/>
              <a:defRPr sz="3600" b="1" kern="1200">
                <a:solidFill>
                  <a:srgbClr val="CF6F19"/>
                </a:solidFill>
                <a:latin typeface="+mn-lt"/>
                <a:ea typeface="+mn-ea"/>
                <a:cs typeface="+mn-cs"/>
              </a:defRPr>
            </a:lvl1pPr>
            <a:lvl2pPr marL="290513" indent="-290513" algn="l" defTabSz="914400" rtl="0" eaLnBrk="1" latinLnBrk="0" hangingPunct="1">
              <a:lnSpc>
                <a:spcPct val="90000"/>
              </a:lnSpc>
              <a:spcBef>
                <a:spcPts val="600"/>
              </a:spcBef>
              <a:spcAft>
                <a:spcPts val="600"/>
              </a:spcAft>
              <a:buClr>
                <a:srgbClr val="018BB0"/>
              </a:buClr>
              <a:buFont typeface="Wingdings" panose="05000000000000000000" pitchFamily="2" charset="2"/>
              <a:buChar char="§"/>
              <a:defRPr sz="2800" kern="1200">
                <a:solidFill>
                  <a:schemeClr val="tx1"/>
                </a:solidFill>
                <a:latin typeface="+mn-lt"/>
                <a:ea typeface="+mn-ea"/>
                <a:cs typeface="+mn-cs"/>
              </a:defRPr>
            </a:lvl2pPr>
            <a:lvl3pPr marL="623888" indent="-333375" algn="l" defTabSz="914400" rtl="0" eaLnBrk="1" latinLnBrk="0" hangingPunct="1">
              <a:lnSpc>
                <a:spcPct val="90000"/>
              </a:lnSpc>
              <a:spcBef>
                <a:spcPts val="600"/>
              </a:spcBef>
              <a:spcAft>
                <a:spcPts val="600"/>
              </a:spcAft>
              <a:buClr>
                <a:srgbClr val="008641"/>
              </a:buClr>
              <a:buFont typeface="Arial" panose="020B0604020202020204" pitchFamily="34" charset="0"/>
              <a:buChar char="•"/>
              <a:defRPr sz="2400" kern="1200">
                <a:solidFill>
                  <a:schemeClr val="tx1"/>
                </a:solidFill>
                <a:latin typeface="+mn-lt"/>
                <a:ea typeface="+mn-ea"/>
                <a:cs typeface="+mn-cs"/>
              </a:defRPr>
            </a:lvl3pPr>
            <a:lvl4pPr marL="914400" indent="-231775" algn="l" defTabSz="914400" rtl="0" eaLnBrk="1" latinLnBrk="0" hangingPunct="1">
              <a:lnSpc>
                <a:spcPct val="90000"/>
              </a:lnSpc>
              <a:spcBef>
                <a:spcPts val="600"/>
              </a:spcBef>
              <a:spcAft>
                <a:spcPts val="6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buFont typeface="Courier New" panose="02070309020205020404" pitchFamily="49" charset="0"/>
              <a:buChar char="o"/>
            </a:pPr>
            <a:endParaRPr lang="en-US" dirty="0"/>
          </a:p>
          <a:p>
            <a:pPr lvl="1"/>
            <a:endParaRPr lang="en-US" b="1" dirty="0">
              <a:solidFill>
                <a:schemeClr val="tx1">
                  <a:lumMod val="75000"/>
                </a:schemeClr>
              </a:solidFill>
              <a:cs typeface="Calibri" panose="020F0502020204030204" pitchFamily="34" charset="0"/>
            </a:endParaRPr>
          </a:p>
          <a:p>
            <a:pPr lvl="1"/>
            <a:endParaRPr lang="en-US" b="1" dirty="0">
              <a:solidFill>
                <a:schemeClr val="tx1">
                  <a:lumMod val="75000"/>
                </a:schemeClr>
              </a:solidFill>
              <a:cs typeface="Calibri" panose="020F0502020204030204" pitchFamily="34" charset="0"/>
            </a:endParaRPr>
          </a:p>
        </p:txBody>
      </p:sp>
      <p:sp>
        <p:nvSpPr>
          <p:cNvPr id="9" name="Text Placeholder 2">
            <a:extLst>
              <a:ext uri="{FF2B5EF4-FFF2-40B4-BE49-F238E27FC236}">
                <a16:creationId xmlns:a16="http://schemas.microsoft.com/office/drawing/2014/main" id="{9D5E60C6-DE27-4314-96A8-C6E1FA6010E6}"/>
              </a:ext>
              <a:ext uri="{C183D7F6-B498-43B3-948B-1728B52AA6E4}">
                <adec:decorative xmlns:adec="http://schemas.microsoft.com/office/drawing/2017/decorative" val="1"/>
              </a:ext>
            </a:extLst>
          </p:cNvPr>
          <p:cNvSpPr txBox="1">
            <a:spLocks/>
          </p:cNvSpPr>
          <p:nvPr/>
        </p:nvSpPr>
        <p:spPr>
          <a:xfrm>
            <a:off x="762000" y="1341625"/>
            <a:ext cx="10972800" cy="539413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spcAft>
                <a:spcPts val="1200"/>
              </a:spcAft>
              <a:buFont typeface="Arial" panose="020B0604020202020204" pitchFamily="34" charset="0"/>
              <a:buNone/>
              <a:defRPr sz="3600" b="1" kern="1200">
                <a:solidFill>
                  <a:srgbClr val="CF6F19"/>
                </a:solidFill>
                <a:latin typeface="+mn-lt"/>
                <a:ea typeface="+mn-ea"/>
                <a:cs typeface="+mn-cs"/>
              </a:defRPr>
            </a:lvl1pPr>
            <a:lvl2pPr marL="290513" indent="-290513" algn="l" defTabSz="914400" rtl="0" eaLnBrk="1" latinLnBrk="0" hangingPunct="1">
              <a:lnSpc>
                <a:spcPct val="90000"/>
              </a:lnSpc>
              <a:spcBef>
                <a:spcPts val="600"/>
              </a:spcBef>
              <a:spcAft>
                <a:spcPts val="600"/>
              </a:spcAft>
              <a:buClr>
                <a:srgbClr val="018BB0"/>
              </a:buClr>
              <a:buFont typeface="Wingdings" panose="05000000000000000000" pitchFamily="2" charset="2"/>
              <a:buChar char="§"/>
              <a:defRPr sz="2800" kern="1200">
                <a:solidFill>
                  <a:schemeClr val="tx1"/>
                </a:solidFill>
                <a:latin typeface="+mn-lt"/>
                <a:ea typeface="+mn-ea"/>
                <a:cs typeface="+mn-cs"/>
              </a:defRPr>
            </a:lvl2pPr>
            <a:lvl3pPr marL="623888" indent="-333375" algn="l" defTabSz="914400" rtl="0" eaLnBrk="1" latinLnBrk="0" hangingPunct="1">
              <a:lnSpc>
                <a:spcPct val="90000"/>
              </a:lnSpc>
              <a:spcBef>
                <a:spcPts val="600"/>
              </a:spcBef>
              <a:spcAft>
                <a:spcPts val="600"/>
              </a:spcAft>
              <a:buClr>
                <a:srgbClr val="008641"/>
              </a:buClr>
              <a:buFont typeface="Arial" panose="020B0604020202020204" pitchFamily="34" charset="0"/>
              <a:buChar char="•"/>
              <a:defRPr sz="2400" kern="1200">
                <a:solidFill>
                  <a:schemeClr val="tx1"/>
                </a:solidFill>
                <a:latin typeface="+mn-lt"/>
                <a:ea typeface="+mn-ea"/>
                <a:cs typeface="+mn-cs"/>
              </a:defRPr>
            </a:lvl3pPr>
            <a:lvl4pPr marL="914400" indent="-231775" algn="l" defTabSz="914400" rtl="0" eaLnBrk="1" latinLnBrk="0" hangingPunct="1">
              <a:lnSpc>
                <a:spcPct val="90000"/>
              </a:lnSpc>
              <a:spcBef>
                <a:spcPts val="600"/>
              </a:spcBef>
              <a:spcAft>
                <a:spcPts val="6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buFont typeface="Courier New" panose="02070309020205020404" pitchFamily="49" charset="0"/>
              <a:buChar char="o"/>
            </a:pPr>
            <a:endParaRPr lang="en-US" dirty="0"/>
          </a:p>
          <a:p>
            <a:pPr lvl="1"/>
            <a:endParaRPr lang="en-US" b="1" dirty="0">
              <a:solidFill>
                <a:schemeClr val="tx1">
                  <a:lumMod val="75000"/>
                </a:schemeClr>
              </a:solidFill>
              <a:cs typeface="Calibri" panose="020F0502020204030204" pitchFamily="34" charset="0"/>
            </a:endParaRPr>
          </a:p>
          <a:p>
            <a:pPr lvl="1"/>
            <a:endParaRPr lang="en-US" b="1" dirty="0">
              <a:solidFill>
                <a:schemeClr val="tx1">
                  <a:lumMod val="75000"/>
                </a:schemeClr>
              </a:solidFill>
              <a:cs typeface="Calibri" panose="020F0502020204030204" pitchFamily="34" charset="0"/>
            </a:endParaRPr>
          </a:p>
        </p:txBody>
      </p:sp>
    </p:spTree>
    <p:extLst>
      <p:ext uri="{BB962C8B-B14F-4D97-AF65-F5344CB8AC3E}">
        <p14:creationId xmlns:p14="http://schemas.microsoft.com/office/powerpoint/2010/main" val="599187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6301" y="365125"/>
            <a:ext cx="10985326" cy="818357"/>
          </a:xfrm>
        </p:spPr>
        <p:txBody>
          <a:bodyPr>
            <a:normAutofit/>
          </a:bodyPr>
          <a:lstStyle/>
          <a:p>
            <a:r>
              <a:rPr lang="en-US" sz="3200" dirty="0">
                <a:solidFill>
                  <a:srgbClr val="0B40A5"/>
                </a:solidFill>
              </a:rPr>
              <a:t>NAMCS Data Elements Collected for Physician Ambulatory Visits </a:t>
            </a:r>
          </a:p>
        </p:txBody>
      </p:sp>
      <p:sp>
        <p:nvSpPr>
          <p:cNvPr id="3" name="Text Placeholder 2"/>
          <p:cNvSpPr>
            <a:spLocks noGrp="1"/>
          </p:cNvSpPr>
          <p:nvPr>
            <p:ph type="body" idx="4294967295"/>
          </p:nvPr>
        </p:nvSpPr>
        <p:spPr>
          <a:xfrm>
            <a:off x="836612" y="1508919"/>
            <a:ext cx="4040188" cy="639762"/>
          </a:xfrm>
        </p:spPr>
        <p:txBody>
          <a:bodyPr/>
          <a:lstStyle/>
          <a:p>
            <a:pPr marL="0" indent="0">
              <a:buNone/>
            </a:pPr>
            <a:r>
              <a:rPr lang="en-US" b="1" u="sng" dirty="0">
                <a:solidFill>
                  <a:srgbClr val="0B40A5"/>
                </a:solidFill>
              </a:rPr>
              <a:t>Patients</a:t>
            </a:r>
            <a:r>
              <a:rPr lang="en-US" dirty="0">
                <a:solidFill>
                  <a:schemeClr val="accent5"/>
                </a:solidFill>
              </a:rPr>
              <a:t>	</a:t>
            </a:r>
          </a:p>
        </p:txBody>
      </p:sp>
      <p:sp>
        <p:nvSpPr>
          <p:cNvPr id="4" name="Content Placeholder 3"/>
          <p:cNvSpPr>
            <a:spLocks noGrp="1"/>
          </p:cNvSpPr>
          <p:nvPr>
            <p:ph sz="half" idx="2"/>
          </p:nvPr>
        </p:nvSpPr>
        <p:spPr>
          <a:xfrm>
            <a:off x="839788" y="2148681"/>
            <a:ext cx="5157787" cy="4040982"/>
          </a:xfrm>
        </p:spPr>
        <p:txBody>
          <a:bodyPr/>
          <a:lstStyle/>
          <a:p>
            <a:pPr>
              <a:buClr>
                <a:schemeClr val="accent1">
                  <a:lumMod val="75000"/>
                </a:schemeClr>
              </a:buClr>
              <a:buFont typeface="Wingdings" panose="05000000000000000000" pitchFamily="2" charset="2"/>
              <a:buChar char="§"/>
            </a:pPr>
            <a:r>
              <a:rPr lang="en-US" b="0" dirty="0">
                <a:solidFill>
                  <a:schemeClr val="tx1"/>
                </a:solidFill>
              </a:rPr>
              <a:t>Demographics</a:t>
            </a:r>
          </a:p>
          <a:p>
            <a:pPr>
              <a:buClr>
                <a:schemeClr val="accent1">
                  <a:lumMod val="75000"/>
                </a:schemeClr>
              </a:buClr>
              <a:buFont typeface="Wingdings" panose="05000000000000000000" pitchFamily="2" charset="2"/>
              <a:buChar char="§"/>
            </a:pPr>
            <a:r>
              <a:rPr lang="en-US" b="0" dirty="0">
                <a:solidFill>
                  <a:schemeClr val="tx1"/>
                </a:solidFill>
              </a:rPr>
              <a:t>Insurance status</a:t>
            </a:r>
          </a:p>
          <a:p>
            <a:pPr>
              <a:buClr>
                <a:schemeClr val="accent1">
                  <a:lumMod val="75000"/>
                </a:schemeClr>
              </a:buClr>
              <a:buFont typeface="Wingdings" panose="05000000000000000000" pitchFamily="2" charset="2"/>
              <a:buChar char="§"/>
            </a:pPr>
            <a:r>
              <a:rPr lang="en-US" b="0" dirty="0">
                <a:solidFill>
                  <a:schemeClr val="tx1"/>
                </a:solidFill>
              </a:rPr>
              <a:t>Residential Zip</a:t>
            </a:r>
          </a:p>
          <a:p>
            <a:pPr>
              <a:buClr>
                <a:schemeClr val="accent1">
                  <a:lumMod val="75000"/>
                </a:schemeClr>
              </a:buClr>
              <a:buFont typeface="Wingdings" panose="05000000000000000000" pitchFamily="2" charset="2"/>
              <a:buChar char="§"/>
            </a:pPr>
            <a:r>
              <a:rPr lang="en-US" b="0" dirty="0">
                <a:solidFill>
                  <a:schemeClr val="tx1"/>
                </a:solidFill>
              </a:rPr>
              <a:t>Medical Conditions</a:t>
            </a:r>
          </a:p>
          <a:p>
            <a:pPr>
              <a:buClr>
                <a:schemeClr val="accent1">
                  <a:lumMod val="75000"/>
                </a:schemeClr>
              </a:buClr>
              <a:buFont typeface="Wingdings" panose="05000000000000000000" pitchFamily="2" charset="2"/>
              <a:buChar char="§"/>
            </a:pPr>
            <a:r>
              <a:rPr lang="en-US" b="0" dirty="0">
                <a:solidFill>
                  <a:schemeClr val="tx1"/>
                </a:solidFill>
              </a:rPr>
              <a:t>Smoking history</a:t>
            </a:r>
          </a:p>
        </p:txBody>
      </p:sp>
      <p:sp>
        <p:nvSpPr>
          <p:cNvPr id="5" name="Text Placeholder 4"/>
          <p:cNvSpPr>
            <a:spLocks noGrp="1"/>
          </p:cNvSpPr>
          <p:nvPr>
            <p:ph type="body" sz="quarter" idx="4294967295"/>
          </p:nvPr>
        </p:nvSpPr>
        <p:spPr>
          <a:xfrm>
            <a:off x="6172200" y="1508919"/>
            <a:ext cx="4071937" cy="623887"/>
          </a:xfrm>
        </p:spPr>
        <p:txBody>
          <a:bodyPr/>
          <a:lstStyle/>
          <a:p>
            <a:pPr marL="0" indent="0">
              <a:buNone/>
            </a:pPr>
            <a:r>
              <a:rPr lang="en-US" b="1" u="sng" dirty="0">
                <a:solidFill>
                  <a:srgbClr val="0B40A5"/>
                </a:solidFill>
              </a:rPr>
              <a:t>Encounters</a:t>
            </a:r>
            <a:endParaRPr lang="en-US" b="1" u="sng" cap="small" dirty="0">
              <a:solidFill>
                <a:srgbClr val="0B40A5"/>
              </a:solidFill>
            </a:endParaRPr>
          </a:p>
        </p:txBody>
      </p:sp>
      <p:sp>
        <p:nvSpPr>
          <p:cNvPr id="6" name="Content Placeholder 5"/>
          <p:cNvSpPr>
            <a:spLocks noGrp="1"/>
          </p:cNvSpPr>
          <p:nvPr>
            <p:ph sz="quarter" idx="4"/>
          </p:nvPr>
        </p:nvSpPr>
        <p:spPr>
          <a:xfrm>
            <a:off x="6194426" y="2148681"/>
            <a:ext cx="5160961" cy="4040982"/>
          </a:xfrm>
        </p:spPr>
        <p:txBody>
          <a:bodyPr/>
          <a:lstStyle/>
          <a:p>
            <a:pPr>
              <a:buClr>
                <a:schemeClr val="accent1">
                  <a:lumMod val="75000"/>
                </a:schemeClr>
              </a:buClr>
              <a:buFont typeface="Wingdings" panose="05000000000000000000" pitchFamily="2" charset="2"/>
              <a:buChar char="§"/>
            </a:pPr>
            <a:r>
              <a:rPr lang="en-US" b="0" dirty="0">
                <a:solidFill>
                  <a:schemeClr val="tx1"/>
                </a:solidFill>
              </a:rPr>
              <a:t>Reason for Visit</a:t>
            </a:r>
          </a:p>
          <a:p>
            <a:pPr>
              <a:buClr>
                <a:schemeClr val="accent1">
                  <a:lumMod val="75000"/>
                </a:schemeClr>
              </a:buClr>
              <a:buFont typeface="Wingdings" panose="05000000000000000000" pitchFamily="2" charset="2"/>
              <a:buChar char="§"/>
            </a:pPr>
            <a:r>
              <a:rPr lang="en-US" b="0" dirty="0">
                <a:solidFill>
                  <a:schemeClr val="tx1"/>
                </a:solidFill>
              </a:rPr>
              <a:t>Diagnosis</a:t>
            </a:r>
          </a:p>
          <a:p>
            <a:pPr>
              <a:buClr>
                <a:schemeClr val="accent1">
                  <a:lumMod val="75000"/>
                </a:schemeClr>
              </a:buClr>
              <a:buFont typeface="Wingdings" panose="05000000000000000000" pitchFamily="2" charset="2"/>
              <a:buChar char="§"/>
            </a:pPr>
            <a:r>
              <a:rPr lang="en-US" b="0" dirty="0">
                <a:solidFill>
                  <a:schemeClr val="tx1"/>
                </a:solidFill>
              </a:rPr>
              <a:t>Procedures and services</a:t>
            </a:r>
          </a:p>
          <a:p>
            <a:pPr>
              <a:buClr>
                <a:schemeClr val="accent1">
                  <a:lumMod val="75000"/>
                </a:schemeClr>
              </a:buClr>
              <a:buFont typeface="Wingdings" panose="05000000000000000000" pitchFamily="2" charset="2"/>
              <a:buChar char="§"/>
            </a:pPr>
            <a:r>
              <a:rPr lang="en-US" b="0" dirty="0">
                <a:solidFill>
                  <a:schemeClr val="tx1"/>
                </a:solidFill>
              </a:rPr>
              <a:t>Medications or immunizations</a:t>
            </a:r>
          </a:p>
          <a:p>
            <a:pPr>
              <a:buClr>
                <a:schemeClr val="accent1">
                  <a:lumMod val="75000"/>
                </a:schemeClr>
              </a:buClr>
              <a:buFont typeface="Wingdings" panose="05000000000000000000" pitchFamily="2" charset="2"/>
              <a:buChar char="§"/>
            </a:pPr>
            <a:r>
              <a:rPr lang="en-US" b="0" dirty="0">
                <a:solidFill>
                  <a:schemeClr val="tx1"/>
                </a:solidFill>
              </a:rPr>
              <a:t>Laboratory and other diagnostic tests</a:t>
            </a:r>
          </a:p>
          <a:p>
            <a:pPr>
              <a:buClr>
                <a:schemeClr val="accent1">
                  <a:lumMod val="75000"/>
                </a:schemeClr>
              </a:buClr>
              <a:buFont typeface="Wingdings" panose="05000000000000000000" pitchFamily="2" charset="2"/>
              <a:buChar char="§"/>
            </a:pPr>
            <a:r>
              <a:rPr lang="en-US" b="0" dirty="0">
                <a:solidFill>
                  <a:schemeClr val="tx1"/>
                </a:solidFill>
              </a:rPr>
              <a:t>Types of providers seen</a:t>
            </a:r>
          </a:p>
          <a:p>
            <a:pPr marL="231775" indent="-231775"/>
            <a:endParaRPr lang="en-US" dirty="0"/>
          </a:p>
        </p:txBody>
      </p:sp>
      <p:sp>
        <p:nvSpPr>
          <p:cNvPr id="8" name="Slide Number Placeholder 2">
            <a:extLst>
              <a:ext uri="{FF2B5EF4-FFF2-40B4-BE49-F238E27FC236}">
                <a16:creationId xmlns:a16="http://schemas.microsoft.com/office/drawing/2014/main" id="{4C4E2EC2-3E04-4645-A6E9-C6E2845D26FD}"/>
              </a:ext>
              <a:ext uri="{C183D7F6-B498-43B3-948B-1728B52AA6E4}">
                <adec:decorative xmlns:adec="http://schemas.microsoft.com/office/drawing/2017/decorative" val="1"/>
              </a:ext>
            </a:extLst>
          </p:cNvPr>
          <p:cNvSpPr txBox="1">
            <a:spLocks/>
          </p:cNvSpPr>
          <p:nvPr/>
        </p:nvSpPr>
        <p:spPr>
          <a:xfrm>
            <a:off x="9590872" y="6414572"/>
            <a:ext cx="2483003" cy="305231"/>
          </a:xfrm>
          <a:prstGeom prst="rect">
            <a:avLst/>
          </a:prstGeom>
        </p:spPr>
        <p:txBody>
          <a:bodyPr vert="horz" lIns="68580" tIns="34290" rIns="68580" bIns="3429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378" rtl="0" eaLnBrk="1" fontAlgn="base" latinLnBrk="0" hangingPunct="1">
              <a:lnSpc>
                <a:spcPct val="100000"/>
              </a:lnSpc>
              <a:spcBef>
                <a:spcPct val="0"/>
              </a:spcBef>
              <a:spcAft>
                <a:spcPct val="0"/>
              </a:spcAft>
              <a:buClrTx/>
              <a:buSzTx/>
              <a:buFontTx/>
              <a:buNone/>
              <a:tabLst/>
              <a:defRPr/>
            </a:pPr>
            <a:fld id="{F6BA8A57-6950-456F-AD58-31B92BF8BFF8}" type="slidenum">
              <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378" rtl="0" eaLnBrk="1" fontAlgn="base" latinLnBrk="0" hangingPunct="1">
                <a:lnSpc>
                  <a:spcPct val="100000"/>
                </a:lnSpc>
                <a:spcBef>
                  <a:spcPct val="0"/>
                </a:spcBef>
                <a:spcAft>
                  <a:spcPct val="0"/>
                </a:spcAft>
                <a:buClrTx/>
                <a:buSzTx/>
                <a:buFontTx/>
                <a:buNone/>
                <a:tabLst/>
                <a:defRPr/>
              </a:pPr>
              <a:t>21</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6902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232E23F-19D4-4B91-A287-0EEDDC0C3A23}"/>
              </a:ext>
            </a:extLst>
          </p:cNvPr>
          <p:cNvSpPr txBox="1">
            <a:spLocks noGrp="1"/>
          </p:cNvSpPr>
          <p:nvPr>
            <p:ph type="title" idx="4294967295"/>
          </p:nvPr>
        </p:nvSpPr>
        <p:spPr>
          <a:xfrm>
            <a:off x="609600" y="274639"/>
            <a:ext cx="9393044"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B40A5"/>
                </a:solidFill>
                <a:effectLst/>
                <a:uLnTx/>
                <a:uFillTx/>
                <a:latin typeface="Calibri"/>
                <a:ea typeface="+mj-ea"/>
                <a:cs typeface="Calibri"/>
              </a:rPr>
              <a:t>NAMCS: Available Data Files and Products</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10" name="TextBox 9">
            <a:extLst>
              <a:ext uri="{FF2B5EF4-FFF2-40B4-BE49-F238E27FC236}">
                <a16:creationId xmlns:a16="http://schemas.microsoft.com/office/drawing/2014/main" id="{B59F4E4B-13A3-4A1D-9E1E-D848BCD3EC61}"/>
              </a:ext>
            </a:extLst>
          </p:cNvPr>
          <p:cNvSpPr txBox="1"/>
          <p:nvPr/>
        </p:nvSpPr>
        <p:spPr>
          <a:xfrm>
            <a:off x="685800" y="1011814"/>
            <a:ext cx="10744200" cy="5707716"/>
          </a:xfrm>
          <a:prstGeom prst="rect">
            <a:avLst/>
          </a:prstGeom>
          <a:noFill/>
        </p:spPr>
        <p:txBody>
          <a:bodyPr wrap="square">
            <a:spAutoFit/>
          </a:bodyPr>
          <a:lstStyle/>
          <a:p>
            <a:pPr marL="456342" marR="0" lvl="0" indent="-456342" algn="l" defTabSz="914400" rtl="0" eaLnBrk="1" fontAlgn="auto" latinLnBrk="0" hangingPunct="1">
              <a:lnSpc>
                <a:spcPct val="90000"/>
              </a:lnSpc>
              <a:spcBef>
                <a:spcPts val="1000"/>
              </a:spcBef>
              <a:spcAft>
                <a:spcPts val="0"/>
              </a:spcAft>
              <a:buClr>
                <a:srgbClr val="4472C4">
                  <a:lumMod val="75000"/>
                </a:srgbClr>
              </a:buClr>
              <a:buSzTx/>
              <a:buFont typeface="Wingdings" panose="05000000000000000000" pitchFamily="2" charset="2"/>
              <a:buChar char="§"/>
              <a:tabLst/>
              <a:defRPr/>
            </a:pPr>
            <a:r>
              <a:rPr kumimoji="0" lang="en-US" sz="2400" b="1" i="0" u="none" strike="noStrike" kern="1200" cap="none" spc="0" normalizeH="0" baseline="0" noProof="0" dirty="0">
                <a:ln>
                  <a:noFill/>
                </a:ln>
                <a:solidFill>
                  <a:srgbClr val="0B40A5"/>
                </a:solidFill>
                <a:effectLst/>
                <a:uLnTx/>
                <a:uFillTx/>
                <a:latin typeface="Calibri"/>
                <a:ea typeface="+mn-ea"/>
                <a:cs typeface="Calibri"/>
              </a:rPr>
              <a:t>Data files</a:t>
            </a:r>
            <a:r>
              <a:rPr kumimoji="0" lang="en-US" sz="2400" b="0" i="0" u="none" strike="noStrike" kern="1200" cap="none" spc="0" normalizeH="0" baseline="0" noProof="0" dirty="0">
                <a:ln>
                  <a:noFill/>
                </a:ln>
                <a:solidFill>
                  <a:srgbClr val="0B40A5"/>
                </a:solidFill>
                <a:effectLst/>
                <a:uLnTx/>
                <a:uFillTx/>
                <a:latin typeface="Calibri"/>
                <a:ea typeface="+mn-ea"/>
                <a:cs typeface="Calibri"/>
              </a:rPr>
              <a:t>: </a:t>
            </a:r>
          </a:p>
          <a:p>
            <a:pPr marL="799251" marR="0" lvl="1" indent="-456342" algn="l" defTabSz="914400" rtl="0" eaLnBrk="1" fontAlgn="auto" latinLnBrk="0" hangingPunct="1">
              <a:lnSpc>
                <a:spcPct val="90000"/>
              </a:lnSpc>
              <a:spcBef>
                <a:spcPts val="500"/>
              </a:spcBef>
              <a:spcAft>
                <a:spcPts val="0"/>
              </a:spcAft>
              <a:buClr>
                <a:srgbClr val="4472C4">
                  <a:lumMod val="75000"/>
                </a:srgbClr>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Calibri"/>
              </a:rPr>
              <a:t>Public-use data files for physician visits are available for the years 1973-2018.</a:t>
            </a:r>
          </a:p>
          <a:p>
            <a:pPr marL="799251" marR="0" lvl="1" indent="-456342" algn="l" defTabSz="914400" rtl="0" eaLnBrk="1" fontAlgn="auto" latinLnBrk="0" hangingPunct="1">
              <a:lnSpc>
                <a:spcPct val="90000"/>
              </a:lnSpc>
              <a:spcBef>
                <a:spcPts val="500"/>
              </a:spcBef>
              <a:spcAft>
                <a:spcPts val="0"/>
              </a:spcAft>
              <a:buClr>
                <a:srgbClr val="4472C4">
                  <a:lumMod val="75000"/>
                </a:srgbClr>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Calibri"/>
              </a:rPr>
              <a:t>2020 physician interview data file available in the RDC</a:t>
            </a:r>
          </a:p>
          <a:p>
            <a:pPr marL="799251" marR="0" lvl="1" indent="-456342" algn="l" defTabSz="914400" rtl="0" eaLnBrk="1" fontAlgn="auto" latinLnBrk="0" hangingPunct="1">
              <a:lnSpc>
                <a:spcPct val="90000"/>
              </a:lnSpc>
              <a:spcBef>
                <a:spcPts val="500"/>
              </a:spcBef>
              <a:spcAft>
                <a:spcPts val="0"/>
              </a:spcAft>
              <a:buClr>
                <a:srgbClr val="4472C4">
                  <a:lumMod val="75000"/>
                </a:srgbClr>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Calibri"/>
              </a:rPr>
              <a:t>2019 expected by the end of 2021</a:t>
            </a:r>
          </a:p>
          <a:p>
            <a:pPr marL="799251" marR="0" lvl="1" indent="-456342" algn="l" defTabSz="914400" rtl="0" eaLnBrk="1" fontAlgn="auto" latinLnBrk="0" hangingPunct="1">
              <a:lnSpc>
                <a:spcPct val="90000"/>
              </a:lnSpc>
              <a:spcBef>
                <a:spcPts val="500"/>
              </a:spcBef>
              <a:spcAft>
                <a:spcPts val="0"/>
              </a:spcAft>
              <a:buClr>
                <a:srgbClr val="4472C4">
                  <a:lumMod val="75000"/>
                </a:srgbClr>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Calibri"/>
              </a:rPr>
              <a:t>2021 data currently being processed; expected early 2023</a:t>
            </a:r>
          </a:p>
          <a:p>
            <a:pPr marL="799251" marR="0" lvl="1" indent="-456342" algn="l" defTabSz="914400" rtl="0" eaLnBrk="1" fontAlgn="auto" latinLnBrk="0" hangingPunct="1">
              <a:lnSpc>
                <a:spcPct val="90000"/>
              </a:lnSpc>
              <a:spcBef>
                <a:spcPts val="500"/>
              </a:spcBef>
              <a:spcAft>
                <a:spcPts val="0"/>
              </a:spcAft>
              <a:buClr>
                <a:srgbClr val="4472C4">
                  <a:lumMod val="75000"/>
                </a:srgbClr>
              </a:buClr>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Calibri"/>
            </a:endParaRPr>
          </a:p>
          <a:p>
            <a:pPr marL="457200" marR="0" lvl="0" indent="-457200" algn="l" defTabSz="914400" rtl="0" eaLnBrk="1" fontAlgn="auto" latinLnBrk="0" hangingPunct="1">
              <a:lnSpc>
                <a:spcPct val="90000"/>
              </a:lnSpc>
              <a:spcBef>
                <a:spcPts val="1000"/>
              </a:spcBef>
              <a:spcAft>
                <a:spcPts val="0"/>
              </a:spcAft>
              <a:buClr>
                <a:srgbClr val="0039A6"/>
              </a:buClr>
              <a:buSzTx/>
              <a:buFont typeface="Wingdings" panose="05000000000000000000" pitchFamily="2" charset="2"/>
              <a:buChar char="§"/>
              <a:tabLst/>
              <a:defRPr/>
            </a:pPr>
            <a:r>
              <a:rPr kumimoji="0" lang="en-US" sz="2400" b="1" i="0" u="none" strike="noStrike" kern="1200" cap="none" spc="0" normalizeH="0" baseline="0" noProof="0" dirty="0">
                <a:ln>
                  <a:noFill/>
                </a:ln>
                <a:solidFill>
                  <a:srgbClr val="0B40A5"/>
                </a:solidFill>
                <a:effectLst/>
                <a:uLnTx/>
                <a:uFillTx/>
                <a:latin typeface="Calibri"/>
                <a:ea typeface="+mn-ea"/>
                <a:cs typeface="Calibri"/>
              </a:rPr>
              <a:t>Publications:</a:t>
            </a:r>
          </a:p>
          <a:p>
            <a:pPr marL="795528" marR="0" lvl="1" indent="-457200" algn="l" defTabSz="914400" rtl="0" eaLnBrk="1" fontAlgn="auto" latinLnBrk="0" hangingPunct="1">
              <a:lnSpc>
                <a:spcPct val="90000"/>
              </a:lnSpc>
              <a:spcBef>
                <a:spcPts val="500"/>
              </a:spcBef>
              <a:spcAft>
                <a:spcPts val="0"/>
              </a:spcAft>
              <a:buClr>
                <a:srgbClr val="0039A6"/>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Calibri"/>
              </a:rPr>
              <a:t>NCHS reports</a:t>
            </a:r>
          </a:p>
          <a:p>
            <a:pPr marL="685809" marR="0" lvl="1" indent="-342900" algn="l" defTabSz="914400" rtl="0" eaLnBrk="1" fontAlgn="auto" latinLnBrk="0" hangingPunct="1">
              <a:lnSpc>
                <a:spcPct val="90000"/>
              </a:lnSpc>
              <a:spcBef>
                <a:spcPts val="500"/>
              </a:spcBef>
              <a:spcAft>
                <a:spcPts val="0"/>
              </a:spcAft>
              <a:buClr>
                <a:srgbClr val="0039A6"/>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Calibri"/>
              </a:rPr>
              <a:t>  Peer-reviewed journal articles</a:t>
            </a:r>
          </a:p>
          <a:p>
            <a:pPr marL="685809" marR="0" lvl="1" indent="-342900" algn="l" defTabSz="914400" rtl="0" eaLnBrk="1" fontAlgn="auto" latinLnBrk="0" hangingPunct="1">
              <a:lnSpc>
                <a:spcPct val="90000"/>
              </a:lnSpc>
              <a:spcBef>
                <a:spcPts val="500"/>
              </a:spcBef>
              <a:spcAft>
                <a:spcPts val="0"/>
              </a:spcAft>
              <a:buClr>
                <a:srgbClr val="0039A6"/>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Calibri"/>
              </a:rPr>
              <a:t>  Official government reports</a:t>
            </a:r>
          </a:p>
          <a:p>
            <a:pPr marL="685809" marR="0" lvl="1" indent="-342900" algn="l" defTabSz="914400" rtl="0" eaLnBrk="1" fontAlgn="auto" latinLnBrk="0" hangingPunct="1">
              <a:lnSpc>
                <a:spcPct val="90000"/>
              </a:lnSpc>
              <a:spcBef>
                <a:spcPts val="500"/>
              </a:spcBef>
              <a:spcAft>
                <a:spcPts val="0"/>
              </a:spcAft>
              <a:buClr>
                <a:srgbClr val="0039A6"/>
              </a:buClr>
              <a:buSzTx/>
              <a:buFont typeface="Wingdings" panose="05000000000000000000" pitchFamily="2" charset="2"/>
              <a:buChar char="§"/>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Calibri"/>
            </a:endParaRPr>
          </a:p>
          <a:p>
            <a:pPr marL="456342" marR="0" lvl="0" indent="-456342" algn="l" defTabSz="914400" rtl="0" eaLnBrk="1" fontAlgn="auto" latinLnBrk="0" hangingPunct="1">
              <a:lnSpc>
                <a:spcPct val="90000"/>
              </a:lnSpc>
              <a:spcBef>
                <a:spcPts val="1000"/>
              </a:spcBef>
              <a:spcAft>
                <a:spcPts val="0"/>
              </a:spcAft>
              <a:buClr>
                <a:srgbClr val="4472C4">
                  <a:lumMod val="75000"/>
                </a:srgbClr>
              </a:buClr>
              <a:buSzTx/>
              <a:buFont typeface="Wingdings" panose="05000000000000000000" pitchFamily="2" charset="2"/>
              <a:buChar char="§"/>
              <a:tabLst/>
              <a:defRPr/>
            </a:pPr>
            <a:r>
              <a:rPr kumimoji="0" lang="en-US" sz="2400" b="1" i="0" u="none" strike="noStrike" kern="1200" cap="none" spc="0" normalizeH="0" baseline="0" noProof="0" dirty="0">
                <a:ln>
                  <a:noFill/>
                </a:ln>
                <a:solidFill>
                  <a:srgbClr val="0B40A5"/>
                </a:solidFill>
                <a:effectLst/>
                <a:uLnTx/>
                <a:uFillTx/>
                <a:latin typeface="Calibri"/>
                <a:ea typeface="+mn-ea"/>
                <a:cs typeface="Calibri"/>
              </a:rPr>
              <a:t>Web tables:</a:t>
            </a:r>
          </a:p>
          <a:p>
            <a:pPr marL="799251" marR="0" lvl="1" indent="-456342" algn="l" defTabSz="914400" rtl="0" eaLnBrk="1" fontAlgn="auto" latinLnBrk="0" hangingPunct="1">
              <a:lnSpc>
                <a:spcPct val="90000"/>
              </a:lnSpc>
              <a:spcBef>
                <a:spcPts val="500"/>
              </a:spcBef>
              <a:spcAft>
                <a:spcPts val="0"/>
              </a:spcAft>
              <a:buClr>
                <a:srgbClr val="4472C4">
                  <a:lumMod val="75000"/>
                </a:srgbClr>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Available for the years 2007-2018</a:t>
            </a:r>
          </a:p>
          <a:p>
            <a:pPr marL="799251" marR="0" lvl="1" indent="-456342" algn="l" defTabSz="914400" rtl="0" eaLnBrk="1" fontAlgn="auto" latinLnBrk="0" hangingPunct="1">
              <a:lnSpc>
                <a:spcPct val="90000"/>
              </a:lnSpc>
              <a:spcBef>
                <a:spcPts val="500"/>
              </a:spcBef>
              <a:spcAft>
                <a:spcPts val="0"/>
              </a:spcAft>
              <a:buClr>
                <a:srgbClr val="4472C4">
                  <a:lumMod val="75000"/>
                </a:srgbClr>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2019 web tables are in progress</a:t>
            </a:r>
          </a:p>
        </p:txBody>
      </p:sp>
      <p:sp>
        <p:nvSpPr>
          <p:cNvPr id="4" name="Slide Number Placeholder 2">
            <a:extLst>
              <a:ext uri="{FF2B5EF4-FFF2-40B4-BE49-F238E27FC236}">
                <a16:creationId xmlns:a16="http://schemas.microsoft.com/office/drawing/2014/main" id="{936A75FE-CAB3-4771-B849-0C82283D4D88}"/>
              </a:ext>
              <a:ext uri="{C183D7F6-B498-43B3-948B-1728B52AA6E4}">
                <adec:decorative xmlns:adec="http://schemas.microsoft.com/office/drawing/2017/decorative" val="1"/>
              </a:ext>
            </a:extLst>
          </p:cNvPr>
          <p:cNvSpPr txBox="1">
            <a:spLocks/>
          </p:cNvSpPr>
          <p:nvPr/>
        </p:nvSpPr>
        <p:spPr>
          <a:xfrm>
            <a:off x="9590872" y="6414572"/>
            <a:ext cx="2483003" cy="305231"/>
          </a:xfrm>
          <a:prstGeom prst="rect">
            <a:avLst/>
          </a:prstGeom>
        </p:spPr>
        <p:txBody>
          <a:bodyPr vert="horz" lIns="68580" tIns="34290" rIns="68580" bIns="3429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378" rtl="0" eaLnBrk="1" fontAlgn="base" latinLnBrk="0" hangingPunct="1">
              <a:lnSpc>
                <a:spcPct val="100000"/>
              </a:lnSpc>
              <a:spcBef>
                <a:spcPct val="0"/>
              </a:spcBef>
              <a:spcAft>
                <a:spcPct val="0"/>
              </a:spcAft>
              <a:buClrTx/>
              <a:buSzTx/>
              <a:buFontTx/>
              <a:buNone/>
              <a:tabLst/>
              <a:defRPr/>
            </a:pPr>
            <a:fld id="{F6BA8A57-6950-456F-AD58-31B92BF8BFF8}" type="slidenum">
              <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378" rtl="0" eaLnBrk="1" fontAlgn="base" latinLnBrk="0" hangingPunct="1">
                <a:lnSpc>
                  <a:spcPct val="100000"/>
                </a:lnSpc>
                <a:spcBef>
                  <a:spcPct val="0"/>
                </a:spcBef>
                <a:spcAft>
                  <a:spcPct val="0"/>
                </a:spcAft>
                <a:buClrTx/>
                <a:buSzTx/>
                <a:buFontTx/>
                <a:buNone/>
                <a:tabLst/>
                <a:defRPr/>
              </a:pPr>
              <a:t>22</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Text Placeholder 2">
            <a:extLst>
              <a:ext uri="{FF2B5EF4-FFF2-40B4-BE49-F238E27FC236}">
                <a16:creationId xmlns:a16="http://schemas.microsoft.com/office/drawing/2014/main" id="{E111CD05-F53B-4AC4-A4E4-75E3D526485C}"/>
              </a:ext>
              <a:ext uri="{C183D7F6-B498-43B3-948B-1728B52AA6E4}">
                <adec:decorative xmlns:adec="http://schemas.microsoft.com/office/drawing/2017/decorative" val="1"/>
              </a:ext>
            </a:extLst>
          </p:cNvPr>
          <p:cNvSpPr txBox="1">
            <a:spLocks/>
          </p:cNvSpPr>
          <p:nvPr/>
        </p:nvSpPr>
        <p:spPr>
          <a:xfrm>
            <a:off x="609600" y="1189225"/>
            <a:ext cx="10972800" cy="539413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spcAft>
                <a:spcPts val="1200"/>
              </a:spcAft>
              <a:buFont typeface="Arial" panose="020B0604020202020204" pitchFamily="34" charset="0"/>
              <a:buNone/>
              <a:defRPr sz="3600" b="1" kern="1200">
                <a:solidFill>
                  <a:srgbClr val="CF6F19"/>
                </a:solidFill>
                <a:latin typeface="+mn-lt"/>
                <a:ea typeface="+mn-ea"/>
                <a:cs typeface="+mn-cs"/>
              </a:defRPr>
            </a:lvl1pPr>
            <a:lvl2pPr marL="290513" indent="-290513" algn="l" defTabSz="914400" rtl="0" eaLnBrk="1" latinLnBrk="0" hangingPunct="1">
              <a:lnSpc>
                <a:spcPct val="90000"/>
              </a:lnSpc>
              <a:spcBef>
                <a:spcPts val="600"/>
              </a:spcBef>
              <a:spcAft>
                <a:spcPts val="600"/>
              </a:spcAft>
              <a:buClr>
                <a:srgbClr val="018BB0"/>
              </a:buClr>
              <a:buFont typeface="Wingdings" panose="05000000000000000000" pitchFamily="2" charset="2"/>
              <a:buChar char="§"/>
              <a:defRPr sz="2800" kern="1200">
                <a:solidFill>
                  <a:schemeClr val="tx1"/>
                </a:solidFill>
                <a:latin typeface="+mn-lt"/>
                <a:ea typeface="+mn-ea"/>
                <a:cs typeface="+mn-cs"/>
              </a:defRPr>
            </a:lvl2pPr>
            <a:lvl3pPr marL="623888" indent="-333375" algn="l" defTabSz="914400" rtl="0" eaLnBrk="1" latinLnBrk="0" hangingPunct="1">
              <a:lnSpc>
                <a:spcPct val="90000"/>
              </a:lnSpc>
              <a:spcBef>
                <a:spcPts val="600"/>
              </a:spcBef>
              <a:spcAft>
                <a:spcPts val="600"/>
              </a:spcAft>
              <a:buClr>
                <a:srgbClr val="008641"/>
              </a:buClr>
              <a:buFont typeface="Arial" panose="020B0604020202020204" pitchFamily="34" charset="0"/>
              <a:buChar char="•"/>
              <a:defRPr sz="2400" kern="1200">
                <a:solidFill>
                  <a:schemeClr val="tx1"/>
                </a:solidFill>
                <a:latin typeface="+mn-lt"/>
                <a:ea typeface="+mn-ea"/>
                <a:cs typeface="+mn-cs"/>
              </a:defRPr>
            </a:lvl3pPr>
            <a:lvl4pPr marL="914400" indent="-231775" algn="l" defTabSz="914400" rtl="0" eaLnBrk="1" latinLnBrk="0" hangingPunct="1">
              <a:lnSpc>
                <a:spcPct val="90000"/>
              </a:lnSpc>
              <a:spcBef>
                <a:spcPts val="600"/>
              </a:spcBef>
              <a:spcAft>
                <a:spcPts val="6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buFont typeface="Courier New" panose="02070309020205020404" pitchFamily="49" charset="0"/>
              <a:buChar char="o"/>
            </a:pPr>
            <a:endParaRPr lang="en-US" dirty="0"/>
          </a:p>
          <a:p>
            <a:pPr lvl="1"/>
            <a:endParaRPr lang="en-US" b="1" dirty="0">
              <a:solidFill>
                <a:schemeClr val="tx1">
                  <a:lumMod val="75000"/>
                </a:schemeClr>
              </a:solidFill>
              <a:cs typeface="Calibri" panose="020F0502020204030204" pitchFamily="34" charset="0"/>
            </a:endParaRPr>
          </a:p>
          <a:p>
            <a:pPr lvl="1"/>
            <a:endParaRPr lang="en-US" b="1" dirty="0">
              <a:solidFill>
                <a:schemeClr val="tx1">
                  <a:lumMod val="75000"/>
                </a:schemeClr>
              </a:solidFill>
              <a:cs typeface="Calibri" panose="020F0502020204030204" pitchFamily="34" charset="0"/>
            </a:endParaRPr>
          </a:p>
        </p:txBody>
      </p:sp>
      <p:sp>
        <p:nvSpPr>
          <p:cNvPr id="9" name="Text Placeholder 2">
            <a:extLst>
              <a:ext uri="{FF2B5EF4-FFF2-40B4-BE49-F238E27FC236}">
                <a16:creationId xmlns:a16="http://schemas.microsoft.com/office/drawing/2014/main" id="{9D5E60C6-DE27-4314-96A8-C6E1FA6010E6}"/>
              </a:ext>
              <a:ext uri="{C183D7F6-B498-43B3-948B-1728B52AA6E4}">
                <adec:decorative xmlns:adec="http://schemas.microsoft.com/office/drawing/2017/decorative" val="1"/>
              </a:ext>
            </a:extLst>
          </p:cNvPr>
          <p:cNvSpPr txBox="1">
            <a:spLocks/>
          </p:cNvSpPr>
          <p:nvPr/>
        </p:nvSpPr>
        <p:spPr>
          <a:xfrm>
            <a:off x="762000" y="1341625"/>
            <a:ext cx="10972800" cy="539413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spcAft>
                <a:spcPts val="1200"/>
              </a:spcAft>
              <a:buFont typeface="Arial" panose="020B0604020202020204" pitchFamily="34" charset="0"/>
              <a:buNone/>
              <a:defRPr sz="3600" b="1" kern="1200">
                <a:solidFill>
                  <a:srgbClr val="CF6F19"/>
                </a:solidFill>
                <a:latin typeface="+mn-lt"/>
                <a:ea typeface="+mn-ea"/>
                <a:cs typeface="+mn-cs"/>
              </a:defRPr>
            </a:lvl1pPr>
            <a:lvl2pPr marL="290513" indent="-290513" algn="l" defTabSz="914400" rtl="0" eaLnBrk="1" latinLnBrk="0" hangingPunct="1">
              <a:lnSpc>
                <a:spcPct val="90000"/>
              </a:lnSpc>
              <a:spcBef>
                <a:spcPts val="600"/>
              </a:spcBef>
              <a:spcAft>
                <a:spcPts val="600"/>
              </a:spcAft>
              <a:buClr>
                <a:srgbClr val="018BB0"/>
              </a:buClr>
              <a:buFont typeface="Wingdings" panose="05000000000000000000" pitchFamily="2" charset="2"/>
              <a:buChar char="§"/>
              <a:defRPr sz="2800" kern="1200">
                <a:solidFill>
                  <a:schemeClr val="tx1"/>
                </a:solidFill>
                <a:latin typeface="+mn-lt"/>
                <a:ea typeface="+mn-ea"/>
                <a:cs typeface="+mn-cs"/>
              </a:defRPr>
            </a:lvl2pPr>
            <a:lvl3pPr marL="623888" indent="-333375" algn="l" defTabSz="914400" rtl="0" eaLnBrk="1" latinLnBrk="0" hangingPunct="1">
              <a:lnSpc>
                <a:spcPct val="90000"/>
              </a:lnSpc>
              <a:spcBef>
                <a:spcPts val="600"/>
              </a:spcBef>
              <a:spcAft>
                <a:spcPts val="600"/>
              </a:spcAft>
              <a:buClr>
                <a:srgbClr val="008641"/>
              </a:buClr>
              <a:buFont typeface="Arial" panose="020B0604020202020204" pitchFamily="34" charset="0"/>
              <a:buChar char="•"/>
              <a:defRPr sz="2400" kern="1200">
                <a:solidFill>
                  <a:schemeClr val="tx1"/>
                </a:solidFill>
                <a:latin typeface="+mn-lt"/>
                <a:ea typeface="+mn-ea"/>
                <a:cs typeface="+mn-cs"/>
              </a:defRPr>
            </a:lvl3pPr>
            <a:lvl4pPr marL="914400" indent="-231775" algn="l" defTabSz="914400" rtl="0" eaLnBrk="1" latinLnBrk="0" hangingPunct="1">
              <a:lnSpc>
                <a:spcPct val="90000"/>
              </a:lnSpc>
              <a:spcBef>
                <a:spcPts val="600"/>
              </a:spcBef>
              <a:spcAft>
                <a:spcPts val="6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buFont typeface="Courier New" panose="02070309020205020404" pitchFamily="49" charset="0"/>
              <a:buChar char="o"/>
            </a:pPr>
            <a:endParaRPr lang="en-US" dirty="0"/>
          </a:p>
          <a:p>
            <a:pPr lvl="1"/>
            <a:endParaRPr lang="en-US" b="1" dirty="0">
              <a:solidFill>
                <a:schemeClr val="tx1">
                  <a:lumMod val="75000"/>
                </a:schemeClr>
              </a:solidFill>
              <a:cs typeface="Calibri" panose="020F0502020204030204" pitchFamily="34" charset="0"/>
            </a:endParaRPr>
          </a:p>
          <a:p>
            <a:pPr lvl="1"/>
            <a:endParaRPr lang="en-US" b="1" dirty="0">
              <a:solidFill>
                <a:schemeClr val="tx1">
                  <a:lumMod val="75000"/>
                </a:schemeClr>
              </a:solidFill>
              <a:cs typeface="Calibri" panose="020F0502020204030204" pitchFamily="34" charset="0"/>
            </a:endParaRPr>
          </a:p>
        </p:txBody>
      </p:sp>
      <p:pic>
        <p:nvPicPr>
          <p:cNvPr id="11" name="Picture 10">
            <a:extLst>
              <a:ext uri="{FF2B5EF4-FFF2-40B4-BE49-F238E27FC236}">
                <a16:creationId xmlns:a16="http://schemas.microsoft.com/office/drawing/2014/main" id="{28A92AA2-87EC-4673-84B5-FF566D7F57C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207760" y="2596171"/>
            <a:ext cx="1495544" cy="1941498"/>
          </a:xfrm>
          <a:prstGeom prst="rect">
            <a:avLst/>
          </a:prstGeom>
          <a:ln>
            <a:solidFill>
              <a:schemeClr val="tx1"/>
            </a:solidFill>
          </a:ln>
        </p:spPr>
      </p:pic>
      <p:pic>
        <p:nvPicPr>
          <p:cNvPr id="12" name="Picture 11">
            <a:extLst>
              <a:ext uri="{FF2B5EF4-FFF2-40B4-BE49-F238E27FC236}">
                <a16:creationId xmlns:a16="http://schemas.microsoft.com/office/drawing/2014/main" id="{97A28F74-B618-4F3A-BA0F-B8828516936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9128453" y="3429898"/>
            <a:ext cx="1472171" cy="1900043"/>
          </a:xfrm>
          <a:prstGeom prst="rect">
            <a:avLst/>
          </a:prstGeom>
          <a:ln>
            <a:solidFill>
              <a:schemeClr val="tx1"/>
            </a:solidFill>
          </a:ln>
        </p:spPr>
      </p:pic>
      <p:pic>
        <p:nvPicPr>
          <p:cNvPr id="13" name="Picture 12">
            <a:extLst>
              <a:ext uri="{FF2B5EF4-FFF2-40B4-BE49-F238E27FC236}">
                <a16:creationId xmlns:a16="http://schemas.microsoft.com/office/drawing/2014/main" id="{C8240287-3843-45DF-8BA9-395B4C436550}"/>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6622685" y="4537669"/>
            <a:ext cx="3223347" cy="1836460"/>
          </a:xfrm>
          <a:prstGeom prst="rect">
            <a:avLst/>
          </a:prstGeom>
          <a:ln>
            <a:solidFill>
              <a:schemeClr val="tx1"/>
            </a:solidFill>
          </a:ln>
        </p:spPr>
      </p:pic>
    </p:spTree>
    <p:extLst>
      <p:ext uri="{BB962C8B-B14F-4D97-AF65-F5344CB8AC3E}">
        <p14:creationId xmlns:p14="http://schemas.microsoft.com/office/powerpoint/2010/main" val="4002303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AF10062A-148D-4726-8C31-86F993C03849}"/>
              </a:ext>
            </a:extLst>
          </p:cNvPr>
          <p:cNvSpPr txBox="1">
            <a:spLocks noGrp="1"/>
          </p:cNvSpPr>
          <p:nvPr>
            <p:ph type="title" idx="4294967295"/>
          </p:nvPr>
        </p:nvSpPr>
        <p:spPr>
          <a:xfrm>
            <a:off x="609600" y="274639"/>
            <a:ext cx="11438313" cy="101554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B40A5"/>
                </a:solidFill>
                <a:effectLst/>
                <a:uLnTx/>
                <a:uFillTx/>
                <a:latin typeface="+mn-lt"/>
                <a:ea typeface="+mj-ea"/>
                <a:cs typeface="+mj-cs"/>
              </a:rPr>
              <a:t>NAMCS Online Dashboard: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1" u="none" strike="noStrike" kern="1200" cap="none" spc="0" normalizeH="0" baseline="0" noProof="0" dirty="0">
                <a:ln>
                  <a:noFill/>
                </a:ln>
                <a:solidFill>
                  <a:srgbClr val="0B40A5"/>
                </a:solidFill>
                <a:effectLst/>
                <a:uLnTx/>
                <a:uFillTx/>
                <a:latin typeface="+mn-lt"/>
                <a:ea typeface="+mj-ea"/>
                <a:cs typeface="+mj-cs"/>
              </a:rPr>
              <a:t>Physician Experiences Related to COVID-19</a:t>
            </a:r>
          </a:p>
        </p:txBody>
      </p:sp>
      <p:sp>
        <p:nvSpPr>
          <p:cNvPr id="12" name="TextBox 11">
            <a:extLst>
              <a:ext uri="{FF2B5EF4-FFF2-40B4-BE49-F238E27FC236}">
                <a16:creationId xmlns:a16="http://schemas.microsoft.com/office/drawing/2014/main" id="{CD7B0962-2C42-468A-A2FD-DF4C1CD93344}"/>
              </a:ext>
            </a:extLst>
          </p:cNvPr>
          <p:cNvSpPr txBox="1"/>
          <p:nvPr/>
        </p:nvSpPr>
        <p:spPr>
          <a:xfrm>
            <a:off x="609600" y="1320209"/>
            <a:ext cx="11048999" cy="5042919"/>
          </a:xfrm>
          <a:prstGeom prst="rect">
            <a:avLst/>
          </a:prstGeom>
          <a:noFill/>
        </p:spPr>
        <p:txBody>
          <a:bodyPr wrap="square">
            <a:spAutoFit/>
          </a:bodyPr>
          <a:lstStyle/>
          <a:p>
            <a:pPr marL="457200" marR="0" lvl="0" indent="-457200" algn="l" defTabSz="914400" rtl="0" eaLnBrk="1" fontAlgn="auto" latinLnBrk="0" hangingPunct="1">
              <a:lnSpc>
                <a:spcPct val="90000"/>
              </a:lnSpc>
              <a:spcBef>
                <a:spcPts val="1000"/>
              </a:spcBef>
              <a:spcAft>
                <a:spcPts val="0"/>
              </a:spcAft>
              <a:buClr>
                <a:srgbClr val="4472C4">
                  <a:lumMod val="75000"/>
                </a:srgbClr>
              </a:buClr>
              <a:buSzTx/>
              <a:buFont typeface="Wingdings" panose="05000000000000000000" pitchFamily="2" charset="2"/>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Calibri"/>
              </a:rPr>
              <a:t>Online, interactive dashboard using preliminary NAMCS physician data to examine physician experiences during the COVID-19 pandemic</a:t>
            </a:r>
          </a:p>
          <a:p>
            <a:pPr marL="799251" marR="0" lvl="1" indent="-456342" algn="l" defTabSz="914400" rtl="0" eaLnBrk="1" fontAlgn="auto" latinLnBrk="0" hangingPunct="1">
              <a:lnSpc>
                <a:spcPct val="90000"/>
              </a:lnSpc>
              <a:spcBef>
                <a:spcPts val="500"/>
              </a:spcBef>
              <a:spcAft>
                <a:spcPts val="0"/>
              </a:spcAft>
              <a:buClr>
                <a:srgbClr val="4472C4">
                  <a:lumMod val="75000"/>
                </a:srgbClr>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Calibri"/>
              </a:rPr>
              <a:t>First time preliminary estimates on NAMCS have been released</a:t>
            </a:r>
          </a:p>
          <a:p>
            <a:pPr marL="456342" marR="0" lvl="0" indent="-456342" algn="l" defTabSz="914400" rtl="0" eaLnBrk="1" fontAlgn="auto" latinLnBrk="0" hangingPunct="1">
              <a:lnSpc>
                <a:spcPct val="90000"/>
              </a:lnSpc>
              <a:spcBef>
                <a:spcPts val="1000"/>
              </a:spcBef>
              <a:spcAft>
                <a:spcPts val="0"/>
              </a:spcAft>
              <a:buClr>
                <a:srgbClr val="4472C4">
                  <a:lumMod val="75000"/>
                </a:srgbClr>
              </a:buClr>
              <a:buSzTx/>
              <a:buFont typeface="Wingdings" panose="05000000000000000000" pitchFamily="2" charset="2"/>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Calibri"/>
              </a:rPr>
              <a:t>Includes 2020 P3/P4 and 2021 P1/P2 data</a:t>
            </a:r>
          </a:p>
          <a:p>
            <a:pPr marL="456342" marR="0" lvl="0" indent="-456342" algn="l" defTabSz="914400" rtl="0" eaLnBrk="1" fontAlgn="auto" latinLnBrk="0" hangingPunct="1">
              <a:lnSpc>
                <a:spcPct val="90000"/>
              </a:lnSpc>
              <a:spcBef>
                <a:spcPts val="1000"/>
              </a:spcBef>
              <a:spcAft>
                <a:spcPts val="0"/>
              </a:spcAft>
              <a:buClr>
                <a:srgbClr val="4472C4">
                  <a:lumMod val="75000"/>
                </a:srgbClr>
              </a:buClr>
              <a:buSzTx/>
              <a:buFont typeface="Wingdings" panose="05000000000000000000" pitchFamily="2" charset="2"/>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Calibri"/>
              </a:rPr>
              <a:t>Topics include:</a:t>
            </a:r>
          </a:p>
          <a:p>
            <a:pPr marL="799251" marR="0" lvl="1" indent="-456342" algn="l" defTabSz="914400" rtl="0" eaLnBrk="1" fontAlgn="auto" latinLnBrk="0" hangingPunct="1">
              <a:lnSpc>
                <a:spcPct val="90000"/>
              </a:lnSpc>
              <a:spcBef>
                <a:spcPts val="500"/>
              </a:spcBef>
              <a:spcAft>
                <a:spcPts val="0"/>
              </a:spcAft>
              <a:buClr>
                <a:srgbClr val="4472C4">
                  <a:lumMod val="75000"/>
                </a:srgbClr>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Calibri"/>
              </a:rPr>
              <a:t>Shortages of Personal Protective Equipment (PPE)</a:t>
            </a:r>
          </a:p>
          <a:p>
            <a:pPr marL="799251" marR="0" lvl="1" indent="-456342" algn="l" defTabSz="914400" rtl="0" eaLnBrk="1" fontAlgn="auto" latinLnBrk="0" hangingPunct="1">
              <a:lnSpc>
                <a:spcPct val="90000"/>
              </a:lnSpc>
              <a:spcBef>
                <a:spcPts val="500"/>
              </a:spcBef>
              <a:spcAft>
                <a:spcPts val="0"/>
              </a:spcAft>
              <a:buClr>
                <a:srgbClr val="4472C4">
                  <a:lumMod val="75000"/>
                </a:srgbClr>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Calibri"/>
              </a:rPr>
              <a:t>Experiences Related to COVID-19 at Physician Offices</a:t>
            </a:r>
          </a:p>
          <a:p>
            <a:pPr marL="799251" marR="0" lvl="1" indent="-456342" algn="l" defTabSz="914400" rtl="0" eaLnBrk="1" fontAlgn="auto" latinLnBrk="0" hangingPunct="1">
              <a:lnSpc>
                <a:spcPct val="90000"/>
              </a:lnSpc>
              <a:spcBef>
                <a:spcPts val="500"/>
              </a:spcBef>
              <a:spcAft>
                <a:spcPts val="0"/>
              </a:spcAft>
              <a:buClr>
                <a:srgbClr val="4472C4">
                  <a:lumMod val="75000"/>
                </a:srgbClr>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Calibri"/>
              </a:rPr>
              <a:t>Physician Telemedicine or Telehealth Technology Use</a:t>
            </a:r>
          </a:p>
          <a:p>
            <a:pPr marL="456342" marR="0" lvl="0" indent="-456342" algn="l" defTabSz="914400" rtl="0" eaLnBrk="1" fontAlgn="auto" latinLnBrk="0" hangingPunct="1">
              <a:lnSpc>
                <a:spcPct val="90000"/>
              </a:lnSpc>
              <a:spcBef>
                <a:spcPts val="1000"/>
              </a:spcBef>
              <a:spcAft>
                <a:spcPts val="0"/>
              </a:spcAft>
              <a:buClr>
                <a:srgbClr val="4472C4">
                  <a:lumMod val="75000"/>
                </a:srgbClr>
              </a:buClr>
              <a:buSzTx/>
              <a:buFont typeface="Wingdings" panose="05000000000000000000" pitchFamily="2" charset="2"/>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Calibri"/>
              </a:rPr>
              <a:t>Ability to stratify by various physician characteristics</a:t>
            </a:r>
          </a:p>
          <a:p>
            <a:pPr marL="799251" marR="0" lvl="1" indent="-456342" algn="l" defTabSz="914400" rtl="0" eaLnBrk="1" fontAlgn="auto" latinLnBrk="0" hangingPunct="1">
              <a:lnSpc>
                <a:spcPct val="90000"/>
              </a:lnSpc>
              <a:spcBef>
                <a:spcPts val="500"/>
              </a:spcBef>
              <a:spcAft>
                <a:spcPts val="0"/>
              </a:spcAft>
              <a:buClr>
                <a:srgbClr val="4472C4">
                  <a:lumMod val="75000"/>
                </a:srgbClr>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Calibri"/>
              </a:rPr>
              <a:t>Specialty, office type, owner type, MSA</a:t>
            </a:r>
          </a:p>
          <a:p>
            <a:pPr marL="342891" marR="0" lvl="0" indent="-342891" algn="l" defTabSz="914400" rtl="0" eaLnBrk="1" fontAlgn="auto" latinLnBrk="0" hangingPunct="1">
              <a:lnSpc>
                <a:spcPct val="90000"/>
              </a:lnSpc>
              <a:spcBef>
                <a:spcPts val="1000"/>
              </a:spcBef>
              <a:spcAft>
                <a:spcPts val="0"/>
              </a:spcAft>
              <a:buClr>
                <a:srgbClr val="006A71"/>
              </a:buClr>
              <a:buSzTx/>
              <a:buFont typeface="Wingdings" panose="05000000000000000000" pitchFamily="2" charset="2"/>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90000"/>
              </a:lnSpc>
              <a:spcBef>
                <a:spcPts val="1000"/>
              </a:spcBef>
              <a:spcAft>
                <a:spcPts val="0"/>
              </a:spcAft>
              <a:buClr>
                <a:srgbClr val="0B40A5"/>
              </a:buClr>
              <a:buSzTx/>
              <a:buFont typeface="Wingdings" panose="05000000000000000000" pitchFamily="2" charset="2"/>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Website: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https://www.cdc.gov/nchs/covid19/namcs.htm</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4" name="Slide Number Placeholder 2">
            <a:extLst>
              <a:ext uri="{FF2B5EF4-FFF2-40B4-BE49-F238E27FC236}">
                <a16:creationId xmlns:a16="http://schemas.microsoft.com/office/drawing/2014/main" id="{936A75FE-CAB3-4771-B849-0C82283D4D88}"/>
              </a:ext>
              <a:ext uri="{C183D7F6-B498-43B3-948B-1728B52AA6E4}">
                <adec:decorative xmlns:adec="http://schemas.microsoft.com/office/drawing/2017/decorative" val="1"/>
              </a:ext>
            </a:extLst>
          </p:cNvPr>
          <p:cNvSpPr txBox="1">
            <a:spLocks/>
          </p:cNvSpPr>
          <p:nvPr/>
        </p:nvSpPr>
        <p:spPr>
          <a:xfrm>
            <a:off x="9590872" y="6414572"/>
            <a:ext cx="2483003" cy="305231"/>
          </a:xfrm>
          <a:prstGeom prst="rect">
            <a:avLst/>
          </a:prstGeom>
        </p:spPr>
        <p:txBody>
          <a:bodyPr vert="horz" lIns="68580" tIns="34290" rIns="68580" bIns="3429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378" rtl="0" eaLnBrk="1" fontAlgn="base" latinLnBrk="0" hangingPunct="1">
              <a:lnSpc>
                <a:spcPct val="100000"/>
              </a:lnSpc>
              <a:spcBef>
                <a:spcPct val="0"/>
              </a:spcBef>
              <a:spcAft>
                <a:spcPct val="0"/>
              </a:spcAft>
              <a:buClrTx/>
              <a:buSzTx/>
              <a:buFontTx/>
              <a:buNone/>
              <a:tabLst/>
              <a:defRPr/>
            </a:pPr>
            <a:fld id="{F6BA8A57-6950-456F-AD58-31B92BF8BFF8}" type="slidenum">
              <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378" rtl="0" eaLnBrk="1" fontAlgn="base" latinLnBrk="0" hangingPunct="1">
                <a:lnSpc>
                  <a:spcPct val="100000"/>
                </a:lnSpc>
                <a:spcBef>
                  <a:spcPct val="0"/>
                </a:spcBef>
                <a:spcAft>
                  <a:spcPct val="0"/>
                </a:spcAft>
                <a:buClrTx/>
                <a:buSzTx/>
                <a:buFontTx/>
                <a:buNone/>
                <a:tabLst/>
                <a:defRPr/>
              </a:pPr>
              <a:t>23</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Text Placeholder 2">
            <a:extLst>
              <a:ext uri="{FF2B5EF4-FFF2-40B4-BE49-F238E27FC236}">
                <a16:creationId xmlns:a16="http://schemas.microsoft.com/office/drawing/2014/main" id="{E111CD05-F53B-4AC4-A4E4-75E3D526485C}"/>
              </a:ext>
              <a:ext uri="{C183D7F6-B498-43B3-948B-1728B52AA6E4}">
                <adec:decorative xmlns:adec="http://schemas.microsoft.com/office/drawing/2017/decorative" val="1"/>
              </a:ext>
            </a:extLst>
          </p:cNvPr>
          <p:cNvSpPr txBox="1">
            <a:spLocks/>
          </p:cNvSpPr>
          <p:nvPr/>
        </p:nvSpPr>
        <p:spPr>
          <a:xfrm>
            <a:off x="609600" y="1189225"/>
            <a:ext cx="10972800" cy="539413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spcAft>
                <a:spcPts val="1200"/>
              </a:spcAft>
              <a:buFont typeface="Arial" panose="020B0604020202020204" pitchFamily="34" charset="0"/>
              <a:buNone/>
              <a:defRPr sz="3600" b="1" kern="1200">
                <a:solidFill>
                  <a:srgbClr val="CF6F19"/>
                </a:solidFill>
                <a:latin typeface="+mn-lt"/>
                <a:ea typeface="+mn-ea"/>
                <a:cs typeface="+mn-cs"/>
              </a:defRPr>
            </a:lvl1pPr>
            <a:lvl2pPr marL="290513" indent="-290513" algn="l" defTabSz="914400" rtl="0" eaLnBrk="1" latinLnBrk="0" hangingPunct="1">
              <a:lnSpc>
                <a:spcPct val="90000"/>
              </a:lnSpc>
              <a:spcBef>
                <a:spcPts val="600"/>
              </a:spcBef>
              <a:spcAft>
                <a:spcPts val="600"/>
              </a:spcAft>
              <a:buClr>
                <a:srgbClr val="018BB0"/>
              </a:buClr>
              <a:buFont typeface="Wingdings" panose="05000000000000000000" pitchFamily="2" charset="2"/>
              <a:buChar char="§"/>
              <a:defRPr sz="2800" kern="1200">
                <a:solidFill>
                  <a:schemeClr val="tx1"/>
                </a:solidFill>
                <a:latin typeface="+mn-lt"/>
                <a:ea typeface="+mn-ea"/>
                <a:cs typeface="+mn-cs"/>
              </a:defRPr>
            </a:lvl2pPr>
            <a:lvl3pPr marL="623888" indent="-333375" algn="l" defTabSz="914400" rtl="0" eaLnBrk="1" latinLnBrk="0" hangingPunct="1">
              <a:lnSpc>
                <a:spcPct val="90000"/>
              </a:lnSpc>
              <a:spcBef>
                <a:spcPts val="600"/>
              </a:spcBef>
              <a:spcAft>
                <a:spcPts val="600"/>
              </a:spcAft>
              <a:buClr>
                <a:srgbClr val="008641"/>
              </a:buClr>
              <a:buFont typeface="Arial" panose="020B0604020202020204" pitchFamily="34" charset="0"/>
              <a:buChar char="•"/>
              <a:defRPr sz="2400" kern="1200">
                <a:solidFill>
                  <a:schemeClr val="tx1"/>
                </a:solidFill>
                <a:latin typeface="+mn-lt"/>
                <a:ea typeface="+mn-ea"/>
                <a:cs typeface="+mn-cs"/>
              </a:defRPr>
            </a:lvl3pPr>
            <a:lvl4pPr marL="914400" indent="-231775" algn="l" defTabSz="914400" rtl="0" eaLnBrk="1" latinLnBrk="0" hangingPunct="1">
              <a:lnSpc>
                <a:spcPct val="90000"/>
              </a:lnSpc>
              <a:spcBef>
                <a:spcPts val="600"/>
              </a:spcBef>
              <a:spcAft>
                <a:spcPts val="6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buFont typeface="Courier New" panose="02070309020205020404" pitchFamily="49" charset="0"/>
              <a:buChar char="o"/>
            </a:pPr>
            <a:endParaRPr lang="en-US" dirty="0"/>
          </a:p>
          <a:p>
            <a:pPr lvl="1"/>
            <a:endParaRPr lang="en-US" b="1" dirty="0">
              <a:solidFill>
                <a:schemeClr val="tx1">
                  <a:lumMod val="75000"/>
                </a:schemeClr>
              </a:solidFill>
              <a:cs typeface="Calibri" panose="020F0502020204030204" pitchFamily="34" charset="0"/>
            </a:endParaRPr>
          </a:p>
          <a:p>
            <a:pPr lvl="1"/>
            <a:endParaRPr lang="en-US" b="1" dirty="0">
              <a:solidFill>
                <a:schemeClr val="tx1">
                  <a:lumMod val="75000"/>
                </a:schemeClr>
              </a:solidFill>
              <a:cs typeface="Calibri" panose="020F0502020204030204" pitchFamily="34" charset="0"/>
            </a:endParaRPr>
          </a:p>
        </p:txBody>
      </p:sp>
      <p:sp>
        <p:nvSpPr>
          <p:cNvPr id="9" name="Text Placeholder 2">
            <a:extLst>
              <a:ext uri="{FF2B5EF4-FFF2-40B4-BE49-F238E27FC236}">
                <a16:creationId xmlns:a16="http://schemas.microsoft.com/office/drawing/2014/main" id="{9D5E60C6-DE27-4314-96A8-C6E1FA6010E6}"/>
              </a:ext>
              <a:ext uri="{C183D7F6-B498-43B3-948B-1728B52AA6E4}">
                <adec:decorative xmlns:adec="http://schemas.microsoft.com/office/drawing/2017/decorative" val="1"/>
              </a:ext>
            </a:extLst>
          </p:cNvPr>
          <p:cNvSpPr txBox="1">
            <a:spLocks/>
          </p:cNvSpPr>
          <p:nvPr/>
        </p:nvSpPr>
        <p:spPr>
          <a:xfrm>
            <a:off x="762000" y="1341625"/>
            <a:ext cx="10972800" cy="539413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spcAft>
                <a:spcPts val="1200"/>
              </a:spcAft>
              <a:buFont typeface="Arial" panose="020B0604020202020204" pitchFamily="34" charset="0"/>
              <a:buNone/>
              <a:defRPr sz="3600" b="1" kern="1200">
                <a:solidFill>
                  <a:srgbClr val="CF6F19"/>
                </a:solidFill>
                <a:latin typeface="+mn-lt"/>
                <a:ea typeface="+mn-ea"/>
                <a:cs typeface="+mn-cs"/>
              </a:defRPr>
            </a:lvl1pPr>
            <a:lvl2pPr marL="290513" indent="-290513" algn="l" defTabSz="914400" rtl="0" eaLnBrk="1" latinLnBrk="0" hangingPunct="1">
              <a:lnSpc>
                <a:spcPct val="90000"/>
              </a:lnSpc>
              <a:spcBef>
                <a:spcPts val="600"/>
              </a:spcBef>
              <a:spcAft>
                <a:spcPts val="600"/>
              </a:spcAft>
              <a:buClr>
                <a:srgbClr val="018BB0"/>
              </a:buClr>
              <a:buFont typeface="Wingdings" panose="05000000000000000000" pitchFamily="2" charset="2"/>
              <a:buChar char="§"/>
              <a:defRPr sz="2800" kern="1200">
                <a:solidFill>
                  <a:schemeClr val="tx1"/>
                </a:solidFill>
                <a:latin typeface="+mn-lt"/>
                <a:ea typeface="+mn-ea"/>
                <a:cs typeface="+mn-cs"/>
              </a:defRPr>
            </a:lvl2pPr>
            <a:lvl3pPr marL="623888" indent="-333375" algn="l" defTabSz="914400" rtl="0" eaLnBrk="1" latinLnBrk="0" hangingPunct="1">
              <a:lnSpc>
                <a:spcPct val="90000"/>
              </a:lnSpc>
              <a:spcBef>
                <a:spcPts val="600"/>
              </a:spcBef>
              <a:spcAft>
                <a:spcPts val="600"/>
              </a:spcAft>
              <a:buClr>
                <a:srgbClr val="008641"/>
              </a:buClr>
              <a:buFont typeface="Arial" panose="020B0604020202020204" pitchFamily="34" charset="0"/>
              <a:buChar char="•"/>
              <a:defRPr sz="2400" kern="1200">
                <a:solidFill>
                  <a:schemeClr val="tx1"/>
                </a:solidFill>
                <a:latin typeface="+mn-lt"/>
                <a:ea typeface="+mn-ea"/>
                <a:cs typeface="+mn-cs"/>
              </a:defRPr>
            </a:lvl3pPr>
            <a:lvl4pPr marL="914400" indent="-231775" algn="l" defTabSz="914400" rtl="0" eaLnBrk="1" latinLnBrk="0" hangingPunct="1">
              <a:lnSpc>
                <a:spcPct val="90000"/>
              </a:lnSpc>
              <a:spcBef>
                <a:spcPts val="600"/>
              </a:spcBef>
              <a:spcAft>
                <a:spcPts val="6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buFont typeface="Courier New" panose="02070309020205020404" pitchFamily="49" charset="0"/>
              <a:buChar char="o"/>
            </a:pPr>
            <a:endParaRPr lang="en-US" dirty="0"/>
          </a:p>
          <a:p>
            <a:pPr lvl="1"/>
            <a:endParaRPr lang="en-US" b="1" dirty="0">
              <a:solidFill>
                <a:schemeClr val="tx1">
                  <a:lumMod val="75000"/>
                </a:schemeClr>
              </a:solidFill>
              <a:cs typeface="Calibri" panose="020F0502020204030204" pitchFamily="34" charset="0"/>
            </a:endParaRPr>
          </a:p>
          <a:p>
            <a:pPr lvl="1"/>
            <a:endParaRPr lang="en-US" b="1" dirty="0">
              <a:solidFill>
                <a:schemeClr val="tx1">
                  <a:lumMod val="75000"/>
                </a:schemeClr>
              </a:solidFill>
              <a:cs typeface="Calibri" panose="020F0502020204030204" pitchFamily="34" charset="0"/>
            </a:endParaRPr>
          </a:p>
        </p:txBody>
      </p:sp>
    </p:spTree>
    <p:extLst>
      <p:ext uri="{BB962C8B-B14F-4D97-AF65-F5344CB8AC3E}">
        <p14:creationId xmlns:p14="http://schemas.microsoft.com/office/powerpoint/2010/main" val="3447993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a:extLst>
              <a:ext uri="{FF2B5EF4-FFF2-40B4-BE49-F238E27FC236}">
                <a16:creationId xmlns:a16="http://schemas.microsoft.com/office/drawing/2014/main" id="{77C6FA96-3357-4F0B-8C13-CA27076A5958}"/>
              </a:ext>
            </a:extLst>
          </p:cNvPr>
          <p:cNvSpPr txBox="1">
            <a:spLocks noGrp="1"/>
          </p:cNvSpPr>
          <p:nvPr>
            <p:ph type="title" idx="4294967295"/>
          </p:nvPr>
        </p:nvSpPr>
        <p:spPr>
          <a:xfrm>
            <a:off x="609600" y="122663"/>
            <a:ext cx="10972800" cy="104821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B40A5"/>
                </a:solidFill>
                <a:effectLst/>
                <a:uLnTx/>
                <a:uFillTx/>
                <a:latin typeface="+mn-lt"/>
                <a:ea typeface="+mj-ea"/>
                <a:cs typeface="+mj-cs"/>
              </a:rPr>
              <a:t>NAMCS Online Dashboard (cont.):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1" u="none" strike="noStrike" kern="1200" cap="none" spc="0" normalizeH="0" baseline="0" noProof="0" dirty="0">
                <a:ln>
                  <a:noFill/>
                </a:ln>
                <a:solidFill>
                  <a:srgbClr val="0B40A5"/>
                </a:solidFill>
                <a:effectLst/>
                <a:uLnTx/>
                <a:uFillTx/>
                <a:latin typeface="+mn-lt"/>
                <a:ea typeface="+mj-ea"/>
                <a:cs typeface="+mj-cs"/>
              </a:rPr>
              <a:t>Physician Experiences Related to COVID-19</a:t>
            </a:r>
            <a:endParaRPr kumimoji="0" lang="en-US" sz="3200" b="0" i="0" u="none" strike="noStrike" kern="1200" cap="none" spc="0" normalizeH="0" baseline="0" noProof="0" dirty="0">
              <a:ln>
                <a:noFill/>
              </a:ln>
              <a:solidFill>
                <a:srgbClr val="0B40A5"/>
              </a:solidFill>
              <a:effectLst/>
              <a:uLnTx/>
              <a:uFillTx/>
              <a:latin typeface="+mn-lt"/>
              <a:ea typeface="+mj-ea"/>
              <a:cs typeface="+mj-cs"/>
            </a:endParaRPr>
          </a:p>
        </p:txBody>
      </p:sp>
      <p:pic>
        <p:nvPicPr>
          <p:cNvPr id="6" name="Picture 5" descr="Picture of NAMCS Online Dashboard">
            <a:extLst>
              <a:ext uri="{FF2B5EF4-FFF2-40B4-BE49-F238E27FC236}">
                <a16:creationId xmlns:a16="http://schemas.microsoft.com/office/drawing/2014/main" id="{CEFF8DAD-6B5D-4C03-848B-CEA8FB3374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5545" y="1291461"/>
            <a:ext cx="9080910" cy="5123111"/>
          </a:xfrm>
          <a:prstGeom prst="rect">
            <a:avLst/>
          </a:prstGeom>
          <a:ln>
            <a:solidFill>
              <a:schemeClr val="tx1"/>
            </a:solidFill>
          </a:ln>
        </p:spPr>
      </p:pic>
      <p:sp>
        <p:nvSpPr>
          <p:cNvPr id="4" name="Slide Number Placeholder 2">
            <a:extLst>
              <a:ext uri="{FF2B5EF4-FFF2-40B4-BE49-F238E27FC236}">
                <a16:creationId xmlns:a16="http://schemas.microsoft.com/office/drawing/2014/main" id="{936A75FE-CAB3-4771-B849-0C82283D4D88}"/>
              </a:ext>
              <a:ext uri="{C183D7F6-B498-43B3-948B-1728B52AA6E4}">
                <adec:decorative xmlns:adec="http://schemas.microsoft.com/office/drawing/2017/decorative" val="1"/>
              </a:ext>
            </a:extLst>
          </p:cNvPr>
          <p:cNvSpPr txBox="1">
            <a:spLocks/>
          </p:cNvSpPr>
          <p:nvPr/>
        </p:nvSpPr>
        <p:spPr>
          <a:xfrm>
            <a:off x="9590872" y="6414572"/>
            <a:ext cx="2483003" cy="305231"/>
          </a:xfrm>
          <a:prstGeom prst="rect">
            <a:avLst/>
          </a:prstGeom>
        </p:spPr>
        <p:txBody>
          <a:bodyPr vert="horz" lIns="68580" tIns="34290" rIns="68580" bIns="3429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378" rtl="0" eaLnBrk="1" fontAlgn="base" latinLnBrk="0" hangingPunct="1">
              <a:lnSpc>
                <a:spcPct val="100000"/>
              </a:lnSpc>
              <a:spcBef>
                <a:spcPct val="0"/>
              </a:spcBef>
              <a:spcAft>
                <a:spcPct val="0"/>
              </a:spcAft>
              <a:buClrTx/>
              <a:buSzTx/>
              <a:buFontTx/>
              <a:buNone/>
              <a:tabLst/>
              <a:defRPr/>
            </a:pPr>
            <a:fld id="{F6BA8A57-6950-456F-AD58-31B92BF8BFF8}" type="slidenum">
              <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378" rtl="0" eaLnBrk="1" fontAlgn="base" latinLnBrk="0" hangingPunct="1">
                <a:lnSpc>
                  <a:spcPct val="100000"/>
                </a:lnSpc>
                <a:spcBef>
                  <a:spcPct val="0"/>
                </a:spcBef>
                <a:spcAft>
                  <a:spcPct val="0"/>
                </a:spcAft>
                <a:buClrTx/>
                <a:buSzTx/>
                <a:buFontTx/>
                <a:buNone/>
                <a:tabLst/>
                <a:defRPr/>
              </a:pPr>
              <a:t>24</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Text Placeholder 2">
            <a:extLst>
              <a:ext uri="{FF2B5EF4-FFF2-40B4-BE49-F238E27FC236}">
                <a16:creationId xmlns:a16="http://schemas.microsoft.com/office/drawing/2014/main" id="{E111CD05-F53B-4AC4-A4E4-75E3D526485C}"/>
              </a:ext>
              <a:ext uri="{C183D7F6-B498-43B3-948B-1728B52AA6E4}">
                <adec:decorative xmlns:adec="http://schemas.microsoft.com/office/drawing/2017/decorative" val="1"/>
              </a:ext>
            </a:extLst>
          </p:cNvPr>
          <p:cNvSpPr txBox="1">
            <a:spLocks/>
          </p:cNvSpPr>
          <p:nvPr/>
        </p:nvSpPr>
        <p:spPr>
          <a:xfrm>
            <a:off x="609600" y="1189225"/>
            <a:ext cx="10972800" cy="539413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spcAft>
                <a:spcPts val="1200"/>
              </a:spcAft>
              <a:buFont typeface="Arial" panose="020B0604020202020204" pitchFamily="34" charset="0"/>
              <a:buNone/>
              <a:defRPr sz="3600" b="1" kern="1200">
                <a:solidFill>
                  <a:srgbClr val="CF6F19"/>
                </a:solidFill>
                <a:latin typeface="+mn-lt"/>
                <a:ea typeface="+mn-ea"/>
                <a:cs typeface="+mn-cs"/>
              </a:defRPr>
            </a:lvl1pPr>
            <a:lvl2pPr marL="290513" indent="-290513" algn="l" defTabSz="914400" rtl="0" eaLnBrk="1" latinLnBrk="0" hangingPunct="1">
              <a:lnSpc>
                <a:spcPct val="90000"/>
              </a:lnSpc>
              <a:spcBef>
                <a:spcPts val="600"/>
              </a:spcBef>
              <a:spcAft>
                <a:spcPts val="600"/>
              </a:spcAft>
              <a:buClr>
                <a:srgbClr val="018BB0"/>
              </a:buClr>
              <a:buFont typeface="Wingdings" panose="05000000000000000000" pitchFamily="2" charset="2"/>
              <a:buChar char="§"/>
              <a:defRPr sz="2800" kern="1200">
                <a:solidFill>
                  <a:schemeClr val="tx1"/>
                </a:solidFill>
                <a:latin typeface="+mn-lt"/>
                <a:ea typeface="+mn-ea"/>
                <a:cs typeface="+mn-cs"/>
              </a:defRPr>
            </a:lvl2pPr>
            <a:lvl3pPr marL="623888" indent="-333375" algn="l" defTabSz="914400" rtl="0" eaLnBrk="1" latinLnBrk="0" hangingPunct="1">
              <a:lnSpc>
                <a:spcPct val="90000"/>
              </a:lnSpc>
              <a:spcBef>
                <a:spcPts val="600"/>
              </a:spcBef>
              <a:spcAft>
                <a:spcPts val="600"/>
              </a:spcAft>
              <a:buClr>
                <a:srgbClr val="008641"/>
              </a:buClr>
              <a:buFont typeface="Arial" panose="020B0604020202020204" pitchFamily="34" charset="0"/>
              <a:buChar char="•"/>
              <a:defRPr sz="2400" kern="1200">
                <a:solidFill>
                  <a:schemeClr val="tx1"/>
                </a:solidFill>
                <a:latin typeface="+mn-lt"/>
                <a:ea typeface="+mn-ea"/>
                <a:cs typeface="+mn-cs"/>
              </a:defRPr>
            </a:lvl3pPr>
            <a:lvl4pPr marL="914400" indent="-231775" algn="l" defTabSz="914400" rtl="0" eaLnBrk="1" latinLnBrk="0" hangingPunct="1">
              <a:lnSpc>
                <a:spcPct val="90000"/>
              </a:lnSpc>
              <a:spcBef>
                <a:spcPts val="600"/>
              </a:spcBef>
              <a:spcAft>
                <a:spcPts val="6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buFont typeface="Courier New" panose="02070309020205020404" pitchFamily="49" charset="0"/>
              <a:buChar char="o"/>
            </a:pPr>
            <a:endParaRPr lang="en-US" dirty="0"/>
          </a:p>
          <a:p>
            <a:pPr lvl="1"/>
            <a:endParaRPr lang="en-US" b="1" dirty="0">
              <a:solidFill>
                <a:schemeClr val="tx1">
                  <a:lumMod val="75000"/>
                </a:schemeClr>
              </a:solidFill>
              <a:cs typeface="Calibri" panose="020F0502020204030204" pitchFamily="34" charset="0"/>
            </a:endParaRPr>
          </a:p>
          <a:p>
            <a:pPr lvl="1"/>
            <a:endParaRPr lang="en-US" b="1" dirty="0">
              <a:solidFill>
                <a:schemeClr val="tx1">
                  <a:lumMod val="75000"/>
                </a:schemeClr>
              </a:solidFill>
              <a:cs typeface="Calibri" panose="020F0502020204030204" pitchFamily="34" charset="0"/>
            </a:endParaRPr>
          </a:p>
        </p:txBody>
      </p:sp>
      <p:sp>
        <p:nvSpPr>
          <p:cNvPr id="9" name="Text Placeholder 2">
            <a:extLst>
              <a:ext uri="{FF2B5EF4-FFF2-40B4-BE49-F238E27FC236}">
                <a16:creationId xmlns:a16="http://schemas.microsoft.com/office/drawing/2014/main" id="{9D5E60C6-DE27-4314-96A8-C6E1FA6010E6}"/>
              </a:ext>
              <a:ext uri="{C183D7F6-B498-43B3-948B-1728B52AA6E4}">
                <adec:decorative xmlns:adec="http://schemas.microsoft.com/office/drawing/2017/decorative" val="1"/>
              </a:ext>
            </a:extLst>
          </p:cNvPr>
          <p:cNvSpPr txBox="1">
            <a:spLocks/>
          </p:cNvSpPr>
          <p:nvPr/>
        </p:nvSpPr>
        <p:spPr>
          <a:xfrm>
            <a:off x="762000" y="1341625"/>
            <a:ext cx="10972800" cy="539413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spcAft>
                <a:spcPts val="1200"/>
              </a:spcAft>
              <a:buFont typeface="Arial" panose="020B0604020202020204" pitchFamily="34" charset="0"/>
              <a:buNone/>
              <a:defRPr sz="3600" b="1" kern="1200">
                <a:solidFill>
                  <a:srgbClr val="CF6F19"/>
                </a:solidFill>
                <a:latin typeface="+mn-lt"/>
                <a:ea typeface="+mn-ea"/>
                <a:cs typeface="+mn-cs"/>
              </a:defRPr>
            </a:lvl1pPr>
            <a:lvl2pPr marL="290513" indent="-290513" algn="l" defTabSz="914400" rtl="0" eaLnBrk="1" latinLnBrk="0" hangingPunct="1">
              <a:lnSpc>
                <a:spcPct val="90000"/>
              </a:lnSpc>
              <a:spcBef>
                <a:spcPts val="600"/>
              </a:spcBef>
              <a:spcAft>
                <a:spcPts val="600"/>
              </a:spcAft>
              <a:buClr>
                <a:srgbClr val="018BB0"/>
              </a:buClr>
              <a:buFont typeface="Wingdings" panose="05000000000000000000" pitchFamily="2" charset="2"/>
              <a:buChar char="§"/>
              <a:defRPr sz="2800" kern="1200">
                <a:solidFill>
                  <a:schemeClr val="tx1"/>
                </a:solidFill>
                <a:latin typeface="+mn-lt"/>
                <a:ea typeface="+mn-ea"/>
                <a:cs typeface="+mn-cs"/>
              </a:defRPr>
            </a:lvl2pPr>
            <a:lvl3pPr marL="623888" indent="-333375" algn="l" defTabSz="914400" rtl="0" eaLnBrk="1" latinLnBrk="0" hangingPunct="1">
              <a:lnSpc>
                <a:spcPct val="90000"/>
              </a:lnSpc>
              <a:spcBef>
                <a:spcPts val="600"/>
              </a:spcBef>
              <a:spcAft>
                <a:spcPts val="600"/>
              </a:spcAft>
              <a:buClr>
                <a:srgbClr val="008641"/>
              </a:buClr>
              <a:buFont typeface="Arial" panose="020B0604020202020204" pitchFamily="34" charset="0"/>
              <a:buChar char="•"/>
              <a:defRPr sz="2400" kern="1200">
                <a:solidFill>
                  <a:schemeClr val="tx1"/>
                </a:solidFill>
                <a:latin typeface="+mn-lt"/>
                <a:ea typeface="+mn-ea"/>
                <a:cs typeface="+mn-cs"/>
              </a:defRPr>
            </a:lvl3pPr>
            <a:lvl4pPr marL="914400" indent="-231775" algn="l" defTabSz="914400" rtl="0" eaLnBrk="1" latinLnBrk="0" hangingPunct="1">
              <a:lnSpc>
                <a:spcPct val="90000"/>
              </a:lnSpc>
              <a:spcBef>
                <a:spcPts val="600"/>
              </a:spcBef>
              <a:spcAft>
                <a:spcPts val="6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buFont typeface="Courier New" panose="02070309020205020404" pitchFamily="49" charset="0"/>
              <a:buChar char="o"/>
            </a:pPr>
            <a:endParaRPr lang="en-US" dirty="0"/>
          </a:p>
          <a:p>
            <a:pPr lvl="1"/>
            <a:endParaRPr lang="en-US" b="1" dirty="0">
              <a:solidFill>
                <a:schemeClr val="tx1">
                  <a:lumMod val="75000"/>
                </a:schemeClr>
              </a:solidFill>
              <a:cs typeface="Calibri" panose="020F0502020204030204" pitchFamily="34" charset="0"/>
            </a:endParaRPr>
          </a:p>
          <a:p>
            <a:pPr lvl="1"/>
            <a:endParaRPr lang="en-US" b="1" dirty="0">
              <a:solidFill>
                <a:schemeClr val="tx1">
                  <a:lumMod val="75000"/>
                </a:schemeClr>
              </a:solidFill>
              <a:cs typeface="Calibri" panose="020F0502020204030204" pitchFamily="34" charset="0"/>
            </a:endParaRPr>
          </a:p>
        </p:txBody>
      </p:sp>
    </p:spTree>
    <p:extLst>
      <p:ext uri="{BB962C8B-B14F-4D97-AF65-F5344CB8AC3E}">
        <p14:creationId xmlns:p14="http://schemas.microsoft.com/office/powerpoint/2010/main" val="2520376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C0C1ABB-C1DB-459B-BBA5-99CFA7FF31C3}"/>
              </a:ext>
            </a:extLst>
          </p:cNvPr>
          <p:cNvSpPr txBox="1">
            <a:spLocks noGrp="1"/>
          </p:cNvSpPr>
          <p:nvPr>
            <p:ph type="title" idx="4294967295"/>
          </p:nvPr>
        </p:nvSpPr>
        <p:spPr>
          <a:xfrm>
            <a:off x="628185" y="384698"/>
            <a:ext cx="11438313" cy="101554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B40A5"/>
                </a:solidFill>
                <a:effectLst/>
                <a:uLnTx/>
                <a:uFillTx/>
                <a:latin typeface="+mn-lt"/>
                <a:ea typeface="+mj-ea"/>
                <a:cs typeface="+mj-cs"/>
              </a:rPr>
              <a:t>NAMCS: Challenges to Fielding and Operations</a:t>
            </a:r>
          </a:p>
        </p:txBody>
      </p:sp>
      <p:sp>
        <p:nvSpPr>
          <p:cNvPr id="7" name="TextBox 6">
            <a:extLst>
              <a:ext uri="{FF2B5EF4-FFF2-40B4-BE49-F238E27FC236}">
                <a16:creationId xmlns:a16="http://schemas.microsoft.com/office/drawing/2014/main" id="{C449994D-7C5C-4D61-80DB-47A4E62ADB3F}"/>
              </a:ext>
            </a:extLst>
          </p:cNvPr>
          <p:cNvSpPr txBox="1"/>
          <p:nvPr/>
        </p:nvSpPr>
        <p:spPr>
          <a:xfrm>
            <a:off x="762000" y="1400240"/>
            <a:ext cx="8379211" cy="3392724"/>
          </a:xfrm>
          <a:prstGeom prst="rect">
            <a:avLst/>
          </a:prstGeom>
          <a:noFill/>
        </p:spPr>
        <p:txBody>
          <a:bodyPr wrap="square">
            <a:spAutoFit/>
          </a:bodyPr>
          <a:lstStyle/>
          <a:p>
            <a:pPr marL="456342" marR="0" lvl="0" indent="-456342" algn="l" defTabSz="914400" rtl="0" eaLnBrk="1" fontAlgn="auto" latinLnBrk="0" hangingPunct="1">
              <a:lnSpc>
                <a:spcPct val="90000"/>
              </a:lnSpc>
              <a:spcBef>
                <a:spcPts val="1000"/>
              </a:spcBef>
              <a:spcAft>
                <a:spcPts val="0"/>
              </a:spcAft>
              <a:buClr>
                <a:srgbClr val="4472C4">
                  <a:lumMod val="75000"/>
                </a:srgbClr>
              </a:buClr>
              <a:buSzTx/>
              <a:buFont typeface="Wingdings" panose="05000000000000000000" pitchFamily="2" charset="2"/>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Calibri"/>
              </a:rPr>
              <a:t>Using manual, in-person data collection presents several challenges </a:t>
            </a:r>
          </a:p>
          <a:p>
            <a:pPr marL="799251" marR="0" lvl="1" indent="-456342" algn="l" defTabSz="914400" rtl="0" eaLnBrk="1" fontAlgn="auto" latinLnBrk="0" hangingPunct="1">
              <a:lnSpc>
                <a:spcPct val="90000"/>
              </a:lnSpc>
              <a:spcBef>
                <a:spcPts val="500"/>
              </a:spcBef>
              <a:spcAft>
                <a:spcPts val="0"/>
              </a:spcAft>
              <a:buClr>
                <a:srgbClr val="4472C4">
                  <a:lumMod val="75000"/>
                </a:srgbClr>
              </a:buClr>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Calibri"/>
            </a:endParaRPr>
          </a:p>
          <a:p>
            <a:pPr marL="456342" marR="0" lvl="0" indent="-456342" algn="l" defTabSz="914400" rtl="0" eaLnBrk="1" fontAlgn="auto" latinLnBrk="0" hangingPunct="1">
              <a:lnSpc>
                <a:spcPct val="90000"/>
              </a:lnSpc>
              <a:spcBef>
                <a:spcPts val="1000"/>
              </a:spcBef>
              <a:spcAft>
                <a:spcPts val="0"/>
              </a:spcAft>
              <a:buClr>
                <a:srgbClr val="4472C4">
                  <a:lumMod val="75000"/>
                </a:srgbClr>
              </a:buClr>
              <a:buSzTx/>
              <a:buFont typeface="Wingdings" panose="05000000000000000000" pitchFamily="2" charset="2"/>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Calibri"/>
              </a:rPr>
              <a:t>COVID-19 created additional challenges</a:t>
            </a:r>
          </a:p>
          <a:p>
            <a:pPr marL="456342" marR="0" lvl="0" indent="-456342" algn="l" defTabSz="914400" rtl="0" eaLnBrk="1" fontAlgn="auto" latinLnBrk="0" hangingPunct="1">
              <a:lnSpc>
                <a:spcPct val="90000"/>
              </a:lnSpc>
              <a:spcBef>
                <a:spcPts val="1000"/>
              </a:spcBef>
              <a:spcAft>
                <a:spcPts val="0"/>
              </a:spcAft>
              <a:buClr>
                <a:srgbClr val="4472C4">
                  <a:lumMod val="75000"/>
                </a:srgbClr>
              </a:buClr>
              <a:buSzTx/>
              <a:buFont typeface="Wingdings" panose="05000000000000000000" pitchFamily="2" charset="2"/>
              <a:buChar char="§"/>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Calibri"/>
            </a:endParaRPr>
          </a:p>
          <a:p>
            <a:pPr marL="456342" marR="0" lvl="0" indent="-456342" algn="l" defTabSz="914400" rtl="0" eaLnBrk="1" fontAlgn="auto" latinLnBrk="0" hangingPunct="1">
              <a:lnSpc>
                <a:spcPct val="90000"/>
              </a:lnSpc>
              <a:spcBef>
                <a:spcPts val="1000"/>
              </a:spcBef>
              <a:spcAft>
                <a:spcPts val="0"/>
              </a:spcAft>
              <a:buClr>
                <a:srgbClr val="4472C4">
                  <a:lumMod val="75000"/>
                </a:srgbClr>
              </a:buClr>
              <a:buSzTx/>
              <a:buFont typeface="Wingdings" panose="05000000000000000000" pitchFamily="2" charset="2"/>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Calibri"/>
              </a:rPr>
              <a:t>Settings where ambulatory care is provided have changed</a:t>
            </a:r>
          </a:p>
          <a:p>
            <a:pPr marL="799251" marR="0" lvl="1" indent="-456342" algn="l" defTabSz="914400" rtl="0" eaLnBrk="1" fontAlgn="auto" latinLnBrk="0" hangingPunct="1">
              <a:lnSpc>
                <a:spcPct val="90000"/>
              </a:lnSpc>
              <a:spcBef>
                <a:spcPts val="500"/>
              </a:spcBef>
              <a:spcAft>
                <a:spcPts val="0"/>
              </a:spcAft>
              <a:buClr>
                <a:srgbClr val="4472C4">
                  <a:lumMod val="75000"/>
                </a:srgbClr>
              </a:buClr>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Calibri"/>
            </a:endParaRPr>
          </a:p>
          <a:p>
            <a:pPr marL="456342" marR="0" lvl="0" indent="-456342" algn="l" defTabSz="914400" rtl="0" eaLnBrk="1" fontAlgn="auto" latinLnBrk="0" hangingPunct="1">
              <a:lnSpc>
                <a:spcPct val="90000"/>
              </a:lnSpc>
              <a:spcBef>
                <a:spcPts val="1000"/>
              </a:spcBef>
              <a:spcAft>
                <a:spcPts val="0"/>
              </a:spcAft>
              <a:buClr>
                <a:srgbClr val="4472C4">
                  <a:lumMod val="75000"/>
                </a:srgbClr>
              </a:buClr>
              <a:buSzTx/>
              <a:buFont typeface="Wingdings" panose="05000000000000000000" pitchFamily="2" charset="2"/>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Calibri"/>
              </a:rPr>
              <a:t>Systems used to provide ambulatory care have also changed</a:t>
            </a:r>
          </a:p>
        </p:txBody>
      </p:sp>
      <p:sp>
        <p:nvSpPr>
          <p:cNvPr id="4" name="Slide Number Placeholder 2">
            <a:extLst>
              <a:ext uri="{FF2B5EF4-FFF2-40B4-BE49-F238E27FC236}">
                <a16:creationId xmlns:a16="http://schemas.microsoft.com/office/drawing/2014/main" id="{936A75FE-CAB3-4771-B849-0C82283D4D88}"/>
              </a:ext>
              <a:ext uri="{C183D7F6-B498-43B3-948B-1728B52AA6E4}">
                <adec:decorative xmlns:adec="http://schemas.microsoft.com/office/drawing/2017/decorative" val="1"/>
              </a:ext>
            </a:extLst>
          </p:cNvPr>
          <p:cNvSpPr txBox="1">
            <a:spLocks/>
          </p:cNvSpPr>
          <p:nvPr/>
        </p:nvSpPr>
        <p:spPr>
          <a:xfrm>
            <a:off x="9590872" y="6414572"/>
            <a:ext cx="2483003" cy="305231"/>
          </a:xfrm>
          <a:prstGeom prst="rect">
            <a:avLst/>
          </a:prstGeom>
        </p:spPr>
        <p:txBody>
          <a:bodyPr vert="horz" lIns="68580" tIns="34290" rIns="68580" bIns="3429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378" rtl="0" eaLnBrk="1" fontAlgn="base" latinLnBrk="0" hangingPunct="1">
              <a:lnSpc>
                <a:spcPct val="100000"/>
              </a:lnSpc>
              <a:spcBef>
                <a:spcPct val="0"/>
              </a:spcBef>
              <a:spcAft>
                <a:spcPct val="0"/>
              </a:spcAft>
              <a:buClrTx/>
              <a:buSzTx/>
              <a:buFontTx/>
              <a:buNone/>
              <a:tabLst/>
              <a:defRPr/>
            </a:pPr>
            <a:fld id="{F6BA8A57-6950-456F-AD58-31B92BF8BFF8}" type="slidenum">
              <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378" rtl="0" eaLnBrk="1" fontAlgn="base" latinLnBrk="0" hangingPunct="1">
                <a:lnSpc>
                  <a:spcPct val="100000"/>
                </a:lnSpc>
                <a:spcBef>
                  <a:spcPct val="0"/>
                </a:spcBef>
                <a:spcAft>
                  <a:spcPct val="0"/>
                </a:spcAft>
                <a:buClrTx/>
                <a:buSzTx/>
                <a:buFontTx/>
                <a:buNone/>
                <a:tabLst/>
                <a:defRPr/>
              </a:pPr>
              <a:t>25</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Text Placeholder 2">
            <a:extLst>
              <a:ext uri="{FF2B5EF4-FFF2-40B4-BE49-F238E27FC236}">
                <a16:creationId xmlns:a16="http://schemas.microsoft.com/office/drawing/2014/main" id="{E111CD05-F53B-4AC4-A4E4-75E3D526485C}"/>
              </a:ext>
              <a:ext uri="{C183D7F6-B498-43B3-948B-1728B52AA6E4}">
                <adec:decorative xmlns:adec="http://schemas.microsoft.com/office/drawing/2017/decorative" val="1"/>
              </a:ext>
            </a:extLst>
          </p:cNvPr>
          <p:cNvSpPr txBox="1">
            <a:spLocks/>
          </p:cNvSpPr>
          <p:nvPr/>
        </p:nvSpPr>
        <p:spPr>
          <a:xfrm>
            <a:off x="609600" y="1189225"/>
            <a:ext cx="10972800" cy="539413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spcAft>
                <a:spcPts val="1200"/>
              </a:spcAft>
              <a:buFont typeface="Arial" panose="020B0604020202020204" pitchFamily="34" charset="0"/>
              <a:buNone/>
              <a:defRPr sz="3600" b="1" kern="1200">
                <a:solidFill>
                  <a:srgbClr val="CF6F19"/>
                </a:solidFill>
                <a:latin typeface="+mn-lt"/>
                <a:ea typeface="+mn-ea"/>
                <a:cs typeface="+mn-cs"/>
              </a:defRPr>
            </a:lvl1pPr>
            <a:lvl2pPr marL="290513" indent="-290513" algn="l" defTabSz="914400" rtl="0" eaLnBrk="1" latinLnBrk="0" hangingPunct="1">
              <a:lnSpc>
                <a:spcPct val="90000"/>
              </a:lnSpc>
              <a:spcBef>
                <a:spcPts val="600"/>
              </a:spcBef>
              <a:spcAft>
                <a:spcPts val="600"/>
              </a:spcAft>
              <a:buClr>
                <a:srgbClr val="018BB0"/>
              </a:buClr>
              <a:buFont typeface="Wingdings" panose="05000000000000000000" pitchFamily="2" charset="2"/>
              <a:buChar char="§"/>
              <a:defRPr sz="2800" kern="1200">
                <a:solidFill>
                  <a:schemeClr val="tx1"/>
                </a:solidFill>
                <a:latin typeface="+mn-lt"/>
                <a:ea typeface="+mn-ea"/>
                <a:cs typeface="+mn-cs"/>
              </a:defRPr>
            </a:lvl2pPr>
            <a:lvl3pPr marL="623888" indent="-333375" algn="l" defTabSz="914400" rtl="0" eaLnBrk="1" latinLnBrk="0" hangingPunct="1">
              <a:lnSpc>
                <a:spcPct val="90000"/>
              </a:lnSpc>
              <a:spcBef>
                <a:spcPts val="600"/>
              </a:spcBef>
              <a:spcAft>
                <a:spcPts val="600"/>
              </a:spcAft>
              <a:buClr>
                <a:srgbClr val="008641"/>
              </a:buClr>
              <a:buFont typeface="Arial" panose="020B0604020202020204" pitchFamily="34" charset="0"/>
              <a:buChar char="•"/>
              <a:defRPr sz="2400" kern="1200">
                <a:solidFill>
                  <a:schemeClr val="tx1"/>
                </a:solidFill>
                <a:latin typeface="+mn-lt"/>
                <a:ea typeface="+mn-ea"/>
                <a:cs typeface="+mn-cs"/>
              </a:defRPr>
            </a:lvl3pPr>
            <a:lvl4pPr marL="914400" indent="-231775" algn="l" defTabSz="914400" rtl="0" eaLnBrk="1" latinLnBrk="0" hangingPunct="1">
              <a:lnSpc>
                <a:spcPct val="90000"/>
              </a:lnSpc>
              <a:spcBef>
                <a:spcPts val="600"/>
              </a:spcBef>
              <a:spcAft>
                <a:spcPts val="6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buFont typeface="Courier New" panose="02070309020205020404" pitchFamily="49" charset="0"/>
              <a:buChar char="o"/>
            </a:pPr>
            <a:endParaRPr lang="en-US" dirty="0"/>
          </a:p>
          <a:p>
            <a:pPr lvl="1"/>
            <a:endParaRPr lang="en-US" b="1" dirty="0">
              <a:solidFill>
                <a:schemeClr val="tx1">
                  <a:lumMod val="75000"/>
                </a:schemeClr>
              </a:solidFill>
              <a:cs typeface="Calibri" panose="020F0502020204030204" pitchFamily="34" charset="0"/>
            </a:endParaRPr>
          </a:p>
          <a:p>
            <a:pPr lvl="1"/>
            <a:endParaRPr lang="en-US" b="1" dirty="0">
              <a:solidFill>
                <a:schemeClr val="tx1">
                  <a:lumMod val="75000"/>
                </a:schemeClr>
              </a:solidFill>
              <a:cs typeface="Calibri" panose="020F0502020204030204" pitchFamily="34" charset="0"/>
            </a:endParaRPr>
          </a:p>
        </p:txBody>
      </p:sp>
      <p:sp>
        <p:nvSpPr>
          <p:cNvPr id="9" name="Text Placeholder 2">
            <a:extLst>
              <a:ext uri="{FF2B5EF4-FFF2-40B4-BE49-F238E27FC236}">
                <a16:creationId xmlns:a16="http://schemas.microsoft.com/office/drawing/2014/main" id="{9D5E60C6-DE27-4314-96A8-C6E1FA6010E6}"/>
              </a:ext>
              <a:ext uri="{C183D7F6-B498-43B3-948B-1728B52AA6E4}">
                <adec:decorative xmlns:adec="http://schemas.microsoft.com/office/drawing/2017/decorative" val="1"/>
              </a:ext>
            </a:extLst>
          </p:cNvPr>
          <p:cNvSpPr txBox="1">
            <a:spLocks/>
          </p:cNvSpPr>
          <p:nvPr/>
        </p:nvSpPr>
        <p:spPr>
          <a:xfrm>
            <a:off x="762000" y="1341625"/>
            <a:ext cx="10972800" cy="539413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spcAft>
                <a:spcPts val="1200"/>
              </a:spcAft>
              <a:buFont typeface="Arial" panose="020B0604020202020204" pitchFamily="34" charset="0"/>
              <a:buNone/>
              <a:defRPr sz="3600" b="1" kern="1200">
                <a:solidFill>
                  <a:srgbClr val="CF6F19"/>
                </a:solidFill>
                <a:latin typeface="+mn-lt"/>
                <a:ea typeface="+mn-ea"/>
                <a:cs typeface="+mn-cs"/>
              </a:defRPr>
            </a:lvl1pPr>
            <a:lvl2pPr marL="290513" indent="-290513" algn="l" defTabSz="914400" rtl="0" eaLnBrk="1" latinLnBrk="0" hangingPunct="1">
              <a:lnSpc>
                <a:spcPct val="90000"/>
              </a:lnSpc>
              <a:spcBef>
                <a:spcPts val="600"/>
              </a:spcBef>
              <a:spcAft>
                <a:spcPts val="600"/>
              </a:spcAft>
              <a:buClr>
                <a:srgbClr val="018BB0"/>
              </a:buClr>
              <a:buFont typeface="Wingdings" panose="05000000000000000000" pitchFamily="2" charset="2"/>
              <a:buChar char="§"/>
              <a:defRPr sz="2800" kern="1200">
                <a:solidFill>
                  <a:schemeClr val="tx1"/>
                </a:solidFill>
                <a:latin typeface="+mn-lt"/>
                <a:ea typeface="+mn-ea"/>
                <a:cs typeface="+mn-cs"/>
              </a:defRPr>
            </a:lvl2pPr>
            <a:lvl3pPr marL="623888" indent="-333375" algn="l" defTabSz="914400" rtl="0" eaLnBrk="1" latinLnBrk="0" hangingPunct="1">
              <a:lnSpc>
                <a:spcPct val="90000"/>
              </a:lnSpc>
              <a:spcBef>
                <a:spcPts val="600"/>
              </a:spcBef>
              <a:spcAft>
                <a:spcPts val="600"/>
              </a:spcAft>
              <a:buClr>
                <a:srgbClr val="008641"/>
              </a:buClr>
              <a:buFont typeface="Arial" panose="020B0604020202020204" pitchFamily="34" charset="0"/>
              <a:buChar char="•"/>
              <a:defRPr sz="2400" kern="1200">
                <a:solidFill>
                  <a:schemeClr val="tx1"/>
                </a:solidFill>
                <a:latin typeface="+mn-lt"/>
                <a:ea typeface="+mn-ea"/>
                <a:cs typeface="+mn-cs"/>
              </a:defRPr>
            </a:lvl3pPr>
            <a:lvl4pPr marL="914400" indent="-231775" algn="l" defTabSz="914400" rtl="0" eaLnBrk="1" latinLnBrk="0" hangingPunct="1">
              <a:lnSpc>
                <a:spcPct val="90000"/>
              </a:lnSpc>
              <a:spcBef>
                <a:spcPts val="600"/>
              </a:spcBef>
              <a:spcAft>
                <a:spcPts val="6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buFont typeface="Courier New" panose="02070309020205020404" pitchFamily="49" charset="0"/>
              <a:buChar char="o"/>
            </a:pPr>
            <a:endParaRPr lang="en-US" dirty="0"/>
          </a:p>
          <a:p>
            <a:pPr lvl="1"/>
            <a:endParaRPr lang="en-US" b="1" dirty="0">
              <a:solidFill>
                <a:schemeClr val="tx1">
                  <a:lumMod val="75000"/>
                </a:schemeClr>
              </a:solidFill>
              <a:cs typeface="Calibri" panose="020F0502020204030204" pitchFamily="34" charset="0"/>
            </a:endParaRPr>
          </a:p>
          <a:p>
            <a:pPr lvl="1"/>
            <a:endParaRPr lang="en-US" b="1" dirty="0">
              <a:solidFill>
                <a:schemeClr val="tx1">
                  <a:lumMod val="75000"/>
                </a:schemeClr>
              </a:solidFill>
              <a:cs typeface="Calibri" panose="020F0502020204030204" pitchFamily="34" charset="0"/>
            </a:endParaRPr>
          </a:p>
        </p:txBody>
      </p:sp>
    </p:spTree>
    <p:extLst>
      <p:ext uri="{BB962C8B-B14F-4D97-AF65-F5344CB8AC3E}">
        <p14:creationId xmlns:p14="http://schemas.microsoft.com/office/powerpoint/2010/main" val="3473831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30206-A109-43A2-A980-E6ED6D73B74B}"/>
              </a:ext>
            </a:extLst>
          </p:cNvPr>
          <p:cNvSpPr txBox="1">
            <a:spLocks noGrp="1"/>
          </p:cNvSpPr>
          <p:nvPr>
            <p:ph type="title" idx="4294967295"/>
          </p:nvPr>
        </p:nvSpPr>
        <p:spPr>
          <a:xfrm>
            <a:off x="757770" y="4805764"/>
            <a:ext cx="11059884" cy="1162051"/>
          </a:xfrm>
          <a:prstGeom prst="rect">
            <a:avLst/>
          </a:prstGeom>
          <a:noFill/>
          <a:ln>
            <a:noFill/>
            <a:prstDash/>
          </a:ln>
          <a:effectLst/>
        </p:spPr>
        <p:txBody>
          <a:bodyPr rot="0" spcFirstLastPara="0" vertOverflow="overflow" horzOverflow="overflow" vert="horz" wrap="square" lIns="121920" tIns="60960" rIns="121920" bIns="6096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chemeClr val="bg1"/>
                </a:solidFill>
                <a:effectLst/>
                <a:uLnTx/>
                <a:uFillTx/>
                <a:latin typeface="Calibri"/>
                <a:ea typeface="+mj-ea"/>
                <a:cs typeface="Calibri"/>
              </a:rPr>
              <a:t>Update on NAMCS – Physician/Provider Component</a:t>
            </a:r>
            <a:endParaRPr kumimoji="0" lang="en-US" sz="4400" b="1" i="0" u="none" strike="noStrike" kern="1200" cap="none" spc="0" normalizeH="0" baseline="0" noProof="0" dirty="0">
              <a:ln>
                <a:noFill/>
              </a:ln>
              <a:solidFill>
                <a:schemeClr val="bg1"/>
              </a:solidFill>
              <a:effectLst/>
              <a:uLnTx/>
              <a:uFillTx/>
              <a:latin typeface="+mj-lt"/>
              <a:ea typeface="+mj-ea"/>
              <a:cs typeface="Calibri"/>
            </a:endParaRPr>
          </a:p>
        </p:txBody>
      </p:sp>
    </p:spTree>
    <p:extLst>
      <p:ext uri="{BB962C8B-B14F-4D97-AF65-F5344CB8AC3E}">
        <p14:creationId xmlns:p14="http://schemas.microsoft.com/office/powerpoint/2010/main" val="2227496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71CEB6C-5BC1-4192-B56C-DE7A8AE7606E}"/>
              </a:ext>
            </a:extLst>
          </p:cNvPr>
          <p:cNvSpPr txBox="1">
            <a:spLocks noGrp="1"/>
          </p:cNvSpPr>
          <p:nvPr>
            <p:ph type="title" idx="4294967295"/>
          </p:nvPr>
        </p:nvSpPr>
        <p:spPr>
          <a:xfrm>
            <a:off x="312234" y="77634"/>
            <a:ext cx="11768254" cy="72288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000" b="1" i="0" u="none" strike="noStrike" kern="1200" cap="none" spc="0" normalizeH="0" baseline="0" noProof="0" dirty="0">
                <a:ln>
                  <a:noFill/>
                </a:ln>
                <a:solidFill>
                  <a:srgbClr val="0B40A5"/>
                </a:solidFill>
                <a:effectLst/>
                <a:uLnTx/>
                <a:uFillTx/>
                <a:latin typeface="Calibri"/>
                <a:ea typeface="+mj-ea"/>
                <a:cs typeface="Calibri"/>
              </a:rPr>
              <a:t>National Ambulatory Medical Care Survey (NAMCS) –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000" b="1" i="0" u="none" strike="noStrike" kern="1200" cap="none" spc="0" normalizeH="0" baseline="0" noProof="0" dirty="0">
                <a:ln>
                  <a:noFill/>
                </a:ln>
                <a:solidFill>
                  <a:srgbClr val="0B40A5"/>
                </a:solidFill>
                <a:effectLst/>
                <a:uLnTx/>
                <a:uFillTx/>
                <a:latin typeface="Calibri"/>
                <a:ea typeface="+mj-ea"/>
                <a:cs typeface="Calibri"/>
              </a:rPr>
              <a:t>Provider </a:t>
            </a:r>
            <a:r>
              <a:rPr kumimoji="0" lang="en-US" sz="2900" b="1" i="0" u="none" strike="noStrike" kern="1200" cap="none" spc="0" normalizeH="0" baseline="0" noProof="0" dirty="0">
                <a:ln>
                  <a:noFill/>
                </a:ln>
                <a:solidFill>
                  <a:srgbClr val="0B40A5"/>
                </a:solidFill>
                <a:effectLst/>
                <a:uLnTx/>
                <a:uFillTx/>
                <a:latin typeface="Calibri"/>
                <a:ea typeface="+mj-ea"/>
                <a:cs typeface="Calibri"/>
              </a:rPr>
              <a:t>Component</a:t>
            </a:r>
            <a:endParaRPr kumimoji="0" lang="en-US" sz="2900" b="1" i="0" u="none" strike="noStrike" kern="1200" cap="none" spc="0" normalizeH="0" baseline="0" noProof="0" dirty="0">
              <a:ln>
                <a:noFill/>
              </a:ln>
              <a:solidFill>
                <a:schemeClr val="tx1"/>
              </a:solidFill>
              <a:effectLst/>
              <a:uLnTx/>
              <a:uFillTx/>
              <a:latin typeface="+mj-lt"/>
              <a:ea typeface="+mj-ea"/>
              <a:cs typeface="+mj-cs"/>
            </a:endParaRPr>
          </a:p>
        </p:txBody>
      </p:sp>
      <p:sp>
        <p:nvSpPr>
          <p:cNvPr id="6" name="TextBox 5">
            <a:extLst>
              <a:ext uri="{FF2B5EF4-FFF2-40B4-BE49-F238E27FC236}">
                <a16:creationId xmlns:a16="http://schemas.microsoft.com/office/drawing/2014/main" id="{0217A472-F934-4F63-857A-33C211A3C228}"/>
              </a:ext>
            </a:extLst>
          </p:cNvPr>
          <p:cNvSpPr txBox="1"/>
          <p:nvPr/>
        </p:nvSpPr>
        <p:spPr>
          <a:xfrm>
            <a:off x="312234" y="1007644"/>
            <a:ext cx="11648486" cy="5515356"/>
          </a:xfrm>
          <a:prstGeom prst="rect">
            <a:avLst/>
          </a:prstGeom>
          <a:noFill/>
        </p:spPr>
        <p:txBody>
          <a:bodyPr wrap="square">
            <a:spAutoFit/>
          </a:bodyPr>
          <a:lstStyle/>
          <a:p>
            <a:pPr marL="456342" marR="0" lvl="0" indent="-456342" algn="l" defTabSz="914400" rtl="0" eaLnBrk="1" fontAlgn="auto" latinLnBrk="0" hangingPunct="1">
              <a:lnSpc>
                <a:spcPct val="90000"/>
              </a:lnSpc>
              <a:spcBef>
                <a:spcPts val="1000"/>
              </a:spcBef>
              <a:spcAft>
                <a:spcPts val="0"/>
              </a:spcAft>
              <a:buClr>
                <a:srgbClr val="0039A6"/>
              </a:buClr>
              <a:buSzTx/>
              <a:buFont typeface="Wingdings" panose="05000000000000000000" pitchFamily="2" charset="2"/>
              <a:buChar char="§"/>
              <a:tabLst/>
              <a:defRPr/>
            </a:pPr>
            <a:r>
              <a:rPr kumimoji="0" lang="en-US" sz="2400" b="1" i="0" u="none" strike="noStrike" kern="1200" cap="none" spc="0" normalizeH="0" baseline="0" noProof="0" dirty="0">
                <a:ln>
                  <a:noFill/>
                </a:ln>
                <a:solidFill>
                  <a:srgbClr val="0039A6"/>
                </a:solidFill>
                <a:effectLst/>
                <a:uLnTx/>
                <a:uFillTx/>
                <a:latin typeface="Calibri"/>
                <a:ea typeface="+mn-ea"/>
                <a:cs typeface="Calibri"/>
              </a:rPr>
              <a:t>Purpose</a:t>
            </a:r>
            <a:r>
              <a:rPr kumimoji="0" lang="en-US" sz="2400" b="0" i="0" u="none" strike="noStrike" kern="1200" cap="none" spc="0" normalizeH="0" baseline="0" noProof="0" dirty="0">
                <a:ln>
                  <a:noFill/>
                </a:ln>
                <a:solidFill>
                  <a:srgbClr val="0039A6"/>
                </a:solidFill>
                <a:effectLst/>
                <a:uLnTx/>
                <a:uFillTx/>
                <a:latin typeface="Calibri"/>
                <a:ea typeface="+mn-ea"/>
                <a:cs typeface="Calibri"/>
              </a:rPr>
              <a:t>: </a:t>
            </a:r>
            <a:r>
              <a:rPr kumimoji="0" lang="en-US" sz="2400" b="0" i="0" u="none" strike="noStrike" kern="1200" cap="none" spc="0" normalizeH="0" baseline="0" noProof="0" dirty="0">
                <a:ln>
                  <a:noFill/>
                </a:ln>
                <a:solidFill>
                  <a:srgbClr val="000000"/>
                </a:solidFill>
                <a:effectLst/>
                <a:uLnTx/>
                <a:uFillTx/>
                <a:latin typeface="Calibri"/>
                <a:ea typeface="+mn-ea"/>
                <a:cs typeface="Calibri"/>
              </a:rPr>
              <a:t> </a:t>
            </a:r>
            <a:r>
              <a:rPr kumimoji="0" lang="en-US" sz="2400" b="0" i="0" u="none" strike="noStrike" kern="1200" cap="none" spc="0" normalizeH="0" baseline="0" noProof="0" dirty="0">
                <a:ln>
                  <a:noFill/>
                </a:ln>
                <a:effectLst/>
                <a:uLnTx/>
                <a:uFillTx/>
                <a:latin typeface="Calibri"/>
                <a:ea typeface="+mn-ea"/>
                <a:cs typeface="Calibri"/>
              </a:rPr>
              <a:t>Designed to meet the need for objective, reliable information about the provision and use of ambulatory medical care services in the United States. </a:t>
            </a:r>
          </a:p>
          <a:p>
            <a:pPr marL="456342" marR="0" lvl="0" indent="-456342" algn="l" defTabSz="914400" rtl="0" eaLnBrk="1" fontAlgn="auto" latinLnBrk="0" hangingPunct="1">
              <a:lnSpc>
                <a:spcPct val="90000"/>
              </a:lnSpc>
              <a:spcBef>
                <a:spcPts val="1000"/>
              </a:spcBef>
              <a:spcAft>
                <a:spcPts val="0"/>
              </a:spcAft>
              <a:buClr>
                <a:srgbClr val="0039A6"/>
              </a:buClr>
              <a:buSzTx/>
              <a:buFont typeface="Wingdings" panose="05000000000000000000" pitchFamily="2" charset="2"/>
              <a:buChar char="§"/>
              <a:tabLst/>
              <a:defRPr/>
            </a:pPr>
            <a:r>
              <a:rPr kumimoji="0" lang="en-US" sz="2400" b="1" i="0" u="none" strike="noStrike" kern="1200" cap="none" spc="0" normalizeH="0" baseline="0" noProof="0" dirty="0">
                <a:ln>
                  <a:noFill/>
                </a:ln>
                <a:solidFill>
                  <a:srgbClr val="0039A6"/>
                </a:solidFill>
                <a:effectLst/>
                <a:uLnTx/>
                <a:uFillTx/>
                <a:latin typeface="Calibri"/>
                <a:ea typeface="+mn-ea"/>
                <a:cs typeface="Calibri"/>
              </a:rPr>
              <a:t>Sample</a:t>
            </a:r>
            <a:r>
              <a:rPr kumimoji="0" lang="en-US" sz="2400" b="0" i="0" u="none" strike="noStrike" kern="1200" cap="none" spc="0" normalizeH="0" baseline="0" noProof="0" dirty="0">
                <a:ln>
                  <a:noFill/>
                </a:ln>
                <a:solidFill>
                  <a:srgbClr val="0039A6"/>
                </a:solidFill>
                <a:effectLst/>
                <a:uLnTx/>
                <a:uFillTx/>
                <a:latin typeface="Calibri"/>
                <a:ea typeface="+mn-ea"/>
                <a:cs typeface="Calibri"/>
              </a:rPr>
              <a:t>:</a:t>
            </a:r>
            <a:r>
              <a:rPr kumimoji="0" lang="en-US" sz="2400" b="0" i="0" u="none" strike="noStrike" kern="1200" cap="none" spc="0" normalizeH="0" baseline="0" noProof="0" dirty="0">
                <a:ln>
                  <a:noFill/>
                </a:ln>
                <a:solidFill>
                  <a:srgbClr val="000000"/>
                </a:solidFill>
                <a:effectLst/>
                <a:uLnTx/>
                <a:uFillTx/>
                <a:latin typeface="Calibri"/>
                <a:ea typeface="+mn-ea"/>
                <a:cs typeface="Calibri"/>
              </a:rPr>
              <a:t> </a:t>
            </a:r>
            <a:r>
              <a:rPr kumimoji="0" lang="en-US" sz="2400" b="0" i="0" u="none" strike="noStrike" kern="1200" cap="none" spc="0" normalizeH="0" baseline="0" noProof="0" dirty="0">
                <a:ln>
                  <a:noFill/>
                </a:ln>
                <a:effectLst/>
                <a:uLnTx/>
                <a:uFillTx/>
                <a:latin typeface="Calibri"/>
                <a:ea typeface="+mn-ea"/>
                <a:cs typeface="Calibri"/>
              </a:rPr>
              <a:t>Physicians classified by the AMA/AOA and physician assistants/associates classified by the AAPA as providing office-based care; not federally employed and not in the specialties of radiology or pathology.</a:t>
            </a:r>
          </a:p>
          <a:p>
            <a:pPr marL="456342" marR="0" lvl="0" indent="-456342" algn="l" defTabSz="914400" rtl="0" eaLnBrk="1" fontAlgn="auto" latinLnBrk="0" hangingPunct="1">
              <a:lnSpc>
                <a:spcPct val="90000"/>
              </a:lnSpc>
              <a:spcBef>
                <a:spcPts val="1000"/>
              </a:spcBef>
              <a:spcAft>
                <a:spcPts val="0"/>
              </a:spcAft>
              <a:buClr>
                <a:srgbClr val="0039A6"/>
              </a:buClr>
              <a:buSzTx/>
              <a:buFont typeface="Wingdings" panose="05000000000000000000" pitchFamily="2" charset="2"/>
              <a:buChar char="§"/>
              <a:tabLst/>
              <a:defRPr/>
            </a:pPr>
            <a:r>
              <a:rPr kumimoji="0" lang="en-US" sz="2400" b="1" i="0" u="none" strike="noStrike" kern="1200" cap="none" spc="0" normalizeH="0" baseline="0" noProof="0" dirty="0">
                <a:ln>
                  <a:noFill/>
                </a:ln>
                <a:solidFill>
                  <a:srgbClr val="0039A6"/>
                </a:solidFill>
                <a:effectLst/>
                <a:uLnTx/>
                <a:uFillTx/>
                <a:latin typeface="Calibri"/>
                <a:ea typeface="+mn-ea"/>
                <a:cs typeface="Calibri"/>
              </a:rPr>
              <a:t>Mode</a:t>
            </a:r>
            <a:r>
              <a:rPr kumimoji="0" lang="en-US" sz="2400" b="0" i="0" u="none" strike="noStrike" kern="1200" cap="none" spc="0" normalizeH="0" baseline="0" noProof="0" dirty="0">
                <a:ln>
                  <a:noFill/>
                </a:ln>
                <a:solidFill>
                  <a:srgbClr val="0039A6"/>
                </a:solidFill>
                <a:effectLst/>
                <a:uLnTx/>
                <a:uFillTx/>
                <a:latin typeface="Calibri"/>
                <a:ea typeface="+mn-ea"/>
                <a:cs typeface="Calibri"/>
              </a:rPr>
              <a:t>: </a:t>
            </a:r>
            <a:r>
              <a:rPr kumimoji="0" lang="en-US" sz="2400" b="0" i="0" u="none" strike="noStrike" kern="1200" cap="none" spc="0" normalizeH="0" baseline="0" noProof="0" dirty="0">
                <a:ln>
                  <a:noFill/>
                </a:ln>
                <a:solidFill>
                  <a:srgbClr val="000000"/>
                </a:solidFill>
                <a:effectLst/>
                <a:uLnTx/>
                <a:uFillTx/>
                <a:latin typeface="Calibri"/>
                <a:ea typeface="+mn-ea"/>
                <a:cs typeface="Calibri"/>
              </a:rPr>
              <a:t> </a:t>
            </a:r>
            <a:r>
              <a:rPr kumimoji="0" lang="en-US" sz="2400" b="0" i="0" u="none" strike="noStrike" kern="1200" cap="none" spc="0" normalizeH="0" baseline="0" noProof="0" dirty="0">
                <a:ln>
                  <a:noFill/>
                </a:ln>
                <a:effectLst/>
                <a:uLnTx/>
                <a:uFillTx/>
                <a:latin typeface="Calibri"/>
                <a:ea typeface="+mn-ea"/>
                <a:cs typeface="Calibri"/>
              </a:rPr>
              <a:t>Mixed-mode (web and mail), self-administered survey collected by the U.S. Census Bureau, with tracing performed to increase accuracy of contact information.</a:t>
            </a:r>
          </a:p>
          <a:p>
            <a:pPr marL="456342" marR="0" lvl="0" indent="-456342" algn="l" defTabSz="914400" rtl="0" eaLnBrk="1" fontAlgn="auto" latinLnBrk="0" hangingPunct="1">
              <a:lnSpc>
                <a:spcPct val="90000"/>
              </a:lnSpc>
              <a:spcBef>
                <a:spcPts val="1000"/>
              </a:spcBef>
              <a:spcAft>
                <a:spcPts val="0"/>
              </a:spcAft>
              <a:buClr>
                <a:srgbClr val="0039A6"/>
              </a:buClr>
              <a:buSzTx/>
              <a:buFont typeface="Wingdings" panose="05000000000000000000" pitchFamily="2" charset="2"/>
              <a:buChar char="§"/>
              <a:tabLst/>
              <a:defRPr/>
            </a:pPr>
            <a:r>
              <a:rPr kumimoji="0" lang="en-US" sz="2400" b="1" i="0" u="none" strike="noStrike" kern="1200" cap="none" spc="0" normalizeH="0" baseline="0" noProof="0" dirty="0">
                <a:ln>
                  <a:noFill/>
                </a:ln>
                <a:solidFill>
                  <a:srgbClr val="0039A6"/>
                </a:solidFill>
                <a:effectLst/>
                <a:uLnTx/>
                <a:uFillTx/>
                <a:latin typeface="Calibri"/>
                <a:ea typeface="+mn-ea"/>
                <a:cs typeface="Calibri"/>
              </a:rPr>
              <a:t>Questionnaire</a:t>
            </a:r>
            <a:r>
              <a:rPr kumimoji="0" lang="en-US" sz="2400" b="0" i="0" u="none" strike="noStrike" kern="1200" cap="none" spc="0" normalizeH="0" baseline="0" noProof="0" dirty="0">
                <a:ln>
                  <a:noFill/>
                </a:ln>
                <a:solidFill>
                  <a:srgbClr val="0039A6"/>
                </a:solidFill>
                <a:effectLst/>
                <a:uLnTx/>
                <a:uFillTx/>
                <a:latin typeface="Calibri"/>
                <a:ea typeface="+mn-ea"/>
                <a:cs typeface="Calibri"/>
              </a:rPr>
              <a:t>: </a:t>
            </a:r>
            <a:r>
              <a:rPr kumimoji="0" lang="en-US" sz="2400" b="0" i="0" u="none" strike="noStrike" kern="1200" cap="none" spc="0" normalizeH="0" baseline="0" noProof="0" dirty="0">
                <a:ln>
                  <a:noFill/>
                </a:ln>
                <a:effectLst/>
                <a:uLnTx/>
                <a:uFillTx/>
                <a:latin typeface="Calibri"/>
                <a:ea typeface="+mn-ea"/>
                <a:cs typeface="Calibri"/>
              </a:rPr>
              <a:t>Obtains data about characteristics of the physician and practice, as well as relevant/timely topics such as telemedicine, CLAS standards, knowledge of opioid guidelines (physicians), and autonomy (PAs).</a:t>
            </a:r>
          </a:p>
          <a:p>
            <a:pPr marL="456342" marR="0" lvl="0" indent="-456342" algn="l" defTabSz="914400" rtl="0" eaLnBrk="1" fontAlgn="auto" latinLnBrk="0" hangingPunct="1">
              <a:lnSpc>
                <a:spcPct val="90000"/>
              </a:lnSpc>
              <a:spcBef>
                <a:spcPts val="1000"/>
              </a:spcBef>
              <a:spcAft>
                <a:spcPts val="0"/>
              </a:spcAft>
              <a:buClr>
                <a:srgbClr val="0039A6"/>
              </a:buClr>
              <a:buSzTx/>
              <a:buFont typeface="Wingdings" panose="05000000000000000000" pitchFamily="2" charset="2"/>
              <a:buChar char="§"/>
              <a:tabLst/>
              <a:defRPr/>
            </a:pPr>
            <a:r>
              <a:rPr kumimoji="0" lang="en-US" sz="2400" b="1" i="0" u="none" strike="noStrike" kern="1200" cap="none" spc="0" normalizeH="0" baseline="0" noProof="0" dirty="0">
                <a:ln>
                  <a:noFill/>
                </a:ln>
                <a:solidFill>
                  <a:srgbClr val="0039A6"/>
                </a:solidFill>
                <a:effectLst/>
                <a:uLnTx/>
                <a:uFillTx/>
                <a:latin typeface="Calibri"/>
                <a:ea typeface="+mn-ea"/>
                <a:cs typeface="Calibri"/>
              </a:rPr>
              <a:t>Data collection</a:t>
            </a:r>
            <a:r>
              <a:rPr kumimoji="0" lang="en-US" sz="2400" b="0" i="0" u="none" strike="noStrike" kern="1200" cap="none" spc="0" normalizeH="0" baseline="0" noProof="0" dirty="0">
                <a:ln>
                  <a:noFill/>
                </a:ln>
                <a:solidFill>
                  <a:srgbClr val="0039A6"/>
                </a:solidFill>
                <a:effectLst/>
                <a:uLnTx/>
                <a:uFillTx/>
                <a:latin typeface="Calibri"/>
                <a:ea typeface="+mn-ea"/>
                <a:cs typeface="Calibri"/>
              </a:rPr>
              <a:t>: </a:t>
            </a:r>
            <a:r>
              <a:rPr kumimoji="0" lang="en-US" sz="2400" b="0" i="0" u="none" strike="noStrike" kern="1200" cap="none" spc="0" normalizeH="0" baseline="0" noProof="0" dirty="0">
                <a:ln>
                  <a:noFill/>
                </a:ln>
                <a:effectLst/>
                <a:uLnTx/>
                <a:uFillTx/>
                <a:latin typeface="Calibri"/>
                <a:ea typeface="+mn-ea"/>
                <a:cs typeface="Calibri"/>
              </a:rPr>
              <a:t>No data collected in 2022. Provider data only collected in early/mid 2023, public and restricted use files</a:t>
            </a:r>
            <a:r>
              <a:rPr kumimoji="0" lang="en-US" sz="2400" b="0" i="0" u="none" strike="noStrike" kern="1200" cap="none" spc="0" normalizeH="0" baseline="0" noProof="0" dirty="0">
                <a:ln>
                  <a:noFill/>
                </a:ln>
                <a:solidFill>
                  <a:srgbClr val="3F3F3F"/>
                </a:solidFill>
                <a:effectLst/>
                <a:uLnTx/>
                <a:uFillTx/>
                <a:latin typeface="Calibri"/>
                <a:ea typeface="+mn-ea"/>
                <a:cs typeface="Calibri"/>
              </a:rPr>
              <a:t>.</a:t>
            </a:r>
          </a:p>
          <a:p>
            <a:pPr marL="456342" marR="0" lvl="0" indent="-456342" algn="l" defTabSz="914400" rtl="0" eaLnBrk="1" fontAlgn="auto" latinLnBrk="0" hangingPunct="1">
              <a:lnSpc>
                <a:spcPct val="90000"/>
              </a:lnSpc>
              <a:spcBef>
                <a:spcPts val="1000"/>
              </a:spcBef>
              <a:spcAft>
                <a:spcPts val="0"/>
              </a:spcAft>
              <a:buClr>
                <a:srgbClr val="4472C4">
                  <a:lumMod val="75000"/>
                </a:srgbClr>
              </a:buClr>
              <a:buSzTx/>
              <a:buFont typeface="Wingdings" panose="05000000000000000000" pitchFamily="2" charset="2"/>
              <a:buChar char="§"/>
              <a:tabLst/>
              <a:defRPr/>
            </a:pPr>
            <a:r>
              <a:rPr kumimoji="0" lang="en-US" sz="2400" b="1" i="0" u="none" strike="noStrike" kern="1200" cap="none" spc="0" normalizeH="0" baseline="0" noProof="0" dirty="0">
                <a:ln>
                  <a:noFill/>
                </a:ln>
                <a:solidFill>
                  <a:srgbClr val="0039A6"/>
                </a:solidFill>
                <a:effectLst/>
                <a:uLnTx/>
                <a:uFillTx/>
                <a:latin typeface="Calibri"/>
                <a:ea typeface="+mn-ea"/>
                <a:cs typeface="Calibri"/>
              </a:rPr>
              <a:t>Sample size</a:t>
            </a:r>
            <a:r>
              <a:rPr kumimoji="0" lang="en-US" sz="2400" b="0" i="0" u="none" strike="noStrike" kern="1200" cap="none" spc="0" normalizeH="0" baseline="0" noProof="0" dirty="0">
                <a:ln>
                  <a:noFill/>
                </a:ln>
                <a:solidFill>
                  <a:srgbClr val="0039A6"/>
                </a:solidFill>
                <a:effectLst/>
                <a:uLnTx/>
                <a:uFillTx/>
                <a:latin typeface="Calibri"/>
                <a:ea typeface="+mn-ea"/>
                <a:cs typeface="Calibri"/>
              </a:rPr>
              <a:t>:</a:t>
            </a:r>
            <a:r>
              <a:rPr kumimoji="0" lang="en-US" sz="2400" b="0" i="0" u="none" strike="noStrike" kern="1200" cap="none" spc="0" normalizeH="0" baseline="0" noProof="0" dirty="0">
                <a:ln>
                  <a:noFill/>
                </a:ln>
                <a:solidFill>
                  <a:srgbClr val="000000"/>
                </a:solidFill>
                <a:effectLst/>
                <a:uLnTx/>
                <a:uFillTx/>
                <a:latin typeface="Calibri"/>
                <a:ea typeface="+mn-ea"/>
                <a:cs typeface="Calibri"/>
              </a:rPr>
              <a:t> </a:t>
            </a:r>
            <a:r>
              <a:rPr kumimoji="0" lang="en-US" sz="2400" b="0" i="0" u="none" strike="noStrike" kern="1200" cap="none" spc="0" normalizeH="0" baseline="0" noProof="0" dirty="0">
                <a:ln>
                  <a:noFill/>
                </a:ln>
                <a:effectLst/>
                <a:uLnTx/>
                <a:uFillTx/>
                <a:latin typeface="Calibri"/>
                <a:ea typeface="+mn-ea"/>
                <a:cs typeface="Calibri"/>
              </a:rPr>
              <a:t>5,000 physicians, 5,000 physician assistants/associates.  </a:t>
            </a:r>
          </a:p>
          <a:p>
            <a:pPr marL="456342" marR="0" lvl="0" indent="-456342" algn="l" defTabSz="914400" rtl="0" eaLnBrk="1" fontAlgn="auto" latinLnBrk="0" hangingPunct="1">
              <a:lnSpc>
                <a:spcPct val="90000"/>
              </a:lnSpc>
              <a:spcBef>
                <a:spcPts val="1000"/>
              </a:spcBef>
              <a:spcAft>
                <a:spcPts val="0"/>
              </a:spcAft>
              <a:buClr>
                <a:srgbClr val="4472C4">
                  <a:lumMod val="75000"/>
                </a:srgbClr>
              </a:buClr>
              <a:buSzTx/>
              <a:buFont typeface="Wingdings" panose="05000000000000000000" pitchFamily="2" charset="2"/>
              <a:buChar char="§"/>
              <a:tabLst/>
              <a:defRPr/>
            </a:pPr>
            <a:r>
              <a:rPr kumimoji="0" lang="en-US" sz="2400" b="1" i="0" u="none" strike="noStrike" kern="1200" cap="none" spc="0" normalizeH="0" baseline="0" noProof="0" dirty="0">
                <a:ln>
                  <a:noFill/>
                </a:ln>
                <a:solidFill>
                  <a:srgbClr val="0B40A5"/>
                </a:solidFill>
                <a:effectLst/>
                <a:uLnTx/>
                <a:uFillTx/>
                <a:latin typeface="Calibri"/>
                <a:ea typeface="+mn-ea"/>
                <a:cs typeface="Calibri"/>
              </a:rPr>
              <a:t>Linkage capability</a:t>
            </a:r>
            <a:r>
              <a:rPr kumimoji="0" lang="en-US" sz="2400" b="0" i="0" u="none" strike="noStrike" kern="1200" cap="none" spc="0" normalizeH="0" baseline="0" noProof="0" dirty="0">
                <a:ln>
                  <a:noFill/>
                </a:ln>
                <a:solidFill>
                  <a:srgbClr val="0B40A5"/>
                </a:solidFill>
                <a:effectLst/>
                <a:uLnTx/>
                <a:uFillTx/>
                <a:latin typeface="Calibri"/>
                <a:ea typeface="+mn-ea"/>
                <a:cs typeface="Calibri"/>
              </a:rPr>
              <a:t>: </a:t>
            </a:r>
            <a:r>
              <a:rPr kumimoji="0" lang="en-US" sz="2400" b="0" i="0" u="none" strike="noStrike" kern="1200" cap="none" spc="0" normalizeH="0" baseline="0" noProof="0" dirty="0">
                <a:ln>
                  <a:noFill/>
                </a:ln>
                <a:solidFill>
                  <a:prstClr val="black"/>
                </a:solidFill>
                <a:effectLst/>
                <a:uLnTx/>
                <a:uFillTx/>
                <a:latin typeface="Calibri"/>
                <a:ea typeface="+mn-ea"/>
                <a:cs typeface="Calibri"/>
              </a:rPr>
              <a:t>None.  </a:t>
            </a:r>
          </a:p>
        </p:txBody>
      </p:sp>
      <p:sp>
        <p:nvSpPr>
          <p:cNvPr id="4" name="Slide Number Placeholder 2">
            <a:extLst>
              <a:ext uri="{FF2B5EF4-FFF2-40B4-BE49-F238E27FC236}">
                <a16:creationId xmlns:a16="http://schemas.microsoft.com/office/drawing/2014/main" id="{936A75FE-CAB3-4771-B849-0C82283D4D88}"/>
              </a:ext>
              <a:ext uri="{C183D7F6-B498-43B3-948B-1728B52AA6E4}">
                <adec:decorative xmlns:adec="http://schemas.microsoft.com/office/drawing/2017/decorative" val="1"/>
              </a:ext>
            </a:extLst>
          </p:cNvPr>
          <p:cNvSpPr txBox="1">
            <a:spLocks/>
          </p:cNvSpPr>
          <p:nvPr/>
        </p:nvSpPr>
        <p:spPr>
          <a:xfrm>
            <a:off x="9590872" y="6414572"/>
            <a:ext cx="2483003" cy="305231"/>
          </a:xfrm>
          <a:prstGeom prst="rect">
            <a:avLst/>
          </a:prstGeom>
        </p:spPr>
        <p:txBody>
          <a:bodyPr vert="horz" lIns="68580" tIns="34290" rIns="68580" bIns="3429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378" rtl="0" eaLnBrk="1" fontAlgn="base" latinLnBrk="0" hangingPunct="1">
              <a:lnSpc>
                <a:spcPct val="100000"/>
              </a:lnSpc>
              <a:spcBef>
                <a:spcPct val="0"/>
              </a:spcBef>
              <a:spcAft>
                <a:spcPct val="0"/>
              </a:spcAft>
              <a:buClrTx/>
              <a:buSzTx/>
              <a:buFontTx/>
              <a:buNone/>
              <a:tabLst/>
              <a:defRPr/>
            </a:pPr>
            <a:fld id="{F6BA8A57-6950-456F-AD58-31B92BF8BFF8}" type="slidenum">
              <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378" rtl="0" eaLnBrk="1" fontAlgn="base" latinLnBrk="0" hangingPunct="1">
                <a:lnSpc>
                  <a:spcPct val="100000"/>
                </a:lnSpc>
                <a:spcBef>
                  <a:spcPct val="0"/>
                </a:spcBef>
                <a:spcAft>
                  <a:spcPct val="0"/>
                </a:spcAft>
                <a:buClrTx/>
                <a:buSzTx/>
                <a:buFontTx/>
                <a:buNone/>
                <a:tabLst/>
                <a:defRPr/>
              </a:pPr>
              <a:t>27</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0002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C4AEA97-C596-4214-A8D0-AB942EBD2611}"/>
              </a:ext>
            </a:extLst>
          </p:cNvPr>
          <p:cNvSpPr txBox="1">
            <a:spLocks noGrp="1"/>
          </p:cNvSpPr>
          <p:nvPr>
            <p:ph type="title" idx="4294967295"/>
          </p:nvPr>
        </p:nvSpPr>
        <p:spPr>
          <a:xfrm>
            <a:off x="576263" y="295564"/>
            <a:ext cx="11006136"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B40A5"/>
                </a:solidFill>
                <a:effectLst/>
                <a:uLnTx/>
                <a:uFillTx/>
                <a:latin typeface="+mn-lt"/>
                <a:ea typeface="+mn-ea"/>
                <a:cs typeface="+mn-cs"/>
              </a:rPr>
              <a:t>NAMCS – Provider Component: Changes Underway</a:t>
            </a:r>
          </a:p>
        </p:txBody>
      </p:sp>
      <p:sp>
        <p:nvSpPr>
          <p:cNvPr id="2" name="Content Placeholder 1">
            <a:extLst>
              <a:ext uri="{FF2B5EF4-FFF2-40B4-BE49-F238E27FC236}">
                <a16:creationId xmlns:a16="http://schemas.microsoft.com/office/drawing/2014/main" id="{B0529A23-B44A-4990-8E0B-D892226A2784}"/>
              </a:ext>
            </a:extLst>
          </p:cNvPr>
          <p:cNvSpPr>
            <a:spLocks noGrp="1"/>
          </p:cNvSpPr>
          <p:nvPr>
            <p:ph sz="quarter" idx="10"/>
          </p:nvPr>
        </p:nvSpPr>
        <p:spPr>
          <a:xfrm>
            <a:off x="363255" y="1143001"/>
            <a:ext cx="11523945" cy="5419436"/>
          </a:xfrm>
        </p:spPr>
        <p:txBody>
          <a:bodyPr>
            <a:normAutofit lnSpcReduction="10000"/>
          </a:bodyPr>
          <a:lstStyle/>
          <a:p>
            <a:pPr marL="342900" indent="-342900">
              <a:buClr>
                <a:schemeClr val="accent1">
                  <a:lumMod val="75000"/>
                </a:schemeClr>
              </a:buClr>
              <a:buFont typeface="Wingdings" panose="05000000000000000000" pitchFamily="2" charset="2"/>
              <a:buChar char="§"/>
            </a:pPr>
            <a:r>
              <a:rPr lang="en-US" sz="2400" b="0" dirty="0">
                <a:solidFill>
                  <a:schemeClr val="tx1"/>
                </a:solidFill>
                <a:latin typeface="Calibri "/>
              </a:rPr>
              <a:t>In 2023, numerous changes will occur:</a:t>
            </a:r>
          </a:p>
          <a:p>
            <a:pPr marL="738188" lvl="2" indent="-342900">
              <a:buClr>
                <a:schemeClr val="accent1">
                  <a:lumMod val="75000"/>
                </a:schemeClr>
              </a:buClr>
            </a:pPr>
            <a:r>
              <a:rPr lang="en-US" dirty="0">
                <a:latin typeface="Calibri "/>
              </a:rPr>
              <a:t>Pilot a mixed mode (web and mail) provider survey conducted by U.S. Census Bureau</a:t>
            </a:r>
            <a:endParaRPr lang="en-US" b="0" dirty="0">
              <a:solidFill>
                <a:schemeClr val="tx1"/>
              </a:solidFill>
              <a:latin typeface="Calibri "/>
            </a:endParaRPr>
          </a:p>
          <a:p>
            <a:pPr marL="738188" lvl="2" indent="-342900">
              <a:buClr>
                <a:schemeClr val="accent1">
                  <a:lumMod val="75000"/>
                </a:schemeClr>
              </a:buClr>
            </a:pPr>
            <a:r>
              <a:rPr lang="en-US" b="0" dirty="0">
                <a:solidFill>
                  <a:schemeClr val="tx1"/>
                </a:solidFill>
                <a:latin typeface="Calibri "/>
              </a:rPr>
              <a:t>Scope will be expanded to include physicians and PAs </a:t>
            </a:r>
          </a:p>
          <a:p>
            <a:pPr marL="738188" lvl="2" indent="-342900">
              <a:buClr>
                <a:schemeClr val="accent1">
                  <a:lumMod val="75000"/>
                </a:schemeClr>
              </a:buClr>
            </a:pPr>
            <a:r>
              <a:rPr lang="en-US" sz="2400" b="0" dirty="0">
                <a:solidFill>
                  <a:schemeClr val="tx1"/>
                </a:solidFill>
                <a:latin typeface="Calibri "/>
              </a:rPr>
              <a:t>Potential for additional advanced practice providers in the future</a:t>
            </a:r>
          </a:p>
          <a:p>
            <a:pPr marL="738188" lvl="2" indent="-342900">
              <a:buClr>
                <a:schemeClr val="accent1">
                  <a:lumMod val="75000"/>
                </a:schemeClr>
              </a:buClr>
            </a:pPr>
            <a:r>
              <a:rPr lang="en-US" b="0" dirty="0">
                <a:solidFill>
                  <a:schemeClr val="tx1"/>
                </a:solidFill>
                <a:latin typeface="Calibri "/>
              </a:rPr>
              <a:t>No visit data collection will be included for 2023 </a:t>
            </a:r>
          </a:p>
          <a:p>
            <a:pPr marL="342900" indent="-342900">
              <a:buClr>
                <a:schemeClr val="accent1">
                  <a:lumMod val="75000"/>
                </a:schemeClr>
              </a:buClr>
              <a:buFont typeface="Wingdings" panose="05000000000000000000" pitchFamily="2" charset="2"/>
              <a:buChar char="§"/>
            </a:pPr>
            <a:r>
              <a:rPr lang="en-US" sz="2400" b="0" dirty="0">
                <a:solidFill>
                  <a:schemeClr val="tx1"/>
                </a:solidFill>
                <a:latin typeface="Calibri "/>
              </a:rPr>
              <a:t>Survey content to include more timely/relevant topics such as:</a:t>
            </a:r>
          </a:p>
          <a:p>
            <a:pPr marL="738188" lvl="2" indent="-342900">
              <a:buClr>
                <a:schemeClr val="accent1">
                  <a:lumMod val="75000"/>
                </a:schemeClr>
              </a:buClr>
            </a:pPr>
            <a:r>
              <a:rPr lang="en-US" b="0" dirty="0">
                <a:solidFill>
                  <a:schemeClr val="tx1"/>
                </a:solidFill>
                <a:latin typeface="Calibri "/>
              </a:rPr>
              <a:t>Provider and practice characteristics</a:t>
            </a:r>
          </a:p>
          <a:p>
            <a:pPr marL="738188" lvl="2" indent="-342900">
              <a:buClr>
                <a:schemeClr val="accent1">
                  <a:lumMod val="75000"/>
                </a:schemeClr>
              </a:buClr>
            </a:pPr>
            <a:r>
              <a:rPr lang="en-US" b="0" dirty="0">
                <a:solidFill>
                  <a:schemeClr val="tx1"/>
                </a:solidFill>
                <a:latin typeface="Calibri "/>
              </a:rPr>
              <a:t>Telemedicine</a:t>
            </a:r>
          </a:p>
          <a:p>
            <a:pPr marL="738188" lvl="2" indent="-342900">
              <a:buClr>
                <a:schemeClr val="accent1">
                  <a:lumMod val="75000"/>
                </a:schemeClr>
              </a:buClr>
            </a:pPr>
            <a:r>
              <a:rPr lang="en-US" b="0" dirty="0">
                <a:solidFill>
                  <a:schemeClr val="tx1"/>
                </a:solidFill>
                <a:latin typeface="Calibri "/>
              </a:rPr>
              <a:t>CLAS standards</a:t>
            </a:r>
          </a:p>
          <a:p>
            <a:pPr marL="738188" lvl="2" indent="-342900">
              <a:buClr>
                <a:schemeClr val="accent1">
                  <a:lumMod val="75000"/>
                </a:schemeClr>
              </a:buClr>
            </a:pPr>
            <a:r>
              <a:rPr lang="en-US" b="0" dirty="0">
                <a:solidFill>
                  <a:schemeClr val="tx1"/>
                </a:solidFill>
                <a:latin typeface="Calibri "/>
              </a:rPr>
              <a:t>Knowledge of opioid guidelines (physicians)</a:t>
            </a:r>
          </a:p>
          <a:p>
            <a:pPr marL="738188" lvl="2" indent="-342900">
              <a:buClr>
                <a:schemeClr val="accent1">
                  <a:lumMod val="75000"/>
                </a:schemeClr>
              </a:buClr>
            </a:pPr>
            <a:r>
              <a:rPr lang="en-US" b="0" dirty="0">
                <a:solidFill>
                  <a:schemeClr val="tx1"/>
                </a:solidFill>
                <a:latin typeface="Calibri "/>
              </a:rPr>
              <a:t>Autonomy (PAs)</a:t>
            </a:r>
          </a:p>
          <a:p>
            <a:pPr marL="61913" lvl="1" indent="0">
              <a:buClr>
                <a:schemeClr val="accent1">
                  <a:lumMod val="75000"/>
                </a:schemeClr>
              </a:buClr>
              <a:buNone/>
            </a:pPr>
            <a:endParaRPr lang="en-US" sz="1600" b="0" dirty="0">
              <a:solidFill>
                <a:schemeClr val="tx1"/>
              </a:solidFill>
              <a:latin typeface="Calibri "/>
            </a:endParaRPr>
          </a:p>
        </p:txBody>
      </p:sp>
      <p:sp>
        <p:nvSpPr>
          <p:cNvPr id="4" name="Slide Number Placeholder 2">
            <a:extLst>
              <a:ext uri="{FF2B5EF4-FFF2-40B4-BE49-F238E27FC236}">
                <a16:creationId xmlns:a16="http://schemas.microsoft.com/office/drawing/2014/main" id="{8C6E549B-B2E6-4F9F-B185-449AE210F2D1}"/>
              </a:ext>
              <a:ext uri="{C183D7F6-B498-43B3-948B-1728B52AA6E4}">
                <adec:decorative xmlns:adec="http://schemas.microsoft.com/office/drawing/2017/decorative" val="1"/>
              </a:ext>
            </a:extLst>
          </p:cNvPr>
          <p:cNvSpPr txBox="1">
            <a:spLocks/>
          </p:cNvSpPr>
          <p:nvPr/>
        </p:nvSpPr>
        <p:spPr>
          <a:xfrm>
            <a:off x="9590872" y="6414572"/>
            <a:ext cx="2483003" cy="305231"/>
          </a:xfrm>
          <a:prstGeom prst="rect">
            <a:avLst/>
          </a:prstGeom>
        </p:spPr>
        <p:txBody>
          <a:bodyPr vert="horz" lIns="68580" tIns="34290" rIns="68580" bIns="3429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378" rtl="0" eaLnBrk="1" fontAlgn="base" latinLnBrk="0" hangingPunct="1">
              <a:lnSpc>
                <a:spcPct val="100000"/>
              </a:lnSpc>
              <a:spcBef>
                <a:spcPct val="0"/>
              </a:spcBef>
              <a:spcAft>
                <a:spcPct val="0"/>
              </a:spcAft>
              <a:buClrTx/>
              <a:buSzTx/>
              <a:buFontTx/>
              <a:buNone/>
              <a:tabLst/>
              <a:defRPr/>
            </a:pPr>
            <a:fld id="{F6BA8A57-6950-456F-AD58-31B92BF8BFF8}" type="slidenum">
              <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378" rtl="0" eaLnBrk="1" fontAlgn="base" latinLnBrk="0" hangingPunct="1">
                <a:lnSpc>
                  <a:spcPct val="100000"/>
                </a:lnSpc>
                <a:spcBef>
                  <a:spcPct val="0"/>
                </a:spcBef>
                <a:spcAft>
                  <a:spcPct val="0"/>
                </a:spcAft>
                <a:buClrTx/>
                <a:buSzTx/>
                <a:buFontTx/>
                <a:buNone/>
                <a:tabLst/>
                <a:defRPr/>
              </a:pPr>
              <a:t>28</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698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DC4A8CE-ACC1-4474-87DA-57563A969DAF}"/>
              </a:ext>
            </a:extLst>
          </p:cNvPr>
          <p:cNvSpPr txBox="1">
            <a:spLocks noGrp="1"/>
          </p:cNvSpPr>
          <p:nvPr>
            <p:ph type="title" idx="4294967295"/>
          </p:nvPr>
        </p:nvSpPr>
        <p:spPr>
          <a:xfrm>
            <a:off x="573343" y="600419"/>
            <a:ext cx="11045314" cy="456751"/>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B40A5"/>
                </a:solidFill>
                <a:effectLst/>
                <a:uLnTx/>
                <a:uFillTx/>
                <a:latin typeface="Calibri"/>
                <a:ea typeface="+mj-ea"/>
                <a:cs typeface="Calibri"/>
              </a:rPr>
              <a:t>NAMCS – Provider Component: Future Plans</a:t>
            </a:r>
            <a:endParaRPr kumimoji="0" lang="en-US" sz="3200" b="1" i="0" u="none" strike="noStrike" kern="1200" cap="none" spc="0" normalizeH="0" baseline="0" noProof="0" dirty="0">
              <a:ln>
                <a:noFill/>
              </a:ln>
              <a:solidFill>
                <a:srgbClr val="0B40A5"/>
              </a:solidFill>
              <a:effectLst/>
              <a:uLnTx/>
              <a:uFillTx/>
              <a:latin typeface="+mj-lt"/>
              <a:ea typeface="+mj-ea"/>
              <a:cs typeface="Calibri"/>
            </a:endParaRPr>
          </a:p>
        </p:txBody>
      </p:sp>
      <p:sp>
        <p:nvSpPr>
          <p:cNvPr id="6" name="Text Placeholder 2">
            <a:extLst>
              <a:ext uri="{FF2B5EF4-FFF2-40B4-BE49-F238E27FC236}">
                <a16:creationId xmlns:a16="http://schemas.microsoft.com/office/drawing/2014/main" id="{389A6F13-6777-490C-A731-34C60E7D2EFD}"/>
              </a:ext>
            </a:extLst>
          </p:cNvPr>
          <p:cNvSpPr txBox="1">
            <a:spLocks/>
          </p:cNvSpPr>
          <p:nvPr/>
        </p:nvSpPr>
        <p:spPr>
          <a:xfrm>
            <a:off x="573343" y="1389712"/>
            <a:ext cx="11302706" cy="475267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spcAft>
                <a:spcPts val="1200"/>
              </a:spcAft>
              <a:buFont typeface="Arial" panose="020B0604020202020204" pitchFamily="34" charset="0"/>
              <a:buNone/>
              <a:defRPr sz="3600" b="1" kern="1200">
                <a:solidFill>
                  <a:srgbClr val="CF6F19"/>
                </a:solidFill>
                <a:latin typeface="+mn-lt"/>
                <a:ea typeface="+mn-ea"/>
                <a:cs typeface="+mn-cs"/>
              </a:defRPr>
            </a:lvl1pPr>
            <a:lvl2pPr marL="290513" indent="-290513" algn="l" defTabSz="914400" rtl="0" eaLnBrk="1" latinLnBrk="0" hangingPunct="1">
              <a:lnSpc>
                <a:spcPct val="90000"/>
              </a:lnSpc>
              <a:spcBef>
                <a:spcPts val="600"/>
              </a:spcBef>
              <a:spcAft>
                <a:spcPts val="600"/>
              </a:spcAft>
              <a:buClr>
                <a:srgbClr val="018BB0"/>
              </a:buClr>
              <a:buFont typeface="Wingdings" panose="05000000000000000000" pitchFamily="2" charset="2"/>
              <a:buChar char="§"/>
              <a:defRPr sz="2800" kern="1200">
                <a:solidFill>
                  <a:schemeClr val="tx1"/>
                </a:solidFill>
                <a:latin typeface="+mn-lt"/>
                <a:ea typeface="+mn-ea"/>
                <a:cs typeface="+mn-cs"/>
              </a:defRPr>
            </a:lvl2pPr>
            <a:lvl3pPr marL="623888" indent="-333375" algn="l" defTabSz="914400" rtl="0" eaLnBrk="1" latinLnBrk="0" hangingPunct="1">
              <a:lnSpc>
                <a:spcPct val="90000"/>
              </a:lnSpc>
              <a:spcBef>
                <a:spcPts val="600"/>
              </a:spcBef>
              <a:spcAft>
                <a:spcPts val="600"/>
              </a:spcAft>
              <a:buClr>
                <a:srgbClr val="008641"/>
              </a:buClr>
              <a:buFont typeface="Arial" panose="020B0604020202020204" pitchFamily="34" charset="0"/>
              <a:buChar char="•"/>
              <a:defRPr sz="2400" kern="1200">
                <a:solidFill>
                  <a:schemeClr val="tx1"/>
                </a:solidFill>
                <a:latin typeface="+mn-lt"/>
                <a:ea typeface="+mn-ea"/>
                <a:cs typeface="+mn-cs"/>
              </a:defRPr>
            </a:lvl3pPr>
            <a:lvl4pPr marL="914400" indent="-231775" algn="l" defTabSz="914400" rtl="0" eaLnBrk="1" latinLnBrk="0" hangingPunct="1">
              <a:lnSpc>
                <a:spcPct val="90000"/>
              </a:lnSpc>
              <a:spcBef>
                <a:spcPts val="600"/>
              </a:spcBef>
              <a:spcAft>
                <a:spcPts val="6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Clr>
                <a:srgbClr val="0B40A5"/>
              </a:buClr>
              <a:buFont typeface="Wingdings" panose="05000000000000000000" pitchFamily="2" charset="2"/>
              <a:buChar char="§"/>
            </a:pPr>
            <a:r>
              <a:rPr lang="en-US" sz="2400" dirty="0">
                <a:solidFill>
                  <a:srgbClr val="0B40A5"/>
                </a:solidFill>
                <a:cs typeface="Calibri"/>
              </a:rPr>
              <a:t>Continue fielding the Provider Interview</a:t>
            </a:r>
            <a:endParaRPr lang="en-US" sz="2400" dirty="0">
              <a:solidFill>
                <a:srgbClr val="0B40A5"/>
              </a:solidFill>
            </a:endParaRPr>
          </a:p>
          <a:p>
            <a:pPr marL="800100" lvl="1" indent="-342900">
              <a:lnSpc>
                <a:spcPct val="100000"/>
              </a:lnSpc>
              <a:spcBef>
                <a:spcPts val="500"/>
              </a:spcBef>
              <a:spcAft>
                <a:spcPts val="0"/>
              </a:spcAft>
              <a:buClr>
                <a:schemeClr val="accent1">
                  <a:lumMod val="75000"/>
                </a:schemeClr>
              </a:buClr>
              <a:buFont typeface="Arial" panose="020B0604020202020204" pitchFamily="34" charset="0"/>
              <a:buChar char="•"/>
            </a:pPr>
            <a:r>
              <a:rPr lang="en-US" sz="2200" b="0" dirty="0">
                <a:solidFill>
                  <a:schemeClr val="tx1">
                    <a:lumMod val="95000"/>
                    <a:lumOff val="5000"/>
                  </a:schemeClr>
                </a:solidFill>
                <a:latin typeface="Calibri"/>
                <a:cs typeface="Calibri"/>
              </a:rPr>
              <a:t>Pending a successful 2023 pilot, continue fielding this component in the future, looking to expand the sample and allow for more flexibility with questions. </a:t>
            </a:r>
          </a:p>
          <a:p>
            <a:pPr marL="457200" indent="-457200">
              <a:buClr>
                <a:srgbClr val="0B40A5"/>
              </a:buClr>
              <a:buFont typeface="Wingdings" panose="05000000000000000000" pitchFamily="2" charset="2"/>
              <a:buChar char="§"/>
            </a:pPr>
            <a:r>
              <a:rPr lang="en-US" sz="2400" dirty="0">
                <a:solidFill>
                  <a:srgbClr val="0B40A5"/>
                </a:solidFill>
                <a:cs typeface="Calibri"/>
              </a:rPr>
              <a:t>Reinstating collection of ambulatory care visits made to providers</a:t>
            </a:r>
          </a:p>
          <a:p>
            <a:pPr marL="804672" lvl="1" indent="-347472">
              <a:lnSpc>
                <a:spcPct val="100000"/>
              </a:lnSpc>
              <a:spcBef>
                <a:spcPts val="500"/>
              </a:spcBef>
              <a:spcAft>
                <a:spcPts val="0"/>
              </a:spcAft>
              <a:buClr>
                <a:schemeClr val="accent1">
                  <a:lumMod val="75000"/>
                </a:schemeClr>
              </a:buClr>
              <a:buFont typeface="Arial" panose="020B0604020202020204" pitchFamily="34" charset="0"/>
              <a:buChar char="•"/>
            </a:pPr>
            <a:r>
              <a:rPr lang="en-US" sz="2200" dirty="0">
                <a:solidFill>
                  <a:schemeClr val="tx1">
                    <a:lumMod val="95000"/>
                    <a:lumOff val="5000"/>
                  </a:schemeClr>
                </a:solidFill>
                <a:latin typeface="Calibri"/>
                <a:cs typeface="Calibri"/>
              </a:rPr>
              <a:t>Developmental work is underway with RTI International in determining the feasibility of drawing a nationally representative sample of provider groups.</a:t>
            </a:r>
          </a:p>
          <a:p>
            <a:pPr marL="804672" lvl="1" indent="-347472">
              <a:lnSpc>
                <a:spcPct val="100000"/>
              </a:lnSpc>
              <a:spcBef>
                <a:spcPts val="500"/>
              </a:spcBef>
              <a:spcAft>
                <a:spcPts val="0"/>
              </a:spcAft>
              <a:buClr>
                <a:schemeClr val="accent1">
                  <a:lumMod val="75000"/>
                </a:schemeClr>
              </a:buClr>
              <a:buFont typeface="Arial" panose="020B0604020202020204" pitchFamily="34" charset="0"/>
              <a:buChar char="•"/>
            </a:pPr>
            <a:r>
              <a:rPr lang="en-US" sz="2200" b="0" dirty="0">
                <a:solidFill>
                  <a:schemeClr val="tx1">
                    <a:lumMod val="95000"/>
                    <a:lumOff val="5000"/>
                  </a:schemeClr>
                </a:solidFill>
                <a:latin typeface="Calibri"/>
                <a:cs typeface="Calibri"/>
              </a:rPr>
              <a:t>Exploring how to leverage </a:t>
            </a:r>
            <a:r>
              <a:rPr lang="en-US" sz="2200" dirty="0">
                <a:solidFill>
                  <a:schemeClr val="tx1">
                    <a:lumMod val="95000"/>
                    <a:lumOff val="5000"/>
                  </a:schemeClr>
                </a:solidFill>
                <a:latin typeface="Calibri"/>
                <a:cs typeface="Calibri"/>
              </a:rPr>
              <a:t>EH</a:t>
            </a:r>
            <a:r>
              <a:rPr lang="en-US" sz="2200" b="0" dirty="0">
                <a:solidFill>
                  <a:schemeClr val="tx1">
                    <a:lumMod val="95000"/>
                    <a:lumOff val="5000"/>
                  </a:schemeClr>
                </a:solidFill>
                <a:latin typeface="Calibri"/>
                <a:cs typeface="Calibri"/>
              </a:rPr>
              <a:t>R submission to collect annual visits from provider groups.</a:t>
            </a:r>
          </a:p>
          <a:p>
            <a:pPr marL="457200" indent="-457200">
              <a:buClr>
                <a:srgbClr val="0B40A5"/>
              </a:buClr>
              <a:buFont typeface="Wingdings" panose="05000000000000000000" pitchFamily="2" charset="2"/>
              <a:buChar char="§"/>
            </a:pPr>
            <a:r>
              <a:rPr lang="en-US" sz="2400" dirty="0">
                <a:solidFill>
                  <a:srgbClr val="0B40A5"/>
                </a:solidFill>
                <a:cs typeface="Calibri"/>
              </a:rPr>
              <a:t>Fast Healthcare Interoperability Resources (FHIR): HL7 Health Care Surveys Content Implementation Guide (IG)</a:t>
            </a:r>
          </a:p>
          <a:p>
            <a:pPr marL="804672" lvl="1" indent="-347472">
              <a:lnSpc>
                <a:spcPct val="100000"/>
              </a:lnSpc>
              <a:spcBef>
                <a:spcPts val="500"/>
              </a:spcBef>
              <a:spcAft>
                <a:spcPts val="0"/>
              </a:spcAft>
              <a:buClr>
                <a:schemeClr val="accent1">
                  <a:lumMod val="75000"/>
                </a:schemeClr>
              </a:buClr>
              <a:buFont typeface="Arial" panose="020B0604020202020204" pitchFamily="34" charset="0"/>
              <a:buChar char="•"/>
            </a:pPr>
            <a:r>
              <a:rPr lang="en-US" sz="2200" b="0" dirty="0">
                <a:solidFill>
                  <a:schemeClr val="tx1">
                    <a:lumMod val="95000"/>
                    <a:lumOff val="5000"/>
                  </a:schemeClr>
                </a:solidFill>
                <a:latin typeface="Calibri"/>
                <a:cs typeface="Calibri"/>
              </a:rPr>
              <a:t>Highly aligned with the United States Core Data for Interoperability (USCDI) standard.</a:t>
            </a:r>
          </a:p>
          <a:p>
            <a:pPr marL="804672" lvl="1" indent="-347472">
              <a:lnSpc>
                <a:spcPct val="100000"/>
              </a:lnSpc>
              <a:spcBef>
                <a:spcPts val="500"/>
              </a:spcBef>
              <a:spcAft>
                <a:spcPts val="0"/>
              </a:spcAft>
              <a:buClr>
                <a:schemeClr val="accent1">
                  <a:lumMod val="75000"/>
                </a:schemeClr>
              </a:buClr>
              <a:buFont typeface="Arial" panose="020B0604020202020204" pitchFamily="34" charset="0"/>
              <a:buChar char="•"/>
            </a:pPr>
            <a:r>
              <a:rPr lang="en-US" sz="2200" b="0" dirty="0">
                <a:solidFill>
                  <a:schemeClr val="tx1">
                    <a:lumMod val="95000"/>
                    <a:lumOff val="5000"/>
                  </a:schemeClr>
                </a:solidFill>
                <a:latin typeface="Calibri"/>
                <a:cs typeface="Calibri"/>
              </a:rPr>
              <a:t>This content IG uses the technical infrastructure of the HL7 MedMorph Reference Architecture IG, most notably the MedMorph app, which is also used in CDC elsewhere.</a:t>
            </a:r>
          </a:p>
          <a:p>
            <a:pPr marL="0" indent="0"/>
            <a:endParaRPr lang="en-US" dirty="0"/>
          </a:p>
        </p:txBody>
      </p:sp>
      <p:sp>
        <p:nvSpPr>
          <p:cNvPr id="8" name="Slide Number Placeholder 2">
            <a:extLst>
              <a:ext uri="{FF2B5EF4-FFF2-40B4-BE49-F238E27FC236}">
                <a16:creationId xmlns:a16="http://schemas.microsoft.com/office/drawing/2014/main" id="{FCCECCBD-3D5C-46F2-8E66-22A0402156A1}"/>
              </a:ext>
            </a:extLst>
          </p:cNvPr>
          <p:cNvSpPr txBox="1">
            <a:spLocks/>
          </p:cNvSpPr>
          <p:nvPr/>
        </p:nvSpPr>
        <p:spPr>
          <a:xfrm>
            <a:off x="9598828" y="6374972"/>
            <a:ext cx="2483003" cy="305231"/>
          </a:xfrm>
          <a:prstGeom prst="rect">
            <a:avLst/>
          </a:prstGeom>
        </p:spPr>
        <p:txBody>
          <a:bodyPr vert="horz" lIns="68580" tIns="34290" rIns="68580" bIns="3429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378" rtl="0" eaLnBrk="1" fontAlgn="base" latinLnBrk="0" hangingPunct="1">
              <a:lnSpc>
                <a:spcPct val="100000"/>
              </a:lnSpc>
              <a:spcBef>
                <a:spcPct val="0"/>
              </a:spcBef>
              <a:spcAft>
                <a:spcPct val="0"/>
              </a:spcAft>
              <a:buClrTx/>
              <a:buSzTx/>
              <a:buFontTx/>
              <a:buNone/>
              <a:tabLst/>
              <a:defRPr/>
            </a:pPr>
            <a:fld id="{F6BA8A57-6950-456F-AD58-31B92BF8BFF8}" type="slidenum">
              <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378" rtl="0" eaLnBrk="1" fontAlgn="base" latinLnBrk="0" hangingPunct="1">
                <a:lnSpc>
                  <a:spcPct val="100000"/>
                </a:lnSpc>
                <a:spcBef>
                  <a:spcPct val="0"/>
                </a:spcBef>
                <a:spcAft>
                  <a:spcPct val="0"/>
                </a:spcAft>
                <a:buClrTx/>
                <a:buSzTx/>
                <a:buFontTx/>
                <a:buNone/>
                <a:tabLst/>
                <a:defRPr/>
              </a:pPr>
              <a:t>29</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5320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ED89C43C-618F-4548-8D7A-BA29BCF4DF38}"/>
              </a:ext>
            </a:extLst>
          </p:cNvPr>
          <p:cNvSpPr txBox="1">
            <a:spLocks noGrp="1"/>
          </p:cNvSpPr>
          <p:nvPr>
            <p:ph type="title" idx="4294967295"/>
          </p:nvPr>
        </p:nvSpPr>
        <p:spPr>
          <a:xfrm>
            <a:off x="1022195" y="577494"/>
            <a:ext cx="6094140" cy="5355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90000"/>
              </a:lnSpc>
              <a:spcBef>
                <a:spcPct val="20000"/>
              </a:spcBef>
              <a:spcAft>
                <a:spcPts val="0"/>
              </a:spcAft>
              <a:buClrTx/>
              <a:buSzTx/>
              <a:buFontTx/>
              <a:buNone/>
              <a:tabLst/>
              <a:defRPr/>
            </a:pPr>
            <a:r>
              <a:rPr kumimoji="0" lang="en-US" sz="3200" b="1" i="0" u="none" strike="noStrike" kern="1200" cap="none" spc="0" normalizeH="0" baseline="0" noProof="0" dirty="0">
                <a:ln>
                  <a:noFill/>
                </a:ln>
                <a:solidFill>
                  <a:srgbClr val="0B40A5"/>
                </a:solidFill>
                <a:effectLst/>
                <a:uLnTx/>
                <a:uFillTx/>
                <a:latin typeface="Calibri "/>
                <a:ea typeface="+mn-ea"/>
                <a:cs typeface="Arial"/>
              </a:rPr>
              <a:t>Agenda</a:t>
            </a:r>
            <a:endParaRPr kumimoji="0" lang="en-US" sz="3200" b="1" i="0" u="none" strike="noStrike" kern="1200" cap="none" spc="0" normalizeH="0" baseline="0" noProof="0" dirty="0">
              <a:ln>
                <a:noFill/>
              </a:ln>
              <a:solidFill>
                <a:srgbClr val="0B40A5"/>
              </a:solidFill>
              <a:effectLst/>
              <a:uLnTx/>
              <a:uFillTx/>
              <a:latin typeface="Calibri "/>
              <a:ea typeface="+mn-ea"/>
              <a:cs typeface="Arial" panose="020B0604020202020204" pitchFamily="34" charset="0"/>
            </a:endParaRPr>
          </a:p>
        </p:txBody>
      </p:sp>
      <p:sp>
        <p:nvSpPr>
          <p:cNvPr id="4" name="Slide Number Placeholder 2">
            <a:extLst>
              <a:ext uri="{FF2B5EF4-FFF2-40B4-BE49-F238E27FC236}">
                <a16:creationId xmlns:a16="http://schemas.microsoft.com/office/drawing/2014/main" id="{936A75FE-CAB3-4771-B849-0C82283D4D88}"/>
              </a:ext>
              <a:ext uri="{C183D7F6-B498-43B3-948B-1728B52AA6E4}">
                <adec:decorative xmlns:adec="http://schemas.microsoft.com/office/drawing/2017/decorative" val="1"/>
              </a:ext>
            </a:extLst>
          </p:cNvPr>
          <p:cNvSpPr txBox="1">
            <a:spLocks/>
          </p:cNvSpPr>
          <p:nvPr/>
        </p:nvSpPr>
        <p:spPr>
          <a:xfrm>
            <a:off x="9590872" y="6414572"/>
            <a:ext cx="2483003" cy="305231"/>
          </a:xfrm>
          <a:prstGeom prst="rect">
            <a:avLst/>
          </a:prstGeom>
        </p:spPr>
        <p:txBody>
          <a:bodyPr vert="horz" lIns="68580" tIns="34290" rIns="68580" bIns="3429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378" rtl="0" eaLnBrk="1" fontAlgn="base" latinLnBrk="0" hangingPunct="1">
              <a:lnSpc>
                <a:spcPct val="100000"/>
              </a:lnSpc>
              <a:spcBef>
                <a:spcPct val="0"/>
              </a:spcBef>
              <a:spcAft>
                <a:spcPct val="0"/>
              </a:spcAft>
              <a:buClrTx/>
              <a:buSzTx/>
              <a:buFontTx/>
              <a:buNone/>
              <a:tabLst/>
              <a:defRPr/>
            </a:pPr>
            <a:fld id="{F6BA8A57-6950-456F-AD58-31B92BF8BFF8}" type="slidenum">
              <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378" rtl="0" eaLnBrk="1" fontAlgn="base" latinLnBrk="0" hangingPunct="1">
                <a:lnSpc>
                  <a:spcPct val="100000"/>
                </a:lnSpc>
                <a:spcBef>
                  <a:spcPct val="0"/>
                </a:spcBef>
                <a:spcAft>
                  <a:spcPct val="0"/>
                </a:spcAft>
                <a:buClrTx/>
                <a:buSzTx/>
                <a:buFontTx/>
                <a:buNone/>
                <a:tabLst/>
                <a:defRPr/>
              </a:pPr>
              <a:t>3</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Text Placeholder 2">
            <a:extLst>
              <a:ext uri="{FF2B5EF4-FFF2-40B4-BE49-F238E27FC236}">
                <a16:creationId xmlns:a16="http://schemas.microsoft.com/office/drawing/2014/main" id="{E111CD05-F53B-4AC4-A4E4-75E3D526485C}"/>
              </a:ext>
              <a:ext uri="{C183D7F6-B498-43B3-948B-1728B52AA6E4}">
                <adec:decorative xmlns:adec="http://schemas.microsoft.com/office/drawing/2017/decorative" val="1"/>
              </a:ext>
            </a:extLst>
          </p:cNvPr>
          <p:cNvSpPr txBox="1">
            <a:spLocks/>
          </p:cNvSpPr>
          <p:nvPr/>
        </p:nvSpPr>
        <p:spPr>
          <a:xfrm>
            <a:off x="609600" y="1189225"/>
            <a:ext cx="10972800" cy="539413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spcAft>
                <a:spcPts val="1200"/>
              </a:spcAft>
              <a:buFont typeface="Arial" panose="020B0604020202020204" pitchFamily="34" charset="0"/>
              <a:buNone/>
              <a:defRPr sz="3600" b="1" kern="1200">
                <a:solidFill>
                  <a:srgbClr val="CF6F19"/>
                </a:solidFill>
                <a:latin typeface="+mn-lt"/>
                <a:ea typeface="+mn-ea"/>
                <a:cs typeface="+mn-cs"/>
              </a:defRPr>
            </a:lvl1pPr>
            <a:lvl2pPr marL="290513" indent="-290513" algn="l" defTabSz="914400" rtl="0" eaLnBrk="1" latinLnBrk="0" hangingPunct="1">
              <a:lnSpc>
                <a:spcPct val="90000"/>
              </a:lnSpc>
              <a:spcBef>
                <a:spcPts val="600"/>
              </a:spcBef>
              <a:spcAft>
                <a:spcPts val="600"/>
              </a:spcAft>
              <a:buClr>
                <a:srgbClr val="018BB0"/>
              </a:buClr>
              <a:buFont typeface="Wingdings" panose="05000000000000000000" pitchFamily="2" charset="2"/>
              <a:buChar char="§"/>
              <a:defRPr sz="2800" kern="1200">
                <a:solidFill>
                  <a:schemeClr val="tx1"/>
                </a:solidFill>
                <a:latin typeface="+mn-lt"/>
                <a:ea typeface="+mn-ea"/>
                <a:cs typeface="+mn-cs"/>
              </a:defRPr>
            </a:lvl2pPr>
            <a:lvl3pPr marL="623888" indent="-333375" algn="l" defTabSz="914400" rtl="0" eaLnBrk="1" latinLnBrk="0" hangingPunct="1">
              <a:lnSpc>
                <a:spcPct val="90000"/>
              </a:lnSpc>
              <a:spcBef>
                <a:spcPts val="600"/>
              </a:spcBef>
              <a:spcAft>
                <a:spcPts val="600"/>
              </a:spcAft>
              <a:buClr>
                <a:srgbClr val="008641"/>
              </a:buClr>
              <a:buFont typeface="Arial" panose="020B0604020202020204" pitchFamily="34" charset="0"/>
              <a:buChar char="•"/>
              <a:defRPr sz="2400" kern="1200">
                <a:solidFill>
                  <a:schemeClr val="tx1"/>
                </a:solidFill>
                <a:latin typeface="+mn-lt"/>
                <a:ea typeface="+mn-ea"/>
                <a:cs typeface="+mn-cs"/>
              </a:defRPr>
            </a:lvl3pPr>
            <a:lvl4pPr marL="914400" indent="-231775" algn="l" defTabSz="914400" rtl="0" eaLnBrk="1" latinLnBrk="0" hangingPunct="1">
              <a:lnSpc>
                <a:spcPct val="90000"/>
              </a:lnSpc>
              <a:spcBef>
                <a:spcPts val="600"/>
              </a:spcBef>
              <a:spcAft>
                <a:spcPts val="6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buFont typeface="Courier New" panose="02070309020205020404" pitchFamily="49" charset="0"/>
              <a:buChar char="o"/>
            </a:pPr>
            <a:endParaRPr lang="en-US" dirty="0"/>
          </a:p>
          <a:p>
            <a:pPr lvl="1"/>
            <a:endParaRPr lang="en-US" b="1" dirty="0">
              <a:solidFill>
                <a:schemeClr val="tx1">
                  <a:lumMod val="75000"/>
                </a:schemeClr>
              </a:solidFill>
              <a:cs typeface="Calibri" panose="020F0502020204030204" pitchFamily="34" charset="0"/>
            </a:endParaRPr>
          </a:p>
          <a:p>
            <a:pPr lvl="1"/>
            <a:endParaRPr lang="en-US" b="1" dirty="0">
              <a:solidFill>
                <a:schemeClr val="tx1">
                  <a:lumMod val="75000"/>
                </a:schemeClr>
              </a:solidFill>
              <a:cs typeface="Calibri" panose="020F0502020204030204" pitchFamily="34" charset="0"/>
            </a:endParaRPr>
          </a:p>
        </p:txBody>
      </p:sp>
      <p:sp>
        <p:nvSpPr>
          <p:cNvPr id="9" name="Text Placeholder 2">
            <a:extLst>
              <a:ext uri="{FF2B5EF4-FFF2-40B4-BE49-F238E27FC236}">
                <a16:creationId xmlns:a16="http://schemas.microsoft.com/office/drawing/2014/main" id="{9D5E60C6-DE27-4314-96A8-C6E1FA6010E6}"/>
              </a:ext>
              <a:ext uri="{C183D7F6-B498-43B3-948B-1728B52AA6E4}">
                <adec:decorative xmlns:adec="http://schemas.microsoft.com/office/drawing/2017/decorative" val="1"/>
              </a:ext>
            </a:extLst>
          </p:cNvPr>
          <p:cNvSpPr txBox="1">
            <a:spLocks/>
          </p:cNvSpPr>
          <p:nvPr/>
        </p:nvSpPr>
        <p:spPr>
          <a:xfrm>
            <a:off x="762000" y="1341625"/>
            <a:ext cx="10972800" cy="539413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spcAft>
                <a:spcPts val="1200"/>
              </a:spcAft>
              <a:buFont typeface="Arial" panose="020B0604020202020204" pitchFamily="34" charset="0"/>
              <a:buNone/>
              <a:defRPr sz="3600" b="1" kern="1200">
                <a:solidFill>
                  <a:srgbClr val="CF6F19"/>
                </a:solidFill>
                <a:latin typeface="+mn-lt"/>
                <a:ea typeface="+mn-ea"/>
                <a:cs typeface="+mn-cs"/>
              </a:defRPr>
            </a:lvl1pPr>
            <a:lvl2pPr marL="290513" indent="-290513" algn="l" defTabSz="914400" rtl="0" eaLnBrk="1" latinLnBrk="0" hangingPunct="1">
              <a:lnSpc>
                <a:spcPct val="90000"/>
              </a:lnSpc>
              <a:spcBef>
                <a:spcPts val="600"/>
              </a:spcBef>
              <a:spcAft>
                <a:spcPts val="600"/>
              </a:spcAft>
              <a:buClr>
                <a:srgbClr val="018BB0"/>
              </a:buClr>
              <a:buFont typeface="Wingdings" panose="05000000000000000000" pitchFamily="2" charset="2"/>
              <a:buChar char="§"/>
              <a:defRPr sz="2800" kern="1200">
                <a:solidFill>
                  <a:schemeClr val="tx1"/>
                </a:solidFill>
                <a:latin typeface="+mn-lt"/>
                <a:ea typeface="+mn-ea"/>
                <a:cs typeface="+mn-cs"/>
              </a:defRPr>
            </a:lvl2pPr>
            <a:lvl3pPr marL="623888" indent="-333375" algn="l" defTabSz="914400" rtl="0" eaLnBrk="1" latinLnBrk="0" hangingPunct="1">
              <a:lnSpc>
                <a:spcPct val="90000"/>
              </a:lnSpc>
              <a:spcBef>
                <a:spcPts val="600"/>
              </a:spcBef>
              <a:spcAft>
                <a:spcPts val="600"/>
              </a:spcAft>
              <a:buClr>
                <a:srgbClr val="008641"/>
              </a:buClr>
              <a:buFont typeface="Arial" panose="020B0604020202020204" pitchFamily="34" charset="0"/>
              <a:buChar char="•"/>
              <a:defRPr sz="2400" kern="1200">
                <a:solidFill>
                  <a:schemeClr val="tx1"/>
                </a:solidFill>
                <a:latin typeface="+mn-lt"/>
                <a:ea typeface="+mn-ea"/>
                <a:cs typeface="+mn-cs"/>
              </a:defRPr>
            </a:lvl3pPr>
            <a:lvl4pPr marL="914400" indent="-231775" algn="l" defTabSz="914400" rtl="0" eaLnBrk="1" latinLnBrk="0" hangingPunct="1">
              <a:lnSpc>
                <a:spcPct val="90000"/>
              </a:lnSpc>
              <a:spcBef>
                <a:spcPts val="600"/>
              </a:spcBef>
              <a:spcAft>
                <a:spcPts val="6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buFont typeface="Courier New" panose="02070309020205020404" pitchFamily="49" charset="0"/>
              <a:buChar char="o"/>
            </a:pPr>
            <a:endParaRPr lang="en-US" dirty="0"/>
          </a:p>
          <a:p>
            <a:pPr lvl="1"/>
            <a:endParaRPr lang="en-US" b="1" dirty="0">
              <a:solidFill>
                <a:schemeClr val="tx1">
                  <a:lumMod val="75000"/>
                </a:schemeClr>
              </a:solidFill>
              <a:cs typeface="Calibri" panose="020F0502020204030204" pitchFamily="34" charset="0"/>
            </a:endParaRPr>
          </a:p>
          <a:p>
            <a:pPr lvl="1"/>
            <a:endParaRPr lang="en-US" b="1" dirty="0">
              <a:solidFill>
                <a:schemeClr val="tx1">
                  <a:lumMod val="75000"/>
                </a:schemeClr>
              </a:solidFill>
              <a:cs typeface="Calibri" panose="020F0502020204030204" pitchFamily="34" charset="0"/>
            </a:endParaRPr>
          </a:p>
        </p:txBody>
      </p:sp>
      <p:sp>
        <p:nvSpPr>
          <p:cNvPr id="13" name="TextBox 12">
            <a:extLst>
              <a:ext uri="{FF2B5EF4-FFF2-40B4-BE49-F238E27FC236}">
                <a16:creationId xmlns:a16="http://schemas.microsoft.com/office/drawing/2014/main" id="{A19431A2-EEDB-4CB4-A403-6ACA49F98858}"/>
              </a:ext>
            </a:extLst>
          </p:cNvPr>
          <p:cNvSpPr txBox="1"/>
          <p:nvPr/>
        </p:nvSpPr>
        <p:spPr>
          <a:xfrm>
            <a:off x="1022195" y="1583879"/>
            <a:ext cx="10147609" cy="3828740"/>
          </a:xfrm>
          <a:prstGeom prst="rect">
            <a:avLst/>
          </a:prstGeom>
          <a:noFill/>
        </p:spPr>
        <p:txBody>
          <a:bodyPr wrap="square">
            <a:spAutoFit/>
          </a:bodyPr>
          <a:lstStyle/>
          <a:p>
            <a:pPr marL="342900" marR="0" lvl="0" indent="-342900" algn="l" defTabSz="914400" rtl="0" eaLnBrk="0" fontAlgn="base" latinLnBrk="0" hangingPunct="0">
              <a:lnSpc>
                <a:spcPct val="90000"/>
              </a:lnSpc>
              <a:spcBef>
                <a:spcPct val="0"/>
              </a:spcBef>
              <a:spcAft>
                <a:spcPts val="1200"/>
              </a:spcAft>
              <a:buClrTx/>
              <a:buSzTx/>
              <a:buFont typeface="Wingdings" panose="020B0604020202020204" pitchFamily="34" charset="0"/>
              <a:buChar char="§"/>
              <a:tabLst/>
              <a:defRPr/>
            </a:pPr>
            <a:r>
              <a:rPr kumimoji="0" lang="en-US" altLang="en-US" sz="2400" b="1" i="0" u="none" strike="noStrike" kern="1200" cap="none" spc="0" normalizeH="0" baseline="0" noProof="0" dirty="0">
                <a:ln>
                  <a:noFill/>
                </a:ln>
                <a:solidFill>
                  <a:srgbClr val="0B40A5"/>
                </a:solidFill>
                <a:effectLst/>
                <a:uLnTx/>
                <a:uFillTx/>
                <a:latin typeface="Calibri"/>
                <a:ea typeface="+mn-ea"/>
                <a:cs typeface="Arial"/>
              </a:rPr>
              <a:t>Provide</a:t>
            </a:r>
            <a:r>
              <a:rPr kumimoji="0" lang="en-US" altLang="en-US" sz="2400" b="1" i="0" u="none" strike="noStrike" kern="1200" cap="none" spc="0" normalizeH="0" baseline="0" noProof="0" dirty="0">
                <a:ln>
                  <a:noFill/>
                </a:ln>
                <a:solidFill>
                  <a:srgbClr val="7F7F7F">
                    <a:lumMod val="75000"/>
                  </a:srgbClr>
                </a:solidFill>
                <a:effectLst/>
                <a:uLnTx/>
                <a:uFillTx/>
                <a:latin typeface="Calibri"/>
                <a:ea typeface="+mn-ea"/>
                <a:cs typeface="Arial"/>
              </a:rPr>
              <a:t> </a:t>
            </a:r>
            <a:r>
              <a:rPr kumimoji="0" lang="en-US" altLang="en-US" sz="2400" b="0" i="0" u="none" strike="noStrike" kern="1200" cap="none" spc="0" normalizeH="0" baseline="0" noProof="0" dirty="0">
                <a:ln>
                  <a:noFill/>
                </a:ln>
                <a:effectLst/>
                <a:uLnTx/>
                <a:uFillTx/>
                <a:latin typeface="Calibri"/>
                <a:ea typeface="+mn-ea"/>
                <a:cs typeface="Arial"/>
              </a:rPr>
              <a:t>an overview of the National Health Care Surveys.</a:t>
            </a:r>
          </a:p>
          <a:p>
            <a:pPr marL="342900" indent="-342900" eaLnBrk="0" fontAlgn="base" hangingPunct="0">
              <a:lnSpc>
                <a:spcPct val="90000"/>
              </a:lnSpc>
              <a:spcBef>
                <a:spcPct val="0"/>
              </a:spcBef>
              <a:spcAft>
                <a:spcPts val="1200"/>
              </a:spcAft>
              <a:buFont typeface="Wingdings" panose="020B0604020202020204" pitchFamily="34" charset="0"/>
              <a:buChar char="§"/>
              <a:defRPr/>
            </a:pPr>
            <a:r>
              <a:rPr kumimoji="0" lang="en-US" altLang="en-US" sz="2400" b="1" i="0" u="none" strike="noStrike" kern="1200" cap="none" spc="0" normalizeH="0" baseline="0" noProof="0" dirty="0">
                <a:ln>
                  <a:noFill/>
                </a:ln>
                <a:solidFill>
                  <a:srgbClr val="0B40A5"/>
                </a:solidFill>
                <a:effectLst/>
                <a:uLnTx/>
                <a:uFillTx/>
                <a:latin typeface="Calibri"/>
                <a:ea typeface="+mn-ea"/>
                <a:cs typeface="Arial"/>
              </a:rPr>
              <a:t>Review</a:t>
            </a:r>
            <a:r>
              <a:rPr kumimoji="0" lang="en-US" altLang="en-US" sz="2400" b="1" i="0" u="none" strike="noStrike" kern="1200" cap="none" spc="0" normalizeH="0" baseline="0" noProof="0" dirty="0">
                <a:ln>
                  <a:noFill/>
                </a:ln>
                <a:solidFill>
                  <a:srgbClr val="0039A6"/>
                </a:solidFill>
                <a:effectLst/>
                <a:uLnTx/>
                <a:uFillTx/>
                <a:latin typeface="Calibri"/>
                <a:ea typeface="+mn-ea"/>
                <a:cs typeface="Arial"/>
              </a:rPr>
              <a:t> </a:t>
            </a:r>
            <a:r>
              <a:rPr kumimoji="0" lang="en-US" altLang="en-US" sz="2400" b="0" i="0" u="none" strike="noStrike" kern="1200" cap="none" spc="0" normalizeH="0" baseline="0" noProof="0" dirty="0">
                <a:ln>
                  <a:noFill/>
                </a:ln>
                <a:effectLst/>
                <a:uLnTx/>
                <a:uFillTx/>
                <a:latin typeface="Calibri"/>
                <a:ea typeface="+mn-ea"/>
                <a:cs typeface="Arial"/>
              </a:rPr>
              <a:t>the National Hospital Ambulatory Medical Care Survey.</a:t>
            </a:r>
          </a:p>
          <a:p>
            <a:pPr marL="800100" lvl="1" indent="-342900" eaLnBrk="0" fontAlgn="base" hangingPunct="0">
              <a:lnSpc>
                <a:spcPct val="90000"/>
              </a:lnSpc>
              <a:spcBef>
                <a:spcPct val="0"/>
              </a:spcBef>
              <a:spcAft>
                <a:spcPts val="1200"/>
              </a:spcAft>
              <a:buFont typeface="Arial" panose="020B0604020202020204" pitchFamily="34" charset="0"/>
              <a:buChar char="•"/>
              <a:defRPr/>
            </a:pPr>
            <a:r>
              <a:rPr lang="en-US" altLang="en-US" sz="2400" b="1" dirty="0">
                <a:solidFill>
                  <a:srgbClr val="0B40A5"/>
                </a:solidFill>
                <a:latin typeface="Calibri"/>
                <a:cs typeface="Arial"/>
              </a:rPr>
              <a:t>Provide</a:t>
            </a:r>
            <a:r>
              <a:rPr kumimoji="0" lang="en-US" altLang="en-US" sz="2400" b="1" i="0" u="none" strike="noStrike" kern="1200" cap="none" spc="0" normalizeH="0" baseline="0" noProof="0" dirty="0">
                <a:ln>
                  <a:noFill/>
                </a:ln>
                <a:solidFill>
                  <a:srgbClr val="0039A6"/>
                </a:solidFill>
                <a:effectLst/>
                <a:uLnTx/>
                <a:uFillTx/>
                <a:latin typeface="Calibri"/>
                <a:ea typeface="+mn-ea"/>
                <a:cs typeface="Arial"/>
              </a:rPr>
              <a:t> </a:t>
            </a:r>
            <a:r>
              <a:rPr kumimoji="0" lang="en-US" altLang="en-US" sz="2400" b="0" i="0" u="none" strike="noStrike" kern="1200" cap="none" spc="0" normalizeH="0" baseline="0" noProof="0" dirty="0">
                <a:ln>
                  <a:noFill/>
                </a:ln>
                <a:effectLst/>
                <a:uLnTx/>
                <a:uFillTx/>
                <a:latin typeface="Calibri"/>
                <a:ea typeface="+mn-ea"/>
                <a:cs typeface="Arial"/>
              </a:rPr>
              <a:t>an overview of NHAMCS.</a:t>
            </a:r>
          </a:p>
          <a:p>
            <a:pPr marL="800100" lvl="1" indent="-342900" eaLnBrk="0" fontAlgn="base" hangingPunct="0">
              <a:lnSpc>
                <a:spcPct val="90000"/>
              </a:lnSpc>
              <a:spcBef>
                <a:spcPct val="0"/>
              </a:spcBef>
              <a:spcAft>
                <a:spcPts val="1200"/>
              </a:spcAft>
              <a:buFont typeface="Arial" panose="020B0604020202020204" pitchFamily="34" charset="0"/>
              <a:buChar char="•"/>
              <a:defRPr/>
            </a:pPr>
            <a:r>
              <a:rPr kumimoji="0" lang="en-US" altLang="en-US" sz="2400" b="1" i="0" u="none" strike="noStrike" kern="1200" cap="none" spc="0" normalizeH="0" baseline="0" noProof="0" dirty="0">
                <a:ln>
                  <a:noFill/>
                </a:ln>
                <a:solidFill>
                  <a:srgbClr val="0B40A5"/>
                </a:solidFill>
                <a:effectLst/>
                <a:uLnTx/>
                <a:uFillTx/>
                <a:latin typeface="Calibri"/>
                <a:ea typeface="+mn-ea"/>
                <a:cs typeface="Arial"/>
              </a:rPr>
              <a:t>Discuss</a:t>
            </a:r>
            <a:r>
              <a:rPr kumimoji="0" lang="en-US" altLang="en-US" sz="2400" b="1" i="0" u="none" strike="noStrike" kern="1200" cap="none" spc="0" normalizeH="0" baseline="0" noProof="0" dirty="0">
                <a:ln>
                  <a:noFill/>
                </a:ln>
                <a:solidFill>
                  <a:srgbClr val="0039A6"/>
                </a:solidFill>
                <a:effectLst/>
                <a:uLnTx/>
                <a:uFillTx/>
                <a:latin typeface="Calibri"/>
                <a:ea typeface="+mn-ea"/>
                <a:cs typeface="Arial"/>
              </a:rPr>
              <a:t> </a:t>
            </a:r>
            <a:r>
              <a:rPr kumimoji="0" lang="en-US" altLang="en-US" sz="2400" b="0" i="0" u="none" strike="noStrike" kern="1200" cap="none" spc="0" normalizeH="0" baseline="0" noProof="0" dirty="0">
                <a:ln>
                  <a:noFill/>
                </a:ln>
                <a:effectLst/>
                <a:uLnTx/>
                <a:uFillTx/>
                <a:latin typeface="Calibri"/>
                <a:ea typeface="+mn-ea"/>
                <a:cs typeface="Arial"/>
              </a:rPr>
              <a:t>the future of NHAMCS.</a:t>
            </a:r>
          </a:p>
          <a:p>
            <a:pPr marL="342900" marR="0" lvl="0" indent="-342900" algn="l" defTabSz="914400" rtl="0" eaLnBrk="0" fontAlgn="base" latinLnBrk="0" hangingPunct="0">
              <a:lnSpc>
                <a:spcPct val="90000"/>
              </a:lnSpc>
              <a:spcBef>
                <a:spcPct val="0"/>
              </a:spcBef>
              <a:spcAft>
                <a:spcPts val="1200"/>
              </a:spcAft>
              <a:buClrTx/>
              <a:buSzTx/>
              <a:buFont typeface="Wingdings" panose="020B0604020202020204" pitchFamily="34" charset="0"/>
              <a:buChar char="§"/>
              <a:tabLst/>
              <a:defRPr/>
            </a:pPr>
            <a:r>
              <a:rPr kumimoji="0" lang="en-US" altLang="en-US" sz="2400" b="1" i="0" u="none" strike="noStrike" kern="1200" cap="none" spc="0" normalizeH="0" baseline="0" noProof="0" dirty="0">
                <a:ln>
                  <a:noFill/>
                </a:ln>
                <a:solidFill>
                  <a:srgbClr val="0B40A5"/>
                </a:solidFill>
                <a:effectLst/>
                <a:uLnTx/>
                <a:uFillTx/>
                <a:latin typeface="Calibri"/>
                <a:ea typeface="+mn-ea"/>
                <a:cs typeface="Arial"/>
              </a:rPr>
              <a:t>Review</a:t>
            </a:r>
            <a:r>
              <a:rPr kumimoji="0" lang="en-US" altLang="en-US" sz="2400" b="1" i="0" u="none" strike="noStrike" kern="1200" cap="none" spc="0" normalizeH="0" baseline="0" noProof="0" dirty="0">
                <a:ln>
                  <a:noFill/>
                </a:ln>
                <a:solidFill>
                  <a:srgbClr val="0039A6"/>
                </a:solidFill>
                <a:effectLst/>
                <a:uLnTx/>
                <a:uFillTx/>
                <a:latin typeface="Calibri"/>
                <a:ea typeface="+mn-ea"/>
                <a:cs typeface="Arial"/>
              </a:rPr>
              <a:t> </a:t>
            </a:r>
            <a:r>
              <a:rPr kumimoji="0" lang="en-US" altLang="en-US" sz="2400" i="0" u="none" strike="noStrike" kern="1200" cap="none" spc="0" normalizeH="0" baseline="0" noProof="0" dirty="0">
                <a:ln>
                  <a:noFill/>
                </a:ln>
                <a:effectLst/>
                <a:uLnTx/>
                <a:uFillTx/>
                <a:latin typeface="Calibri"/>
                <a:ea typeface="+mn-ea"/>
                <a:cs typeface="Arial"/>
              </a:rPr>
              <a:t>the</a:t>
            </a:r>
            <a:r>
              <a:rPr kumimoji="0" lang="en-US" altLang="en-US" sz="2400" b="1" i="0" u="none" strike="noStrike" kern="1200" cap="none" spc="0" normalizeH="0" baseline="0" noProof="0" dirty="0">
                <a:ln>
                  <a:noFill/>
                </a:ln>
                <a:effectLst/>
                <a:uLnTx/>
                <a:uFillTx/>
                <a:latin typeface="Calibri"/>
                <a:ea typeface="+mn-ea"/>
                <a:cs typeface="Arial"/>
              </a:rPr>
              <a:t> </a:t>
            </a:r>
            <a:r>
              <a:rPr kumimoji="0" lang="en-US" altLang="en-US" sz="2400" b="0" i="0" u="none" strike="noStrike" kern="1200" cap="none" spc="0" normalizeH="0" baseline="0" noProof="0" dirty="0">
                <a:ln>
                  <a:noFill/>
                </a:ln>
                <a:effectLst/>
                <a:uLnTx/>
                <a:uFillTx/>
                <a:latin typeface="Calibri"/>
                <a:ea typeface="+mn-ea"/>
                <a:cs typeface="Arial"/>
              </a:rPr>
              <a:t>National Ambulatory Medical Care Survey.</a:t>
            </a:r>
          </a:p>
          <a:p>
            <a:pPr marL="800100" lvl="1" indent="-342900" eaLnBrk="0" fontAlgn="base" hangingPunct="0">
              <a:lnSpc>
                <a:spcPct val="90000"/>
              </a:lnSpc>
              <a:spcBef>
                <a:spcPct val="0"/>
              </a:spcBef>
              <a:spcAft>
                <a:spcPts val="1200"/>
              </a:spcAft>
              <a:buFont typeface="Arial" panose="020B0604020202020204" pitchFamily="34" charset="0"/>
              <a:buChar char="•"/>
              <a:defRPr/>
            </a:pPr>
            <a:r>
              <a:rPr lang="en-US" altLang="en-US" sz="2400" b="1" dirty="0">
                <a:solidFill>
                  <a:srgbClr val="0B40A5"/>
                </a:solidFill>
                <a:latin typeface="Calibri"/>
                <a:cs typeface="Arial"/>
              </a:rPr>
              <a:t>Provide</a:t>
            </a:r>
            <a:r>
              <a:rPr kumimoji="0" lang="en-US" altLang="en-US" sz="2400" b="1" i="0" u="none" strike="noStrike" kern="1200" cap="none" spc="0" normalizeH="0" baseline="0" noProof="0" dirty="0">
                <a:ln>
                  <a:noFill/>
                </a:ln>
                <a:solidFill>
                  <a:srgbClr val="0039A6"/>
                </a:solidFill>
                <a:effectLst/>
                <a:uLnTx/>
                <a:uFillTx/>
                <a:latin typeface="Calibri"/>
                <a:ea typeface="+mn-ea"/>
                <a:cs typeface="Arial"/>
              </a:rPr>
              <a:t> </a:t>
            </a:r>
            <a:r>
              <a:rPr kumimoji="0" lang="en-US" altLang="en-US" sz="2400" i="0" u="none" strike="noStrike" kern="1200" cap="none" spc="0" normalizeH="0" baseline="0" noProof="0" dirty="0">
                <a:ln>
                  <a:noFill/>
                </a:ln>
                <a:effectLst/>
                <a:uLnTx/>
                <a:uFillTx/>
                <a:latin typeface="Calibri"/>
                <a:ea typeface="+mn-ea"/>
                <a:cs typeface="Arial"/>
              </a:rPr>
              <a:t>an </a:t>
            </a:r>
            <a:r>
              <a:rPr lang="en-US" altLang="en-US" sz="2400" dirty="0">
                <a:latin typeface="Calibri"/>
                <a:cs typeface="Arial"/>
              </a:rPr>
              <a:t>overview of NAMCS</a:t>
            </a:r>
            <a:r>
              <a:rPr kumimoji="0" lang="en-US" altLang="en-US" sz="2400" b="0" i="0" u="none" strike="noStrike" kern="1200" cap="none" spc="0" normalizeH="0" baseline="0" noProof="0" dirty="0">
                <a:ln>
                  <a:noFill/>
                </a:ln>
                <a:effectLst/>
                <a:uLnTx/>
                <a:uFillTx/>
                <a:latin typeface="Calibri"/>
                <a:ea typeface="+mn-ea"/>
                <a:cs typeface="Arial"/>
              </a:rPr>
              <a:t>.</a:t>
            </a:r>
          </a:p>
          <a:p>
            <a:pPr marL="800100" lvl="1" indent="-342900" eaLnBrk="0" fontAlgn="base" hangingPunct="0">
              <a:lnSpc>
                <a:spcPct val="90000"/>
              </a:lnSpc>
              <a:spcBef>
                <a:spcPct val="0"/>
              </a:spcBef>
              <a:spcAft>
                <a:spcPts val="1200"/>
              </a:spcAft>
              <a:buFont typeface="Arial" panose="020B0604020202020204" pitchFamily="34" charset="0"/>
              <a:buChar char="•"/>
              <a:defRPr/>
            </a:pPr>
            <a:r>
              <a:rPr lang="en-US" altLang="en-US" sz="2400" b="1" dirty="0">
                <a:solidFill>
                  <a:srgbClr val="0B40A5"/>
                </a:solidFill>
                <a:latin typeface="Calibri"/>
                <a:cs typeface="Arial"/>
              </a:rPr>
              <a:t>Update</a:t>
            </a:r>
            <a:r>
              <a:rPr kumimoji="0" lang="en-US" altLang="en-US" sz="2400" b="1" i="0" u="none" strike="noStrike" kern="1200" cap="none" spc="0" normalizeH="0" baseline="0" noProof="0" dirty="0">
                <a:ln>
                  <a:noFill/>
                </a:ln>
                <a:solidFill>
                  <a:srgbClr val="0039A6"/>
                </a:solidFill>
                <a:effectLst/>
                <a:uLnTx/>
                <a:uFillTx/>
                <a:latin typeface="Calibri"/>
                <a:ea typeface="+mn-ea"/>
                <a:cs typeface="Arial"/>
              </a:rPr>
              <a:t> </a:t>
            </a:r>
            <a:r>
              <a:rPr kumimoji="0" lang="en-US" altLang="en-US" sz="2400" b="0" i="0" u="none" strike="noStrike" kern="1200" cap="none" spc="0" normalizeH="0" baseline="0" noProof="0" dirty="0">
                <a:ln>
                  <a:noFill/>
                </a:ln>
                <a:effectLst/>
                <a:uLnTx/>
                <a:uFillTx/>
                <a:latin typeface="Calibri"/>
                <a:ea typeface="+mn-ea"/>
                <a:cs typeface="Arial"/>
              </a:rPr>
              <a:t>on the future of </a:t>
            </a:r>
            <a:r>
              <a:rPr lang="en-US" altLang="en-US" sz="2400" dirty="0">
                <a:latin typeface="Calibri"/>
                <a:cs typeface="Arial"/>
              </a:rPr>
              <a:t>the NAMCS Physician/Provider Component</a:t>
            </a:r>
            <a:r>
              <a:rPr kumimoji="0" lang="en-US" altLang="en-US" sz="2400" b="0" i="0" u="none" strike="noStrike" kern="1200" cap="none" spc="0" normalizeH="0" baseline="0" noProof="0" dirty="0">
                <a:ln>
                  <a:noFill/>
                </a:ln>
                <a:effectLst/>
                <a:uLnTx/>
                <a:uFillTx/>
                <a:latin typeface="Calibri"/>
                <a:ea typeface="+mn-ea"/>
                <a:cs typeface="Arial"/>
              </a:rPr>
              <a:t>.</a:t>
            </a:r>
          </a:p>
          <a:p>
            <a:pPr marL="800100" lvl="1" indent="-342900" eaLnBrk="0" fontAlgn="base" hangingPunct="0">
              <a:lnSpc>
                <a:spcPct val="90000"/>
              </a:lnSpc>
              <a:spcBef>
                <a:spcPct val="0"/>
              </a:spcBef>
              <a:spcAft>
                <a:spcPts val="1200"/>
              </a:spcAft>
              <a:buFont typeface="Arial" panose="020B0604020202020204" pitchFamily="34" charset="0"/>
              <a:buChar char="•"/>
              <a:defRPr/>
            </a:pPr>
            <a:r>
              <a:rPr lang="en-US" altLang="en-US" sz="2400" b="1" dirty="0">
                <a:solidFill>
                  <a:srgbClr val="0B40A5"/>
                </a:solidFill>
                <a:latin typeface="Calibri"/>
                <a:cs typeface="Arial"/>
              </a:rPr>
              <a:t>Update</a:t>
            </a:r>
            <a:r>
              <a:rPr kumimoji="0" lang="en-US" altLang="en-US" sz="2400" b="1" i="0" u="none" strike="noStrike" kern="1200" cap="none" spc="0" normalizeH="0" baseline="0" noProof="0" dirty="0">
                <a:ln>
                  <a:noFill/>
                </a:ln>
                <a:solidFill>
                  <a:srgbClr val="0B40A5"/>
                </a:solidFill>
                <a:effectLst/>
                <a:uLnTx/>
                <a:uFillTx/>
                <a:latin typeface="Calibri"/>
                <a:ea typeface="+mn-ea"/>
                <a:cs typeface="Arial"/>
              </a:rPr>
              <a:t> </a:t>
            </a:r>
            <a:r>
              <a:rPr kumimoji="0" lang="en-US" altLang="en-US" sz="2400" b="0" i="0" u="none" strike="noStrike" kern="1200" cap="none" spc="0" normalizeH="0" baseline="0" noProof="0" dirty="0">
                <a:ln>
                  <a:noFill/>
                </a:ln>
                <a:effectLst/>
                <a:uLnTx/>
                <a:uFillTx/>
                <a:latin typeface="Calibri"/>
                <a:ea typeface="+mn-ea"/>
                <a:cs typeface="Arial"/>
              </a:rPr>
              <a:t>on the future of </a:t>
            </a:r>
            <a:r>
              <a:rPr lang="en-US" altLang="en-US" sz="2400" dirty="0">
                <a:latin typeface="Calibri"/>
                <a:cs typeface="Arial"/>
              </a:rPr>
              <a:t>the NAMCS Health Center Component</a:t>
            </a:r>
            <a:r>
              <a:rPr kumimoji="0" lang="en-US" altLang="en-US" sz="2400" b="0" i="0" u="none" strike="noStrike" kern="1200" cap="none" spc="0" normalizeH="0" baseline="0" noProof="0" dirty="0">
                <a:ln>
                  <a:noFill/>
                </a:ln>
                <a:effectLst/>
                <a:uLnTx/>
                <a:uFillTx/>
                <a:latin typeface="Calibri"/>
                <a:ea typeface="+mn-ea"/>
                <a:cs typeface="Arial"/>
              </a:rPr>
              <a:t>.</a:t>
            </a:r>
          </a:p>
        </p:txBody>
      </p:sp>
    </p:spTree>
    <p:extLst>
      <p:ext uri="{BB962C8B-B14F-4D97-AF65-F5344CB8AC3E}">
        <p14:creationId xmlns:p14="http://schemas.microsoft.com/office/powerpoint/2010/main" val="1715870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AACDC-0000-4976-95A7-B4135789E85A}"/>
              </a:ext>
            </a:extLst>
          </p:cNvPr>
          <p:cNvSpPr txBox="1">
            <a:spLocks noGrp="1"/>
          </p:cNvSpPr>
          <p:nvPr>
            <p:ph type="title" idx="4294967295"/>
          </p:nvPr>
        </p:nvSpPr>
        <p:spPr>
          <a:xfrm>
            <a:off x="757770" y="4805764"/>
            <a:ext cx="11059884" cy="1162051"/>
          </a:xfrm>
          <a:prstGeom prst="rect">
            <a:avLst/>
          </a:prstGeom>
          <a:noFill/>
          <a:ln>
            <a:noFill/>
            <a:prstDash/>
          </a:ln>
          <a:effectLst/>
        </p:spPr>
        <p:txBody>
          <a:bodyPr rot="0" spcFirstLastPara="0" vertOverflow="overflow" horzOverflow="overflow" vert="horz" wrap="square" lIns="121920" tIns="60960" rIns="121920" bIns="6096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chemeClr val="bg1"/>
                </a:solidFill>
                <a:effectLst/>
                <a:uLnTx/>
                <a:uFillTx/>
                <a:latin typeface="Calibri"/>
                <a:ea typeface="+mj-ea"/>
                <a:cs typeface="Calibri"/>
              </a:rPr>
              <a:t>National Ambulatory Medical Care Survey (NAMCS) – Health Center Component</a:t>
            </a:r>
            <a:endParaRPr kumimoji="0" lang="en-US" sz="4400" b="1" i="0" u="none" strike="noStrike" kern="1200" cap="none" spc="0" normalizeH="0" baseline="0" noProof="0" dirty="0">
              <a:ln>
                <a:noFill/>
              </a:ln>
              <a:solidFill>
                <a:schemeClr val="bg1"/>
              </a:solidFill>
              <a:effectLst/>
              <a:uLnTx/>
              <a:uFillTx/>
              <a:latin typeface="+mj-lt"/>
              <a:ea typeface="+mj-ea"/>
              <a:cs typeface="Calibri"/>
            </a:endParaRPr>
          </a:p>
        </p:txBody>
      </p:sp>
    </p:spTree>
    <p:extLst>
      <p:ext uri="{BB962C8B-B14F-4D97-AF65-F5344CB8AC3E}">
        <p14:creationId xmlns:p14="http://schemas.microsoft.com/office/powerpoint/2010/main" val="3864068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62CEDB5-80C8-4FB7-8CCD-E3F9D8AD9DED}"/>
              </a:ext>
            </a:extLst>
          </p:cNvPr>
          <p:cNvSpPr txBox="1">
            <a:spLocks noGrp="1"/>
          </p:cNvSpPr>
          <p:nvPr>
            <p:ph type="title" idx="4294967295"/>
          </p:nvPr>
        </p:nvSpPr>
        <p:spPr>
          <a:xfrm>
            <a:off x="364273" y="465423"/>
            <a:ext cx="10972800" cy="565093"/>
          </a:xfrm>
          <a:prstGeom prst="rect">
            <a:avLst/>
          </a:prstGeom>
          <a:noFill/>
          <a:ln>
            <a:noFill/>
            <a:prstDash/>
          </a:ln>
          <a:effectLst/>
        </p:spPr>
        <p:txBody>
          <a:bodyPr rot="0" spcFirstLastPara="0" vertOverflow="overflow" horzOverflow="overflow" vert="horz" wrap="square" lIns="121920" tIns="60960" rIns="121920" bIns="6096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B40A5"/>
                </a:solidFill>
                <a:effectLst/>
                <a:uLnTx/>
                <a:uFillTx/>
                <a:latin typeface="Calibri"/>
                <a:ea typeface="+mj-ea"/>
                <a:cs typeface="Calibri"/>
              </a:rPr>
              <a:t>National Ambulatory Medical Care Survey (NAMCS) –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B40A5"/>
                </a:solidFill>
                <a:effectLst/>
                <a:uLnTx/>
                <a:uFillTx/>
                <a:latin typeface="Calibri"/>
                <a:ea typeface="+mj-ea"/>
                <a:cs typeface="Calibri"/>
              </a:rPr>
              <a:t>Health Center Component</a:t>
            </a:r>
          </a:p>
        </p:txBody>
      </p:sp>
      <p:sp>
        <p:nvSpPr>
          <p:cNvPr id="7" name="Text Placeholder 2">
            <a:extLst>
              <a:ext uri="{FF2B5EF4-FFF2-40B4-BE49-F238E27FC236}">
                <a16:creationId xmlns:a16="http://schemas.microsoft.com/office/drawing/2014/main" id="{04478F00-925A-4F91-8AE8-30161BC9DAE4}"/>
              </a:ext>
            </a:extLst>
          </p:cNvPr>
          <p:cNvSpPr txBox="1">
            <a:spLocks/>
          </p:cNvSpPr>
          <p:nvPr/>
        </p:nvSpPr>
        <p:spPr>
          <a:xfrm>
            <a:off x="364272" y="1044691"/>
            <a:ext cx="11827728" cy="533370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spcAft>
                <a:spcPts val="1200"/>
              </a:spcAft>
              <a:buFont typeface="Arial" panose="020B0604020202020204" pitchFamily="34" charset="0"/>
              <a:buNone/>
              <a:defRPr sz="3600" b="1" kern="1200">
                <a:solidFill>
                  <a:srgbClr val="CF6F19"/>
                </a:solidFill>
                <a:latin typeface="+mn-lt"/>
                <a:ea typeface="+mn-ea"/>
                <a:cs typeface="+mn-cs"/>
              </a:defRPr>
            </a:lvl1pPr>
            <a:lvl2pPr marL="290513" indent="-290513" algn="l" defTabSz="914400" rtl="0" eaLnBrk="1" latinLnBrk="0" hangingPunct="1">
              <a:lnSpc>
                <a:spcPct val="90000"/>
              </a:lnSpc>
              <a:spcBef>
                <a:spcPts val="600"/>
              </a:spcBef>
              <a:spcAft>
                <a:spcPts val="600"/>
              </a:spcAft>
              <a:buClr>
                <a:srgbClr val="018BB0"/>
              </a:buClr>
              <a:buFont typeface="Wingdings" panose="05000000000000000000" pitchFamily="2" charset="2"/>
              <a:buChar char="§"/>
              <a:defRPr sz="2800" kern="1200">
                <a:solidFill>
                  <a:schemeClr val="tx1"/>
                </a:solidFill>
                <a:latin typeface="+mn-lt"/>
                <a:ea typeface="+mn-ea"/>
                <a:cs typeface="+mn-cs"/>
              </a:defRPr>
            </a:lvl2pPr>
            <a:lvl3pPr marL="623888" indent="-333375" algn="l" defTabSz="914400" rtl="0" eaLnBrk="1" latinLnBrk="0" hangingPunct="1">
              <a:lnSpc>
                <a:spcPct val="90000"/>
              </a:lnSpc>
              <a:spcBef>
                <a:spcPts val="600"/>
              </a:spcBef>
              <a:spcAft>
                <a:spcPts val="600"/>
              </a:spcAft>
              <a:buClr>
                <a:srgbClr val="008641"/>
              </a:buClr>
              <a:buFont typeface="Arial" panose="020B0604020202020204" pitchFamily="34" charset="0"/>
              <a:buChar char="•"/>
              <a:defRPr sz="2400" kern="1200">
                <a:solidFill>
                  <a:schemeClr val="tx1"/>
                </a:solidFill>
                <a:latin typeface="+mn-lt"/>
                <a:ea typeface="+mn-ea"/>
                <a:cs typeface="+mn-cs"/>
              </a:defRPr>
            </a:lvl3pPr>
            <a:lvl4pPr marL="914400" indent="-231775" algn="l" defTabSz="914400" rtl="0" eaLnBrk="1" latinLnBrk="0" hangingPunct="1">
              <a:lnSpc>
                <a:spcPct val="90000"/>
              </a:lnSpc>
              <a:spcBef>
                <a:spcPts val="600"/>
              </a:spcBef>
              <a:spcAft>
                <a:spcPts val="6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Wingdings" panose="05000000000000000000" pitchFamily="2" charset="2"/>
              <a:buChar char="§"/>
            </a:pPr>
            <a:r>
              <a:rPr lang="en-US" sz="2400" dirty="0">
                <a:solidFill>
                  <a:srgbClr val="0B40A5"/>
                </a:solidFill>
                <a:latin typeface="Calibri"/>
                <a:cs typeface="Calibri"/>
              </a:rPr>
              <a:t>Purpose</a:t>
            </a:r>
            <a:r>
              <a:rPr lang="en-US" sz="2400" b="0" dirty="0">
                <a:solidFill>
                  <a:schemeClr val="accent1">
                    <a:lumMod val="75000"/>
                  </a:schemeClr>
                </a:solidFill>
                <a:latin typeface="Calibri"/>
                <a:cs typeface="Calibri"/>
              </a:rPr>
              <a:t>: </a:t>
            </a:r>
            <a:r>
              <a:rPr lang="en-US" sz="2400" b="0" dirty="0">
                <a:solidFill>
                  <a:schemeClr val="accent1">
                    <a:lumMod val="75000"/>
                  </a:schemeClr>
                </a:solidFill>
                <a:latin typeface="Calibri"/>
                <a:ea typeface="Calibri"/>
                <a:cs typeface="Calibri"/>
              </a:rPr>
              <a:t> </a:t>
            </a:r>
            <a:r>
              <a:rPr lang="en-US" sz="2400" b="0" dirty="0">
                <a:solidFill>
                  <a:schemeClr val="tx1">
                    <a:lumMod val="95000"/>
                    <a:lumOff val="5000"/>
                  </a:schemeClr>
                </a:solidFill>
                <a:latin typeface="Calibri"/>
                <a:cs typeface="Calibri"/>
              </a:rPr>
              <a:t>Designed to meet the need for objective, reliable information about the provision and use of ambulatory medical care services in the United States. </a:t>
            </a:r>
          </a:p>
          <a:p>
            <a:pPr marL="342900" indent="-342900">
              <a:buFont typeface="Wingdings" panose="05000000000000000000" pitchFamily="2" charset="2"/>
              <a:buChar char="§"/>
            </a:pPr>
            <a:r>
              <a:rPr lang="en-US" sz="2400" dirty="0">
                <a:solidFill>
                  <a:srgbClr val="0B40A5"/>
                </a:solidFill>
                <a:latin typeface="Calibri"/>
                <a:cs typeface="Calibri"/>
              </a:rPr>
              <a:t>Sample</a:t>
            </a:r>
            <a:r>
              <a:rPr lang="en-US" sz="2400" b="0" dirty="0">
                <a:solidFill>
                  <a:schemeClr val="accent1">
                    <a:lumMod val="75000"/>
                  </a:schemeClr>
                </a:solidFill>
                <a:latin typeface="Calibri"/>
                <a:cs typeface="Calibri"/>
              </a:rPr>
              <a:t>:</a:t>
            </a:r>
            <a:r>
              <a:rPr lang="en-US" sz="2400" b="0" dirty="0">
                <a:solidFill>
                  <a:schemeClr val="accent1">
                    <a:lumMod val="75000"/>
                  </a:schemeClr>
                </a:solidFill>
                <a:latin typeface="Calibri"/>
                <a:ea typeface="Calibri"/>
                <a:cs typeface="Calibri"/>
              </a:rPr>
              <a:t> </a:t>
            </a:r>
            <a:r>
              <a:rPr lang="en-US" sz="2400" b="0" dirty="0">
                <a:solidFill>
                  <a:schemeClr val="tx1">
                    <a:lumMod val="95000"/>
                    <a:lumOff val="5000"/>
                  </a:schemeClr>
                </a:solidFill>
                <a:latin typeface="Calibri"/>
                <a:cs typeface="Calibri"/>
              </a:rPr>
              <a:t>Federally qualified health centers (FQHCs) and FQHC look-alikes as classified by the Health Resources and Services Administration (HRSA).</a:t>
            </a:r>
          </a:p>
          <a:p>
            <a:pPr marL="342900" indent="-342900">
              <a:buFont typeface="Wingdings" panose="05000000000000000000" pitchFamily="2" charset="2"/>
              <a:buChar char="§"/>
            </a:pPr>
            <a:r>
              <a:rPr lang="en-US" sz="2400" dirty="0">
                <a:solidFill>
                  <a:srgbClr val="0B40A5"/>
                </a:solidFill>
                <a:latin typeface="Calibri"/>
                <a:cs typeface="Calibri"/>
              </a:rPr>
              <a:t>Mode</a:t>
            </a:r>
            <a:r>
              <a:rPr lang="en-US" sz="2400" b="0" dirty="0">
                <a:solidFill>
                  <a:schemeClr val="accent1">
                    <a:lumMod val="75000"/>
                  </a:schemeClr>
                </a:solidFill>
                <a:latin typeface="Calibri"/>
                <a:cs typeface="Calibri"/>
              </a:rPr>
              <a:t>: </a:t>
            </a:r>
            <a:r>
              <a:rPr lang="en-US" sz="2400" b="0" dirty="0">
                <a:solidFill>
                  <a:schemeClr val="tx1">
                    <a:lumMod val="95000"/>
                    <a:lumOff val="5000"/>
                  </a:schemeClr>
                </a:solidFill>
                <a:latin typeface="Calibri"/>
                <a:cs typeface="Calibri"/>
              </a:rPr>
              <a:t>Electronic health record (EHR) data transmitted electronically to NCHS or its data collection agent.</a:t>
            </a:r>
          </a:p>
          <a:p>
            <a:pPr marL="342900" indent="-342900">
              <a:buFont typeface="Wingdings" panose="05000000000000000000" pitchFamily="2" charset="2"/>
              <a:buChar char="§"/>
            </a:pPr>
            <a:r>
              <a:rPr lang="en-US" sz="2400" dirty="0">
                <a:solidFill>
                  <a:srgbClr val="0B40A5"/>
                </a:solidFill>
                <a:latin typeface="Calibri"/>
                <a:cs typeface="Calibri"/>
              </a:rPr>
              <a:t>Questionnaire</a:t>
            </a:r>
            <a:r>
              <a:rPr lang="en-US" sz="2400" b="0" dirty="0">
                <a:solidFill>
                  <a:schemeClr val="accent1">
                    <a:lumMod val="75000"/>
                  </a:schemeClr>
                </a:solidFill>
                <a:latin typeface="Calibri"/>
                <a:cs typeface="Calibri"/>
              </a:rPr>
              <a:t>: </a:t>
            </a:r>
            <a:r>
              <a:rPr lang="en-US" sz="2400" b="0" dirty="0">
                <a:solidFill>
                  <a:schemeClr val="tx1">
                    <a:lumMod val="95000"/>
                    <a:lumOff val="5000"/>
                  </a:schemeClr>
                </a:solidFill>
                <a:latin typeface="Calibri"/>
                <a:cs typeface="Calibri"/>
              </a:rPr>
              <a:t>Facility Interview collects HC information needed for statistical weighting. </a:t>
            </a:r>
          </a:p>
          <a:p>
            <a:pPr marL="342900" indent="-342900">
              <a:buFont typeface="Wingdings" panose="05000000000000000000" pitchFamily="2" charset="2"/>
              <a:buChar char="§"/>
            </a:pPr>
            <a:r>
              <a:rPr lang="en-US" sz="2400" dirty="0">
                <a:solidFill>
                  <a:srgbClr val="0B40A5"/>
                </a:solidFill>
                <a:latin typeface="Calibri"/>
                <a:cs typeface="Calibri"/>
              </a:rPr>
              <a:t>Data collection</a:t>
            </a:r>
            <a:r>
              <a:rPr lang="en-US" sz="2400" b="0" dirty="0">
                <a:solidFill>
                  <a:schemeClr val="accent1">
                    <a:lumMod val="75000"/>
                  </a:schemeClr>
                </a:solidFill>
                <a:latin typeface="Calibri"/>
                <a:cs typeface="Calibri"/>
              </a:rPr>
              <a:t>: </a:t>
            </a:r>
            <a:r>
              <a:rPr lang="en-US" sz="2400" b="0" dirty="0">
                <a:solidFill>
                  <a:schemeClr val="tx1">
                    <a:lumMod val="95000"/>
                    <a:lumOff val="5000"/>
                  </a:schemeClr>
                </a:solidFill>
                <a:latin typeface="Calibri"/>
                <a:cs typeface="Calibri"/>
              </a:rPr>
              <a:t>January-December annually, restricted-use files (public use files if feasible)</a:t>
            </a:r>
            <a:r>
              <a:rPr lang="en-US" sz="2400" b="0" dirty="0">
                <a:solidFill>
                  <a:srgbClr val="3F3F3F"/>
                </a:solidFill>
                <a:latin typeface="Calibri"/>
                <a:cs typeface="Calibri"/>
              </a:rPr>
              <a:t>.</a:t>
            </a:r>
          </a:p>
          <a:p>
            <a:pPr marL="342900" indent="-342900">
              <a:buFont typeface="Wingdings" panose="05000000000000000000" pitchFamily="2" charset="2"/>
              <a:buChar char="§"/>
            </a:pPr>
            <a:r>
              <a:rPr lang="en-US" sz="2400" dirty="0">
                <a:solidFill>
                  <a:srgbClr val="0B40A5"/>
                </a:solidFill>
                <a:latin typeface="Calibri"/>
                <a:cs typeface="Calibri"/>
              </a:rPr>
              <a:t>Sample size</a:t>
            </a:r>
            <a:r>
              <a:rPr lang="en-US" sz="2400" b="0" dirty="0">
                <a:solidFill>
                  <a:schemeClr val="accent1">
                    <a:lumMod val="75000"/>
                  </a:schemeClr>
                </a:solidFill>
                <a:latin typeface="Calibri"/>
                <a:cs typeface="Calibri"/>
              </a:rPr>
              <a:t>:</a:t>
            </a:r>
            <a:r>
              <a:rPr lang="en-US" sz="2400" b="0" dirty="0">
                <a:solidFill>
                  <a:schemeClr val="accent1">
                    <a:lumMod val="75000"/>
                  </a:schemeClr>
                </a:solidFill>
                <a:latin typeface="Calibri"/>
                <a:ea typeface="Calibri"/>
                <a:cs typeface="Calibri"/>
              </a:rPr>
              <a:t> </a:t>
            </a:r>
            <a:r>
              <a:rPr lang="en-US" sz="2400" b="0" dirty="0">
                <a:solidFill>
                  <a:schemeClr val="tx1">
                    <a:lumMod val="95000"/>
                    <a:lumOff val="5000"/>
                  </a:schemeClr>
                </a:solidFill>
                <a:latin typeface="Calibri"/>
                <a:cs typeface="Calibri"/>
              </a:rPr>
              <a:t>50 HCs in 2021; +50 HCs in 2022 (total of up to 100); +50 HCs in 2023 (total of up to 150). </a:t>
            </a:r>
          </a:p>
          <a:p>
            <a:pPr marL="342900" indent="-342900">
              <a:buFont typeface="Wingdings" panose="05000000000000000000" pitchFamily="2" charset="2"/>
              <a:buChar char="§"/>
            </a:pPr>
            <a:r>
              <a:rPr lang="en-US" sz="2400" dirty="0">
                <a:solidFill>
                  <a:srgbClr val="0B40A5"/>
                </a:solidFill>
                <a:latin typeface="Calibri"/>
                <a:cs typeface="Calibri"/>
              </a:rPr>
              <a:t>Linkage capability</a:t>
            </a:r>
            <a:r>
              <a:rPr lang="en-US" sz="2400" dirty="0">
                <a:solidFill>
                  <a:schemeClr val="accent1">
                    <a:lumMod val="75000"/>
                  </a:schemeClr>
                </a:solidFill>
                <a:latin typeface="Calibri"/>
                <a:cs typeface="Calibri"/>
              </a:rPr>
              <a:t>:  </a:t>
            </a:r>
            <a:r>
              <a:rPr lang="en-US" sz="2400" b="0" dirty="0">
                <a:solidFill>
                  <a:schemeClr val="tx1"/>
                </a:solidFill>
                <a:latin typeface="Calibri"/>
                <a:cs typeface="Calibri"/>
              </a:rPr>
              <a:t>PII collected that could allow linkage to other data sources.</a:t>
            </a:r>
            <a:endParaRPr lang="en-US" sz="2400" b="0" dirty="0">
              <a:solidFill>
                <a:schemeClr val="tx1"/>
              </a:solidFill>
            </a:endParaRPr>
          </a:p>
        </p:txBody>
      </p:sp>
      <p:sp>
        <p:nvSpPr>
          <p:cNvPr id="8" name="Slide Number Placeholder 2">
            <a:extLst>
              <a:ext uri="{FF2B5EF4-FFF2-40B4-BE49-F238E27FC236}">
                <a16:creationId xmlns:a16="http://schemas.microsoft.com/office/drawing/2014/main" id="{A6F5EFA4-DE7C-4E1E-A527-5365E12A8AB1}"/>
              </a:ext>
            </a:extLst>
          </p:cNvPr>
          <p:cNvSpPr txBox="1">
            <a:spLocks/>
          </p:cNvSpPr>
          <p:nvPr/>
        </p:nvSpPr>
        <p:spPr>
          <a:xfrm>
            <a:off x="9623923" y="6381521"/>
            <a:ext cx="2483003" cy="305231"/>
          </a:xfrm>
          <a:prstGeom prst="rect">
            <a:avLst/>
          </a:prstGeom>
        </p:spPr>
        <p:txBody>
          <a:bodyPr vert="horz" lIns="68580" tIns="34290" rIns="68580" bIns="3429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378" rtl="0" eaLnBrk="1" fontAlgn="base" latinLnBrk="0" hangingPunct="1">
              <a:lnSpc>
                <a:spcPct val="100000"/>
              </a:lnSpc>
              <a:spcBef>
                <a:spcPct val="0"/>
              </a:spcBef>
              <a:spcAft>
                <a:spcPct val="0"/>
              </a:spcAft>
              <a:buClrTx/>
              <a:buSzTx/>
              <a:buFontTx/>
              <a:buNone/>
              <a:tabLst/>
              <a:defRPr/>
            </a:pPr>
            <a:fld id="{F6BA8A57-6950-456F-AD58-31B92BF8BFF8}" type="slidenum">
              <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378" rtl="0" eaLnBrk="1" fontAlgn="base" latinLnBrk="0" hangingPunct="1">
                <a:lnSpc>
                  <a:spcPct val="100000"/>
                </a:lnSpc>
                <a:spcBef>
                  <a:spcPct val="0"/>
                </a:spcBef>
                <a:spcAft>
                  <a:spcPct val="0"/>
                </a:spcAft>
                <a:buClrTx/>
                <a:buSzTx/>
                <a:buFontTx/>
                <a:buNone/>
                <a:tabLst/>
                <a:defRPr/>
              </a:pPr>
              <a:t>31</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0001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1746F9A5-7FF9-4A0B-ABF7-5187E54FFF0A}"/>
              </a:ext>
            </a:extLst>
          </p:cNvPr>
          <p:cNvSpPr>
            <a:spLocks noGrp="1"/>
          </p:cNvSpPr>
          <p:nvPr>
            <p:ph type="title" idx="4294967295"/>
          </p:nvPr>
        </p:nvSpPr>
        <p:spPr>
          <a:xfrm>
            <a:off x="559843" y="479507"/>
            <a:ext cx="10895606" cy="529056"/>
          </a:xfrm>
          <a:prstGeom prst="rect">
            <a:avLst/>
          </a:prstGeom>
          <a:noFill/>
          <a:ln>
            <a:noFill/>
            <a:prstDash/>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marL="0" marR="0" lvl="0" indent="0" algn="l" defTabSz="1219140" rtl="0" eaLnBrk="1" fontAlgn="auto" latinLnBrk="0" hangingPunct="1">
              <a:lnSpc>
                <a:spcPts val="3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B40A5"/>
                </a:solidFill>
                <a:effectLst/>
                <a:uLnTx/>
                <a:uFillTx/>
                <a:latin typeface="Calibri"/>
                <a:ea typeface="+mn-ea"/>
                <a:cs typeface="Calibri"/>
              </a:rPr>
              <a:t>Linkage of NAMCS Health Center Data: </a:t>
            </a:r>
            <a:r>
              <a:rPr kumimoji="0" lang="en-US" sz="3200" b="1" i="0" u="sng" strike="noStrike" kern="1200" cap="none" spc="0" normalizeH="0" baseline="0" noProof="0" dirty="0">
                <a:ln>
                  <a:noFill/>
                </a:ln>
                <a:solidFill>
                  <a:srgbClr val="0B40A5"/>
                </a:solidFill>
                <a:effectLst/>
                <a:uLnTx/>
                <a:uFillTx/>
                <a:latin typeface="Calibri"/>
                <a:ea typeface="+mn-ea"/>
                <a:cs typeface="Calibri"/>
              </a:rPr>
              <a:t>Proposed/Planned</a:t>
            </a:r>
          </a:p>
        </p:txBody>
      </p:sp>
      <p:sp>
        <p:nvSpPr>
          <p:cNvPr id="54" name="Slide Number Placeholder 2">
            <a:extLst>
              <a:ext uri="{FF2B5EF4-FFF2-40B4-BE49-F238E27FC236}">
                <a16:creationId xmlns:a16="http://schemas.microsoft.com/office/drawing/2014/main" id="{CB35D13D-ADD6-4F20-AE03-B75D4E10FE0C}"/>
              </a:ext>
              <a:ext uri="{C183D7F6-B498-43B3-948B-1728B52AA6E4}">
                <adec:decorative xmlns:adec="http://schemas.microsoft.com/office/drawing/2017/decorative" val="1"/>
              </a:ext>
            </a:extLst>
          </p:cNvPr>
          <p:cNvSpPr txBox="1">
            <a:spLocks/>
          </p:cNvSpPr>
          <p:nvPr/>
        </p:nvSpPr>
        <p:spPr>
          <a:xfrm>
            <a:off x="9590872" y="6414572"/>
            <a:ext cx="2483003" cy="305231"/>
          </a:xfrm>
          <a:prstGeom prst="rect">
            <a:avLst/>
          </a:prstGeom>
        </p:spPr>
        <p:txBody>
          <a:bodyPr vert="horz" lIns="68580" tIns="34290" rIns="68580" bIns="3429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378" rtl="0" eaLnBrk="1" fontAlgn="base" latinLnBrk="0" hangingPunct="1">
              <a:lnSpc>
                <a:spcPct val="100000"/>
              </a:lnSpc>
              <a:spcBef>
                <a:spcPct val="0"/>
              </a:spcBef>
              <a:spcAft>
                <a:spcPct val="0"/>
              </a:spcAft>
              <a:buClrTx/>
              <a:buSzTx/>
              <a:buFontTx/>
              <a:buNone/>
              <a:tabLst/>
              <a:defRPr/>
            </a:pPr>
            <a:fld id="{F6BA8A57-6950-456F-AD58-31B92BF8BFF8}" type="slidenum">
              <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378" rtl="0" eaLnBrk="1" fontAlgn="base" latinLnBrk="0" hangingPunct="1">
                <a:lnSpc>
                  <a:spcPct val="100000"/>
                </a:lnSpc>
                <a:spcBef>
                  <a:spcPct val="0"/>
                </a:spcBef>
                <a:spcAft>
                  <a:spcPct val="0"/>
                </a:spcAft>
                <a:buClrTx/>
                <a:buSzTx/>
                <a:buFontTx/>
                <a:buNone/>
                <a:tabLst/>
                <a:defRPr/>
              </a:pPr>
              <a:t>32</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3" name="Picture 2" descr="This graphic shows the plan to link NAMCS with U.S. Housing and Urban Development administrative data, Medicaid data, as well as the National Death Index.&#10;&#10;">
            <a:extLst>
              <a:ext uri="{FF2B5EF4-FFF2-40B4-BE49-F238E27FC236}">
                <a16:creationId xmlns:a16="http://schemas.microsoft.com/office/drawing/2014/main" id="{1D9EC5B2-7769-4340-BD51-EF33A9D8ACEF}"/>
              </a:ext>
            </a:extLst>
          </p:cNvPr>
          <p:cNvPicPr>
            <a:picLocks noChangeAspect="1"/>
          </p:cNvPicPr>
          <p:nvPr/>
        </p:nvPicPr>
        <p:blipFill>
          <a:blip r:embed="rId3"/>
          <a:stretch>
            <a:fillRect/>
          </a:stretch>
        </p:blipFill>
        <p:spPr>
          <a:xfrm>
            <a:off x="1047952" y="1658984"/>
            <a:ext cx="9898721" cy="4623502"/>
          </a:xfrm>
          <a:prstGeom prst="rect">
            <a:avLst/>
          </a:prstGeom>
        </p:spPr>
      </p:pic>
    </p:spTree>
    <p:extLst>
      <p:ext uri="{BB962C8B-B14F-4D97-AF65-F5344CB8AC3E}">
        <p14:creationId xmlns:p14="http://schemas.microsoft.com/office/powerpoint/2010/main" val="3703178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1373772-8F53-4122-BF32-F23C67EE9967}"/>
              </a:ext>
            </a:extLst>
          </p:cNvPr>
          <p:cNvSpPr txBox="1">
            <a:spLocks noGrp="1"/>
          </p:cNvSpPr>
          <p:nvPr>
            <p:ph type="title" idx="4294967295"/>
          </p:nvPr>
        </p:nvSpPr>
        <p:spPr>
          <a:xfrm>
            <a:off x="884153" y="177875"/>
            <a:ext cx="10423691" cy="10772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B40A5"/>
                </a:solidFill>
                <a:effectLst/>
                <a:uLnTx/>
                <a:uFillTx/>
                <a:latin typeface="Calibri"/>
                <a:ea typeface="+mn-ea"/>
                <a:cs typeface="Calibri"/>
              </a:rPr>
              <a:t>NAMCS - Health Center Component: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B40A5"/>
                </a:solidFill>
                <a:effectLst/>
                <a:uLnTx/>
                <a:uFillTx/>
                <a:latin typeface="Calibri"/>
                <a:ea typeface="+mn-ea"/>
                <a:cs typeface="Calibri"/>
              </a:rPr>
              <a:t>Redesigned Participant Site</a:t>
            </a:r>
          </a:p>
        </p:txBody>
      </p:sp>
      <p:pic>
        <p:nvPicPr>
          <p:cNvPr id="4" name="Content Placeholder 3" descr="With the upcoming changes to both components of NAMCS, we have also looked at revising the websites to allow them to be more ‘user friendly.’ We have started with a new participant site for health centers, and will be continuing to work on additional updates for our surveys.">
            <a:extLst>
              <a:ext uri="{FF2B5EF4-FFF2-40B4-BE49-F238E27FC236}">
                <a16:creationId xmlns:a16="http://schemas.microsoft.com/office/drawing/2014/main" id="{C9F4E613-EE70-4C55-8733-316F8FD53375}"/>
              </a:ext>
            </a:extLst>
          </p:cNvPr>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884154" y="1376667"/>
            <a:ext cx="10423692" cy="5169003"/>
          </a:xfrm>
          <a:ln>
            <a:solidFill>
              <a:schemeClr val="tx1"/>
            </a:solidFill>
          </a:ln>
        </p:spPr>
      </p:pic>
      <p:sp>
        <p:nvSpPr>
          <p:cNvPr id="6" name="Slide Number Placeholder 2">
            <a:extLst>
              <a:ext uri="{FF2B5EF4-FFF2-40B4-BE49-F238E27FC236}">
                <a16:creationId xmlns:a16="http://schemas.microsoft.com/office/drawing/2014/main" id="{0FD3D476-B1EB-41C9-84F2-4FD76635ED5F}"/>
              </a:ext>
            </a:extLst>
          </p:cNvPr>
          <p:cNvSpPr txBox="1">
            <a:spLocks/>
          </p:cNvSpPr>
          <p:nvPr/>
        </p:nvSpPr>
        <p:spPr>
          <a:xfrm>
            <a:off x="9590872" y="6414572"/>
            <a:ext cx="2483003" cy="305231"/>
          </a:xfrm>
          <a:prstGeom prst="rect">
            <a:avLst/>
          </a:prstGeom>
        </p:spPr>
        <p:txBody>
          <a:bodyPr vert="horz" lIns="68580" tIns="34290" rIns="68580" bIns="3429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378" rtl="0" eaLnBrk="1" fontAlgn="base" latinLnBrk="0" hangingPunct="1">
              <a:lnSpc>
                <a:spcPct val="100000"/>
              </a:lnSpc>
              <a:spcBef>
                <a:spcPct val="0"/>
              </a:spcBef>
              <a:spcAft>
                <a:spcPct val="0"/>
              </a:spcAft>
              <a:buClrTx/>
              <a:buSzTx/>
              <a:buFontTx/>
              <a:buNone/>
              <a:tabLst/>
              <a:defRPr/>
            </a:pPr>
            <a:fld id="{F6BA8A57-6950-456F-AD58-31B92BF8BFF8}" type="slidenum">
              <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378" rtl="0" eaLnBrk="1" fontAlgn="base" latinLnBrk="0" hangingPunct="1">
                <a:lnSpc>
                  <a:spcPct val="100000"/>
                </a:lnSpc>
                <a:spcBef>
                  <a:spcPct val="0"/>
                </a:spcBef>
                <a:spcAft>
                  <a:spcPct val="0"/>
                </a:spcAft>
                <a:buClrTx/>
                <a:buSzTx/>
                <a:buFontTx/>
                <a:buNone/>
                <a:tabLst/>
                <a:defRPr/>
              </a:pPr>
              <a:t>33</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5719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4993EBD-B293-4299-AD46-8CD139847EB6}"/>
              </a:ext>
            </a:extLst>
          </p:cNvPr>
          <p:cNvSpPr>
            <a:spLocks noGrp="1"/>
          </p:cNvSpPr>
          <p:nvPr>
            <p:ph type="title" idx="4294967295"/>
          </p:nvPr>
        </p:nvSpPr>
        <p:spPr>
          <a:xfrm>
            <a:off x="576263" y="787400"/>
            <a:ext cx="11006137" cy="8763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p>
            <a:pPr marL="228600" marR="0" lvl="0" indent="-228600" algn="ctr" defTabSz="914400" rtl="0" eaLnBrk="1" fontAlgn="auto" latinLnBrk="0" hangingPunct="1">
              <a:lnSpc>
                <a:spcPct val="90000"/>
              </a:lnSpc>
              <a:spcBef>
                <a:spcPts val="1000"/>
              </a:spcBef>
              <a:spcAft>
                <a:spcPts val="1200"/>
              </a:spcAft>
              <a:buClrTx/>
              <a:buSzTx/>
              <a:buFont typeface="Arial" panose="020B0604020202020204" pitchFamily="34" charset="0"/>
              <a:buNone/>
              <a:tabLst/>
              <a:defRPr/>
            </a:pPr>
            <a:r>
              <a:rPr kumimoji="0" lang="en-US" sz="3600" b="1" i="0" u="none" strike="noStrike" kern="1200" cap="none" spc="0" normalizeH="0" baseline="0" noProof="0" dirty="0">
                <a:ln>
                  <a:noFill/>
                </a:ln>
                <a:solidFill>
                  <a:srgbClr val="0B40A5"/>
                </a:solidFill>
                <a:effectLst/>
                <a:uLnTx/>
                <a:uFillTx/>
                <a:latin typeface="Calibri "/>
                <a:ea typeface="+mn-ea"/>
                <a:cs typeface="Calibri"/>
              </a:rPr>
              <a:t>Thank you!</a:t>
            </a:r>
          </a:p>
        </p:txBody>
      </p:sp>
      <p:pic>
        <p:nvPicPr>
          <p:cNvPr id="5" name="Picture 4" descr="Question mark boxes">
            <a:extLst>
              <a:ext uri="{FF2B5EF4-FFF2-40B4-BE49-F238E27FC236}">
                <a16:creationId xmlns:a16="http://schemas.microsoft.com/office/drawing/2014/main" id="{98255C2E-7E10-46E6-9C17-FE039DFD7DE5}"/>
              </a:ext>
            </a:extLst>
          </p:cNvPr>
          <p:cNvPicPr>
            <a:picLocks noChangeAspect="1"/>
          </p:cNvPicPr>
          <p:nvPr/>
        </p:nvPicPr>
        <p:blipFill>
          <a:blip r:embed="rId3"/>
          <a:stretch>
            <a:fillRect/>
          </a:stretch>
        </p:blipFill>
        <p:spPr>
          <a:xfrm>
            <a:off x="4630756" y="2137272"/>
            <a:ext cx="2930487" cy="2170323"/>
          </a:xfrm>
          <a:prstGeom prst="rect">
            <a:avLst/>
          </a:prstGeom>
        </p:spPr>
      </p:pic>
      <p:pic>
        <p:nvPicPr>
          <p:cNvPr id="4" name="Picture 3">
            <a:extLst>
              <a:ext uri="{FF2B5EF4-FFF2-40B4-BE49-F238E27FC236}">
                <a16:creationId xmlns:a16="http://schemas.microsoft.com/office/drawing/2014/main" id="{19451552-0A23-429F-9BAF-00370D6B6072}"/>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66061" y="5820321"/>
            <a:ext cx="1529849" cy="877060"/>
          </a:xfrm>
          <a:prstGeom prst="rect">
            <a:avLst/>
          </a:prstGeom>
        </p:spPr>
      </p:pic>
      <p:sp>
        <p:nvSpPr>
          <p:cNvPr id="8" name="Slide Number Placeholder 2">
            <a:extLst>
              <a:ext uri="{FF2B5EF4-FFF2-40B4-BE49-F238E27FC236}">
                <a16:creationId xmlns:a16="http://schemas.microsoft.com/office/drawing/2014/main" id="{751EFB08-1624-46E6-94D9-FB2807F54537}"/>
              </a:ext>
              <a:ext uri="{C183D7F6-B498-43B3-948B-1728B52AA6E4}">
                <adec:decorative xmlns:adec="http://schemas.microsoft.com/office/drawing/2017/decorative" val="1"/>
              </a:ext>
            </a:extLst>
          </p:cNvPr>
          <p:cNvSpPr txBox="1">
            <a:spLocks/>
          </p:cNvSpPr>
          <p:nvPr/>
        </p:nvSpPr>
        <p:spPr>
          <a:xfrm>
            <a:off x="9612907" y="6392150"/>
            <a:ext cx="2483003" cy="305231"/>
          </a:xfrm>
          <a:prstGeom prst="rect">
            <a:avLst/>
          </a:prstGeom>
        </p:spPr>
        <p:txBody>
          <a:bodyPr vert="horz" lIns="68580" tIns="34290" rIns="68580" bIns="3429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378" rtl="0" eaLnBrk="1" fontAlgn="base" latinLnBrk="0" hangingPunct="1">
              <a:lnSpc>
                <a:spcPct val="100000"/>
              </a:lnSpc>
              <a:spcBef>
                <a:spcPct val="0"/>
              </a:spcBef>
              <a:spcAft>
                <a:spcPct val="0"/>
              </a:spcAft>
              <a:buClrTx/>
              <a:buSzTx/>
              <a:buFontTx/>
              <a:buNone/>
              <a:tabLst/>
              <a:defRPr/>
            </a:pPr>
            <a:fld id="{F6BA8A57-6950-456F-AD58-31B92BF8BFF8}" type="slidenum">
              <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378" rtl="0" eaLnBrk="1" fontAlgn="base" latinLnBrk="0" hangingPunct="1">
                <a:lnSpc>
                  <a:spcPct val="100000"/>
                </a:lnSpc>
                <a:spcBef>
                  <a:spcPct val="0"/>
                </a:spcBef>
                <a:spcAft>
                  <a:spcPct val="0"/>
                </a:spcAft>
                <a:buClrTx/>
                <a:buSzTx/>
                <a:buFontTx/>
                <a:buNone/>
                <a:tabLst/>
                <a:defRPr/>
              </a:pPr>
              <a:t>34</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6776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8818DD9-AB26-4290-BC58-526B0912AE02}"/>
              </a:ext>
            </a:extLst>
          </p:cNvPr>
          <p:cNvSpPr>
            <a:spLocks noGrp="1"/>
          </p:cNvSpPr>
          <p:nvPr>
            <p:ph type="title" idx="4294967295"/>
          </p:nvPr>
        </p:nvSpPr>
        <p:spPr>
          <a:xfrm>
            <a:off x="592138" y="5016500"/>
            <a:ext cx="11006137" cy="7651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2500"/>
          </a:bodyPr>
          <a:lstStyle/>
          <a:p>
            <a:pPr marL="228600" marR="0" lvl="0" indent="-228600" algn="l" defTabSz="914400" rtl="0" eaLnBrk="1" fontAlgn="auto" latinLnBrk="0" hangingPunct="1">
              <a:lnSpc>
                <a:spcPct val="90000"/>
              </a:lnSpc>
              <a:spcBef>
                <a:spcPts val="1000"/>
              </a:spcBef>
              <a:spcAft>
                <a:spcPts val="1200"/>
              </a:spcAft>
              <a:buClrTx/>
              <a:buSzTx/>
              <a:buFont typeface="Arial" panose="020B0604020202020204" pitchFamily="34" charset="0"/>
              <a:buNone/>
              <a:tabLst/>
              <a:defRPr/>
            </a:pPr>
            <a:r>
              <a:rPr kumimoji="0" lang="en-US" sz="4800" b="1" i="0" u="none" strike="noStrike" kern="1200" cap="none" spc="0" normalizeH="0" baseline="0" noProof="0" dirty="0">
                <a:ln>
                  <a:noFill/>
                </a:ln>
                <a:solidFill>
                  <a:schemeClr val="bg1"/>
                </a:solidFill>
                <a:effectLst/>
                <a:uLnTx/>
                <a:uFillTx/>
                <a:latin typeface="Calibri"/>
                <a:ea typeface="+mn-ea"/>
                <a:cs typeface="Calibri"/>
              </a:rPr>
              <a:t>Overview of the National Health Care Surveys</a:t>
            </a:r>
            <a:endParaRPr kumimoji="0" lang="en-US" sz="4800" b="1"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1647749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4F5D936-AE26-82B7-D779-27C1A210BF1B}"/>
              </a:ext>
              <a:ext uri="{C183D7F6-B498-43B3-948B-1728B52AA6E4}">
                <adec:decorative xmlns:adec="http://schemas.microsoft.com/office/drawing/2017/decorative" val="1"/>
              </a:ext>
            </a:extLst>
          </p:cNvPr>
          <p:cNvSpPr>
            <a:spLocks noGrp="1"/>
          </p:cNvSpPr>
          <p:nvPr>
            <p:ph sz="quarter" idx="10"/>
          </p:nvPr>
        </p:nvSpPr>
        <p:spPr>
          <a:xfrm>
            <a:off x="592931" y="1350530"/>
            <a:ext cx="11006137" cy="4058752"/>
          </a:xfrm>
        </p:spPr>
        <p:txBody>
          <a:bodyPr>
            <a:normAutofit/>
          </a:bodyPr>
          <a:lstStyle/>
          <a:p>
            <a:pPr marL="285750" marR="0" indent="-285750">
              <a:spcBef>
                <a:spcPts val="0"/>
              </a:spcBef>
              <a:spcAft>
                <a:spcPts val="0"/>
              </a:spcAft>
              <a:buFont typeface="Wingdings" panose="05000000000000000000" pitchFamily="2" charset="2"/>
              <a:buChar char="§"/>
            </a:pPr>
            <a:endParaRPr lang="en-US" sz="2000" dirty="0">
              <a:solidFill>
                <a:srgbClr val="0B40A5"/>
              </a:solidFill>
              <a:effectLst/>
              <a:latin typeface="Calibri" panose="020F0502020204030204" pitchFamily="34" charset="0"/>
              <a:ea typeface="Calibri" panose="020F0502020204030204" pitchFamily="34" charset="0"/>
            </a:endParaRPr>
          </a:p>
          <a:p>
            <a:endParaRPr lang="en-US" dirty="0"/>
          </a:p>
        </p:txBody>
      </p:sp>
      <p:sp>
        <p:nvSpPr>
          <p:cNvPr id="4" name="Slide Number Placeholder 2">
            <a:extLst>
              <a:ext uri="{FF2B5EF4-FFF2-40B4-BE49-F238E27FC236}">
                <a16:creationId xmlns:a16="http://schemas.microsoft.com/office/drawing/2014/main" id="{936A75FE-CAB3-4771-B849-0C82283D4D88}"/>
              </a:ext>
              <a:ext uri="{C183D7F6-B498-43B3-948B-1728B52AA6E4}">
                <adec:decorative xmlns:adec="http://schemas.microsoft.com/office/drawing/2017/decorative" val="1"/>
              </a:ext>
            </a:extLst>
          </p:cNvPr>
          <p:cNvSpPr txBox="1">
            <a:spLocks/>
          </p:cNvSpPr>
          <p:nvPr/>
        </p:nvSpPr>
        <p:spPr>
          <a:xfrm>
            <a:off x="9590872" y="6414572"/>
            <a:ext cx="2483003" cy="305231"/>
          </a:xfrm>
          <a:prstGeom prst="rect">
            <a:avLst/>
          </a:prstGeom>
        </p:spPr>
        <p:txBody>
          <a:bodyPr vert="horz" lIns="68580" tIns="34290" rIns="68580" bIns="3429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378" rtl="0" eaLnBrk="1" fontAlgn="base" latinLnBrk="0" hangingPunct="1">
              <a:lnSpc>
                <a:spcPct val="100000"/>
              </a:lnSpc>
              <a:spcBef>
                <a:spcPct val="0"/>
              </a:spcBef>
              <a:spcAft>
                <a:spcPct val="0"/>
              </a:spcAft>
              <a:buClrTx/>
              <a:buSzTx/>
              <a:buFontTx/>
              <a:buNone/>
              <a:tabLst/>
              <a:defRPr/>
            </a:pPr>
            <a:fld id="{F6BA8A57-6950-456F-AD58-31B92BF8BFF8}" type="slidenum">
              <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378" rtl="0" eaLnBrk="1" fontAlgn="base" latinLnBrk="0" hangingPunct="1">
                <a:lnSpc>
                  <a:spcPct val="100000"/>
                </a:lnSpc>
                <a:spcBef>
                  <a:spcPct val="0"/>
                </a:spcBef>
                <a:spcAft>
                  <a:spcPct val="0"/>
                </a:spcAft>
                <a:buClrTx/>
                <a:buSzTx/>
                <a:buFontTx/>
                <a:buNone/>
                <a:tabLst/>
                <a:defRPr/>
              </a:pPr>
              <a:t>5</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5" name="Picture 4" descr="National Health Care Surveys">
            <a:extLst>
              <a:ext uri="{FF2B5EF4-FFF2-40B4-BE49-F238E27FC236}">
                <a16:creationId xmlns:a16="http://schemas.microsoft.com/office/drawing/2014/main" id="{513550A8-3B98-4A07-AD6E-EE2FD3B5F5B1}"/>
              </a:ext>
              <a:ext uri="{C183D7F6-B498-43B3-948B-1728B52AA6E4}">
                <adec:decorative xmlns:adec="http://schemas.microsoft.com/office/drawing/2017/decorative" val="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3201"/>
            <a:ext cx="12192000" cy="1253551"/>
          </a:xfrm>
          <a:prstGeom prst="rect">
            <a:avLst/>
          </a:prstGeom>
        </p:spPr>
      </p:pic>
      <p:sp>
        <p:nvSpPr>
          <p:cNvPr id="6" name="Rectangle 5">
            <a:extLst>
              <a:ext uri="{FF2B5EF4-FFF2-40B4-BE49-F238E27FC236}">
                <a16:creationId xmlns:a16="http://schemas.microsoft.com/office/drawing/2014/main" id="{C8A33CFE-B1FC-4FCD-B875-02897CD202E3}"/>
              </a:ext>
            </a:extLst>
          </p:cNvPr>
          <p:cNvSpPr/>
          <p:nvPr/>
        </p:nvSpPr>
        <p:spPr>
          <a:xfrm>
            <a:off x="875606" y="1456751"/>
            <a:ext cx="9221588" cy="6032421"/>
          </a:xfrm>
          <a:prstGeom prst="rect">
            <a:avLst/>
          </a:prstGeom>
        </p:spPr>
        <p:txBody>
          <a:bodyPr wrap="square" lIns="121920" tIns="60960" rIns="121920" bIns="60960" anchor="t">
            <a:spAutoFit/>
          </a:bodyPr>
          <a:lstStyle/>
          <a:p>
            <a:pPr marL="537620" marR="0" lvl="1" indent="-457189" algn="l" defTabSz="1219170" rtl="0" eaLnBrk="0" fontAlgn="base" latinLnBrk="0" hangingPunct="0">
              <a:lnSpc>
                <a:spcPct val="100000"/>
              </a:lnSpc>
              <a:spcBef>
                <a:spcPct val="0"/>
              </a:spcBef>
              <a:spcAft>
                <a:spcPct val="0"/>
              </a:spcAft>
              <a:buClr>
                <a:srgbClr val="0039A6"/>
              </a:buClr>
              <a:buSzTx/>
              <a:buFont typeface="Wingdings" panose="05000000000000000000" pitchFamily="2" charset="2"/>
              <a:buChar char="§"/>
              <a:tabLst/>
              <a:defRPr/>
            </a:pPr>
            <a:r>
              <a:rPr kumimoji="0" lang="en-US" sz="2400" b="0" i="0" u="none" strike="noStrike" kern="1200" cap="none" spc="0" normalizeH="0" baseline="0" noProof="0" dirty="0">
                <a:ln>
                  <a:noFill/>
                </a:ln>
                <a:solidFill>
                  <a:prstClr val="black">
                    <a:lumMod val="95000"/>
                    <a:lumOff val="5000"/>
                  </a:prstClr>
                </a:solidFill>
                <a:effectLst/>
                <a:uLnTx/>
                <a:uFillTx/>
                <a:latin typeface="Calibri"/>
                <a:ea typeface="+mn-ea"/>
                <a:cs typeface="Calibri"/>
              </a:rPr>
              <a:t>Produce accurate objective, nationally-representative statistics on health care to inform health care policy and serve a variety of research needs.</a:t>
            </a:r>
          </a:p>
          <a:p>
            <a:pPr marL="537620" marR="0" lvl="1" indent="-457189" algn="l" defTabSz="1219170" rtl="0" eaLnBrk="0" fontAlgn="base" latinLnBrk="0" hangingPunct="0">
              <a:lnSpc>
                <a:spcPct val="100000"/>
              </a:lnSpc>
              <a:spcBef>
                <a:spcPct val="0"/>
              </a:spcBef>
              <a:spcAft>
                <a:spcPct val="0"/>
              </a:spcAft>
              <a:buClrTx/>
              <a:buSzTx/>
              <a:buFont typeface="Wingdings" panose="05000000000000000000" pitchFamily="2" charset="2"/>
              <a:buChar char="§"/>
              <a:tabLst/>
              <a:defRPr/>
            </a:pPr>
            <a:endParaRPr kumimoji="0" lang="en-US" sz="2400" b="0" i="0" u="none" strike="noStrike" kern="1200" cap="none" spc="0" normalizeH="0" baseline="0" noProof="0" dirty="0">
              <a:ln>
                <a:noFill/>
              </a:ln>
              <a:solidFill>
                <a:prstClr val="black">
                  <a:lumMod val="95000"/>
                  <a:lumOff val="5000"/>
                </a:prstClr>
              </a:solidFill>
              <a:effectLst/>
              <a:uLnTx/>
              <a:uFillTx/>
              <a:latin typeface="Calibri" panose="020F0502020204030204" pitchFamily="34" charset="0"/>
              <a:ea typeface="+mn-ea"/>
              <a:cs typeface="Calibri" panose="020F0502020204030204" pitchFamily="34" charset="0"/>
            </a:endParaRPr>
          </a:p>
          <a:p>
            <a:pPr marL="537620" marR="0" lvl="1" indent="-457189" algn="l" defTabSz="1219170" rtl="0" eaLnBrk="0" fontAlgn="base" latinLnBrk="0" hangingPunct="0">
              <a:lnSpc>
                <a:spcPct val="100000"/>
              </a:lnSpc>
              <a:spcBef>
                <a:spcPct val="0"/>
              </a:spcBef>
              <a:spcAft>
                <a:spcPct val="0"/>
              </a:spcAft>
              <a:buClr>
                <a:srgbClr val="0039A6"/>
              </a:buClr>
              <a:buSzTx/>
              <a:buFont typeface="Wingdings" panose="05000000000000000000" pitchFamily="2" charset="2"/>
              <a:buChar char="§"/>
              <a:tabLst/>
              <a:defRPr/>
            </a:pPr>
            <a:r>
              <a:rPr kumimoji="0" lang="en-US" sz="2400" b="0" i="0" u="none" strike="noStrike" kern="1200" cap="none" spc="0" normalizeH="0" baseline="0" noProof="0" dirty="0">
                <a:ln>
                  <a:noFill/>
                </a:ln>
                <a:solidFill>
                  <a:prstClr val="black">
                    <a:lumMod val="95000"/>
                    <a:lumOff val="5000"/>
                  </a:prstClr>
                </a:solidFill>
                <a:effectLst/>
                <a:uLnTx/>
                <a:uFillTx/>
                <a:latin typeface="Calibri"/>
                <a:ea typeface="+mn-ea"/>
                <a:cs typeface="Calibri"/>
              </a:rPr>
              <a:t>Are establishment surveys, not household surveys.</a:t>
            </a:r>
          </a:p>
          <a:p>
            <a:pPr marL="537620" marR="0" lvl="1" indent="-457189" algn="l" defTabSz="1219170" rtl="0" eaLnBrk="0" fontAlgn="base" latinLnBrk="0" hangingPunct="0">
              <a:lnSpc>
                <a:spcPct val="100000"/>
              </a:lnSpc>
              <a:spcBef>
                <a:spcPct val="0"/>
              </a:spcBef>
              <a:spcAft>
                <a:spcPct val="0"/>
              </a:spcAft>
              <a:buClrTx/>
              <a:buSzTx/>
              <a:buFont typeface="Wingdings" panose="05000000000000000000" pitchFamily="2" charset="2"/>
              <a:buChar char="§"/>
              <a:tabLst/>
              <a:defRPr/>
            </a:pPr>
            <a:endParaRPr kumimoji="0" lang="en-US" sz="2400" b="0" i="0" u="none" strike="noStrike" kern="1200" cap="none" spc="0" normalizeH="0" baseline="0" noProof="0" dirty="0">
              <a:ln>
                <a:noFill/>
              </a:ln>
              <a:solidFill>
                <a:prstClr val="black">
                  <a:lumMod val="95000"/>
                  <a:lumOff val="5000"/>
                </a:prstClr>
              </a:solidFill>
              <a:effectLst/>
              <a:uLnTx/>
              <a:uFillTx/>
              <a:latin typeface="Calibri" panose="020F0502020204030204" pitchFamily="34" charset="0"/>
              <a:ea typeface="+mn-ea"/>
              <a:cs typeface="Calibri" panose="020F0502020204030204" pitchFamily="34" charset="0"/>
            </a:endParaRPr>
          </a:p>
          <a:p>
            <a:pPr marL="537620" marR="0" lvl="1" indent="-457189" algn="l" defTabSz="1219170" rtl="0" eaLnBrk="0" fontAlgn="base" latinLnBrk="0" hangingPunct="0">
              <a:lnSpc>
                <a:spcPct val="100000"/>
              </a:lnSpc>
              <a:spcBef>
                <a:spcPct val="0"/>
              </a:spcBef>
              <a:spcAft>
                <a:spcPct val="0"/>
              </a:spcAft>
              <a:buClr>
                <a:srgbClr val="0039A6"/>
              </a:buClr>
              <a:buSzTx/>
              <a:buFont typeface="Wingdings" panose="05000000000000000000" pitchFamily="2" charset="2"/>
              <a:buChar char="§"/>
              <a:tabLst/>
              <a:defRPr/>
            </a:pPr>
            <a:r>
              <a:rPr kumimoji="0" lang="en-US" sz="2400" b="0" i="0" u="none" strike="noStrike" kern="1200" cap="none" spc="0" normalizeH="0" baseline="0" noProof="0" dirty="0">
                <a:ln>
                  <a:noFill/>
                </a:ln>
                <a:solidFill>
                  <a:prstClr val="black">
                    <a:lumMod val="95000"/>
                    <a:lumOff val="5000"/>
                  </a:prstClr>
                </a:solidFill>
                <a:effectLst/>
                <a:uLnTx/>
                <a:uFillTx/>
                <a:latin typeface="Calibri"/>
                <a:ea typeface="+mn-ea"/>
                <a:cs typeface="Calibri"/>
              </a:rPr>
              <a:t>Provide estimates about the universe of encounters with providers, not the population.</a:t>
            </a:r>
          </a:p>
          <a:p>
            <a:pPr marL="537620" marR="0" lvl="1" indent="-457189" algn="l" defTabSz="1219170" rtl="0" eaLnBrk="0" fontAlgn="base" latinLnBrk="0" hangingPunct="0">
              <a:lnSpc>
                <a:spcPct val="100000"/>
              </a:lnSpc>
              <a:spcBef>
                <a:spcPct val="0"/>
              </a:spcBef>
              <a:spcAft>
                <a:spcPct val="0"/>
              </a:spcAft>
              <a:buClrTx/>
              <a:buSzTx/>
              <a:buFont typeface="Wingdings" panose="05000000000000000000" pitchFamily="2" charset="2"/>
              <a:buChar char="§"/>
              <a:tabLst/>
              <a:defRPr/>
            </a:pPr>
            <a:endParaRPr kumimoji="0" lang="en-US" sz="2400" b="0" i="0" u="none" strike="noStrike" kern="1200" cap="none" spc="0" normalizeH="0" baseline="0" noProof="0" dirty="0">
              <a:ln>
                <a:noFill/>
              </a:ln>
              <a:solidFill>
                <a:prstClr val="black">
                  <a:lumMod val="95000"/>
                  <a:lumOff val="5000"/>
                </a:prstClr>
              </a:solidFill>
              <a:effectLst/>
              <a:uLnTx/>
              <a:uFillTx/>
              <a:latin typeface="Calibri" panose="020F0502020204030204" pitchFamily="34" charset="0"/>
              <a:ea typeface="+mn-ea"/>
              <a:cs typeface="Calibri" panose="020F0502020204030204" pitchFamily="34" charset="0"/>
            </a:endParaRPr>
          </a:p>
          <a:p>
            <a:pPr marL="537620" marR="0" lvl="1" indent="-457189" algn="l" defTabSz="1219170" rtl="0" eaLnBrk="0" fontAlgn="base" latinLnBrk="0" hangingPunct="0">
              <a:lnSpc>
                <a:spcPct val="100000"/>
              </a:lnSpc>
              <a:spcBef>
                <a:spcPct val="0"/>
              </a:spcBef>
              <a:spcAft>
                <a:spcPct val="0"/>
              </a:spcAft>
              <a:buClr>
                <a:srgbClr val="0039A6"/>
              </a:buClr>
              <a:buSzTx/>
              <a:buFont typeface="Wingdings" panose="05000000000000000000" pitchFamily="2" charset="2"/>
              <a:buChar char="§"/>
              <a:tabLst/>
              <a:defRPr/>
            </a:pPr>
            <a:r>
              <a:rPr kumimoji="0" lang="en-US" sz="2400" b="0" i="0" u="none" strike="noStrike" kern="1200" cap="none" spc="0" normalizeH="0" baseline="0" noProof="0" dirty="0">
                <a:ln>
                  <a:noFill/>
                </a:ln>
                <a:solidFill>
                  <a:prstClr val="black">
                    <a:lumMod val="95000"/>
                    <a:lumOff val="5000"/>
                  </a:prstClr>
                </a:solidFill>
                <a:effectLst/>
                <a:uLnTx/>
                <a:uFillTx/>
                <a:latin typeface="Calibri"/>
                <a:ea typeface="+mn-ea"/>
                <a:cs typeface="Calibri"/>
              </a:rPr>
              <a:t>Historically, patient-level data largely abstracted from medical or administrative data.</a:t>
            </a:r>
          </a:p>
          <a:p>
            <a:pPr marL="537620" marR="0" lvl="1" indent="-457189" algn="l" defTabSz="1219170" rtl="0" eaLnBrk="0" fontAlgn="base" latinLnBrk="0" hangingPunct="0">
              <a:lnSpc>
                <a:spcPct val="100000"/>
              </a:lnSpc>
              <a:spcBef>
                <a:spcPct val="0"/>
              </a:spcBef>
              <a:spcAft>
                <a:spcPct val="0"/>
              </a:spcAft>
              <a:buClrTx/>
              <a:buSzTx/>
              <a:buFont typeface="Wingdings" panose="05000000000000000000" pitchFamily="2" charset="2"/>
              <a:buChar char="§"/>
              <a:tabLst/>
              <a:defRPr/>
            </a:pPr>
            <a:endParaRPr kumimoji="0" lang="en-US" sz="2400" b="0" i="0" u="none" strike="noStrike" kern="1200" cap="none" spc="0" normalizeH="0" baseline="0" noProof="0" dirty="0">
              <a:ln>
                <a:noFill/>
              </a:ln>
              <a:solidFill>
                <a:prstClr val="black">
                  <a:lumMod val="95000"/>
                  <a:lumOff val="5000"/>
                </a:prstClr>
              </a:solidFill>
              <a:effectLst/>
              <a:uLnTx/>
              <a:uFillTx/>
              <a:latin typeface="Calibri"/>
              <a:ea typeface="+mn-ea"/>
              <a:cs typeface="Calibri"/>
            </a:endParaRPr>
          </a:p>
          <a:p>
            <a:pPr marL="537620" marR="0" lvl="1" indent="-457189" algn="l" defTabSz="1219170" rtl="0" eaLnBrk="0" fontAlgn="base" latinLnBrk="0" hangingPunct="0">
              <a:lnSpc>
                <a:spcPct val="100000"/>
              </a:lnSpc>
              <a:spcBef>
                <a:spcPct val="0"/>
              </a:spcBef>
              <a:spcAft>
                <a:spcPct val="0"/>
              </a:spcAft>
              <a:buClr>
                <a:srgbClr val="0039A6"/>
              </a:buClr>
              <a:buSzTx/>
              <a:buFont typeface="Wingdings" panose="05000000000000000000" pitchFamily="2" charset="2"/>
              <a:buChar char="§"/>
              <a:tabLst/>
              <a:defRPr/>
            </a:pPr>
            <a:r>
              <a:rPr kumimoji="0" lang="en-US" sz="2400" b="0" i="0" u="none" strike="noStrike" kern="1200" cap="none" spc="0" normalizeH="0" baseline="0" noProof="0" dirty="0">
                <a:ln>
                  <a:noFill/>
                </a:ln>
                <a:solidFill>
                  <a:prstClr val="black">
                    <a:lumMod val="95000"/>
                    <a:lumOff val="5000"/>
                  </a:prstClr>
                </a:solidFill>
                <a:effectLst/>
                <a:uLnTx/>
                <a:uFillTx/>
                <a:latin typeface="Calibri"/>
                <a:ea typeface="+mn-ea"/>
                <a:cs typeface="Calibri"/>
              </a:rPr>
              <a:t>Include health care provider surveys to understand this population's experience providing care.</a:t>
            </a:r>
            <a:endParaRPr kumimoji="0" lang="en-US" sz="2400" b="0" i="0" u="none" strike="noStrike" kern="1200" cap="none" spc="0" normalizeH="0" baseline="0" noProof="0" dirty="0">
              <a:ln>
                <a:noFill/>
              </a:ln>
              <a:solidFill>
                <a:prstClr val="black">
                  <a:lumMod val="95000"/>
                  <a:lumOff val="5000"/>
                </a:prstClr>
              </a:solidFill>
              <a:effectLst/>
              <a:uLnTx/>
              <a:uFillTx/>
              <a:latin typeface="Calibri" panose="020F0502020204030204" pitchFamily="34" charset="0"/>
              <a:ea typeface="+mn-ea"/>
              <a:cs typeface="Calibri" panose="020F0502020204030204" pitchFamily="34" charset="0"/>
            </a:endParaRPr>
          </a:p>
          <a:p>
            <a:pPr marL="609585" marR="0" lvl="1"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F56DC"/>
              </a:solidFill>
              <a:effectLst/>
              <a:uLnTx/>
              <a:uFillTx/>
              <a:latin typeface="Calibri" panose="020F0502020204030204" pitchFamily="34" charset="0"/>
              <a:ea typeface="+mn-ea"/>
              <a:cs typeface="Calibri" panose="020F0502020204030204" pitchFamily="34" charset="0"/>
            </a:endParaRPr>
          </a:p>
          <a:p>
            <a:pPr marL="609585" marR="0" lvl="1"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F56DC"/>
              </a:solidFill>
              <a:effectLst/>
              <a:uLnTx/>
              <a:uFillTx/>
              <a:latin typeface="Calibri"/>
              <a:ea typeface="+mn-ea"/>
              <a:cs typeface="Calibri"/>
            </a:endParaRPr>
          </a:p>
        </p:txBody>
      </p:sp>
      <p:sp>
        <p:nvSpPr>
          <p:cNvPr id="7" name="Title 6">
            <a:extLst>
              <a:ext uri="{FF2B5EF4-FFF2-40B4-BE49-F238E27FC236}">
                <a16:creationId xmlns:a16="http://schemas.microsoft.com/office/drawing/2014/main" id="{BC4F8B3C-201C-4D4B-993E-BFB01FADC0D7}"/>
              </a:ext>
            </a:extLst>
          </p:cNvPr>
          <p:cNvSpPr>
            <a:spLocks noGrp="1"/>
          </p:cNvSpPr>
          <p:nvPr>
            <p:ph type="title" idx="4294967295"/>
          </p:nvPr>
        </p:nvSpPr>
        <p:spPr/>
        <p:txBody>
          <a:bodyPr>
            <a:normAutofit/>
          </a:bodyPr>
          <a:lstStyle/>
          <a:p>
            <a:r>
              <a:rPr lang="en-US" sz="100" dirty="0"/>
              <a:t>National Health Care Surveys</a:t>
            </a:r>
          </a:p>
        </p:txBody>
      </p:sp>
    </p:spTree>
    <p:extLst>
      <p:ext uri="{BB962C8B-B14F-4D97-AF65-F5344CB8AC3E}">
        <p14:creationId xmlns:p14="http://schemas.microsoft.com/office/powerpoint/2010/main" val="8938421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o carry out our mission, our Division conducts the National Health Care Surveys, which are a family of surveys that are nationally representative, provider-based, and cover a broad spectrum of health care settings from ambulatory and  hospital to long-term care as depicted on this slide.">
            <a:extLst>
              <a:ext uri="{FF2B5EF4-FFF2-40B4-BE49-F238E27FC236}">
                <a16:creationId xmlns:a16="http://schemas.microsoft.com/office/drawing/2014/main" id="{44C0E62D-F48F-41C5-A2DC-258BF533328C}"/>
              </a:ext>
            </a:extLst>
          </p:cNvPr>
          <p:cNvPicPr>
            <a:picLocks noGrp="1" noChangeAspect="1"/>
          </p:cNvPicPr>
          <p:nvPr>
            <p:ph sz="quarter" idx="10"/>
          </p:nvPr>
        </p:nvPicPr>
        <p:blipFill>
          <a:blip r:embed="rId2"/>
          <a:stretch>
            <a:fillRect/>
          </a:stretch>
        </p:blipFill>
        <p:spPr>
          <a:xfrm>
            <a:off x="178554" y="940331"/>
            <a:ext cx="11326891" cy="5294214"/>
          </a:xfrm>
        </p:spPr>
      </p:pic>
      <p:sp>
        <p:nvSpPr>
          <p:cNvPr id="5" name="Title 20">
            <a:extLst>
              <a:ext uri="{FF2B5EF4-FFF2-40B4-BE49-F238E27FC236}">
                <a16:creationId xmlns:a16="http://schemas.microsoft.com/office/drawing/2014/main" id="{0C709428-2DCF-4A8F-8FD6-20BDD973C208}"/>
              </a:ext>
            </a:extLst>
          </p:cNvPr>
          <p:cNvSpPr txBox="1">
            <a:spLocks noGrp="1"/>
          </p:cNvSpPr>
          <p:nvPr>
            <p:ph type="title" idx="4294967295"/>
          </p:nvPr>
        </p:nvSpPr>
        <p:spPr>
          <a:xfrm>
            <a:off x="1435100" y="214310"/>
            <a:ext cx="9131300" cy="81829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B40A5"/>
                </a:solidFill>
                <a:effectLst/>
                <a:uLnTx/>
                <a:uFillTx/>
                <a:latin typeface="+mn-lt"/>
                <a:ea typeface="+mj-ea"/>
                <a:cs typeface="+mj-cs"/>
              </a:rPr>
              <a:t>National Health Care Surveys Spectrum of Care</a:t>
            </a:r>
          </a:p>
        </p:txBody>
      </p:sp>
      <p:sp>
        <p:nvSpPr>
          <p:cNvPr id="6" name="Slide Number Placeholder 2">
            <a:extLst>
              <a:ext uri="{FF2B5EF4-FFF2-40B4-BE49-F238E27FC236}">
                <a16:creationId xmlns:a16="http://schemas.microsoft.com/office/drawing/2014/main" id="{07655BCF-E7FB-4250-AB41-2A17B34BEC25}"/>
              </a:ext>
              <a:ext uri="{C183D7F6-B498-43B3-948B-1728B52AA6E4}">
                <adec:decorative xmlns:adec="http://schemas.microsoft.com/office/drawing/2017/decorative" val="1"/>
              </a:ext>
            </a:extLst>
          </p:cNvPr>
          <p:cNvSpPr txBox="1">
            <a:spLocks/>
          </p:cNvSpPr>
          <p:nvPr/>
        </p:nvSpPr>
        <p:spPr>
          <a:xfrm>
            <a:off x="9590872" y="6414572"/>
            <a:ext cx="2483003" cy="305231"/>
          </a:xfrm>
          <a:prstGeom prst="rect">
            <a:avLst/>
          </a:prstGeom>
        </p:spPr>
        <p:txBody>
          <a:bodyPr vert="horz" lIns="68580" tIns="34290" rIns="68580" bIns="3429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378" rtl="0" eaLnBrk="1" fontAlgn="base" latinLnBrk="0" hangingPunct="1">
              <a:lnSpc>
                <a:spcPct val="100000"/>
              </a:lnSpc>
              <a:spcBef>
                <a:spcPct val="0"/>
              </a:spcBef>
              <a:spcAft>
                <a:spcPct val="0"/>
              </a:spcAft>
              <a:buClrTx/>
              <a:buSzTx/>
              <a:buFontTx/>
              <a:buNone/>
              <a:tabLst/>
              <a:defRPr/>
            </a:pPr>
            <a:fld id="{F6BA8A57-6950-456F-AD58-31B92BF8BFF8}" type="slidenum">
              <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378" rtl="0" eaLnBrk="1" fontAlgn="base" latinLnBrk="0" hangingPunct="1">
                <a:lnSpc>
                  <a:spcPct val="100000"/>
                </a:lnSpc>
                <a:spcBef>
                  <a:spcPct val="0"/>
                </a:spcBef>
                <a:spcAft>
                  <a:spcPct val="0"/>
                </a:spcAft>
                <a:buClrTx/>
                <a:buSzTx/>
                <a:buFontTx/>
                <a:buNone/>
                <a:tabLst/>
                <a:defRPr/>
              </a:pPr>
              <a:t>6</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015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C80E188-D2EB-41F4-B6F7-74B2DD52B9D5}"/>
              </a:ext>
            </a:extLst>
          </p:cNvPr>
          <p:cNvSpPr txBox="1">
            <a:spLocks noGrp="1"/>
          </p:cNvSpPr>
          <p:nvPr>
            <p:ph type="title" idx="4294967295"/>
          </p:nvPr>
        </p:nvSpPr>
        <p:spPr>
          <a:xfrm>
            <a:off x="493135" y="343363"/>
            <a:ext cx="11406187"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B40A5"/>
                </a:solidFill>
                <a:effectLst/>
                <a:uLnTx/>
                <a:uFillTx/>
                <a:latin typeface="+mn-lt"/>
                <a:ea typeface="+mn-ea"/>
                <a:cs typeface="+mn-cs"/>
              </a:rPr>
              <a:t>Changing Health Care Systems </a:t>
            </a:r>
          </a:p>
        </p:txBody>
      </p:sp>
      <p:sp>
        <p:nvSpPr>
          <p:cNvPr id="2" name="Content Placeholder 1">
            <a:extLst>
              <a:ext uri="{FF2B5EF4-FFF2-40B4-BE49-F238E27FC236}">
                <a16:creationId xmlns:a16="http://schemas.microsoft.com/office/drawing/2014/main" id="{99FBB339-14D8-4DFF-AF3B-02808C999931}"/>
              </a:ext>
            </a:extLst>
          </p:cNvPr>
          <p:cNvSpPr>
            <a:spLocks noGrp="1"/>
          </p:cNvSpPr>
          <p:nvPr>
            <p:ph sz="quarter" idx="10"/>
          </p:nvPr>
        </p:nvSpPr>
        <p:spPr>
          <a:xfrm>
            <a:off x="493135" y="1288793"/>
            <a:ext cx="11406187" cy="4529796"/>
          </a:xfrm>
        </p:spPr>
        <p:txBody>
          <a:bodyPr/>
          <a:lstStyle/>
          <a:p>
            <a:pPr marL="571500" indent="-571500">
              <a:buClr>
                <a:srgbClr val="0B40A5"/>
              </a:buClr>
              <a:buFont typeface="Wingdings" panose="05000000000000000000" pitchFamily="2" charset="2"/>
              <a:buChar char="§"/>
            </a:pPr>
            <a:r>
              <a:rPr lang="en-US" sz="2400" b="0" dirty="0">
                <a:solidFill>
                  <a:schemeClr val="tx1"/>
                </a:solidFill>
              </a:rPr>
              <a:t>Settings where ambulatory care is provided have changed</a:t>
            </a:r>
          </a:p>
          <a:p>
            <a:pPr marL="571500" indent="-571500">
              <a:buClr>
                <a:srgbClr val="0B40A5"/>
              </a:buClr>
              <a:buFont typeface="Wingdings" panose="05000000000000000000" pitchFamily="2" charset="2"/>
              <a:buChar char="§"/>
            </a:pPr>
            <a:r>
              <a:rPr lang="en-US" sz="2400" b="0" dirty="0">
                <a:solidFill>
                  <a:schemeClr val="tx1"/>
                </a:solidFill>
              </a:rPr>
              <a:t>Electronic health record adoption</a:t>
            </a:r>
          </a:p>
          <a:p>
            <a:pPr marL="571500" indent="-571500">
              <a:buClr>
                <a:srgbClr val="0B40A5"/>
              </a:buClr>
              <a:buFont typeface="Wingdings" panose="05000000000000000000" pitchFamily="2" charset="2"/>
              <a:buChar char="§"/>
            </a:pPr>
            <a:r>
              <a:rPr lang="en-US" sz="2400" b="0" dirty="0">
                <a:solidFill>
                  <a:schemeClr val="tx1"/>
                </a:solidFill>
              </a:rPr>
              <a:t>Data security and confidentiality</a:t>
            </a:r>
          </a:p>
          <a:p>
            <a:pPr marL="571500" indent="-571500">
              <a:buClr>
                <a:srgbClr val="0B40A5"/>
              </a:buClr>
              <a:buFont typeface="Wingdings" panose="05000000000000000000" pitchFamily="2" charset="2"/>
              <a:buChar char="§"/>
            </a:pPr>
            <a:r>
              <a:rPr lang="en-US" sz="2400" b="0" dirty="0">
                <a:solidFill>
                  <a:schemeClr val="tx1"/>
                </a:solidFill>
              </a:rPr>
              <a:t>Increased mandatory reporting requirements</a:t>
            </a:r>
          </a:p>
          <a:p>
            <a:pPr marL="571500" indent="-571500">
              <a:buClr>
                <a:srgbClr val="0B40A5"/>
              </a:buClr>
              <a:buFont typeface="Wingdings" panose="05000000000000000000" pitchFamily="2" charset="2"/>
              <a:buChar char="§"/>
            </a:pPr>
            <a:r>
              <a:rPr lang="en-US" sz="2400" b="0" dirty="0">
                <a:solidFill>
                  <a:schemeClr val="tx1"/>
                </a:solidFill>
              </a:rPr>
              <a:t>Increase in use of telemedicine and e-health</a:t>
            </a:r>
          </a:p>
          <a:p>
            <a:endParaRPr lang="en-US" dirty="0"/>
          </a:p>
        </p:txBody>
      </p:sp>
      <p:sp>
        <p:nvSpPr>
          <p:cNvPr id="4" name="Slide Number Placeholder 2">
            <a:extLst>
              <a:ext uri="{FF2B5EF4-FFF2-40B4-BE49-F238E27FC236}">
                <a16:creationId xmlns:a16="http://schemas.microsoft.com/office/drawing/2014/main" id="{6E187BC4-1E27-4BE8-B1CE-021046537C0A}"/>
              </a:ext>
              <a:ext uri="{C183D7F6-B498-43B3-948B-1728B52AA6E4}">
                <adec:decorative xmlns:adec="http://schemas.microsoft.com/office/drawing/2017/decorative" val="1"/>
              </a:ext>
            </a:extLst>
          </p:cNvPr>
          <p:cNvSpPr txBox="1">
            <a:spLocks/>
          </p:cNvSpPr>
          <p:nvPr/>
        </p:nvSpPr>
        <p:spPr>
          <a:xfrm>
            <a:off x="9590872" y="6414572"/>
            <a:ext cx="2483003" cy="305231"/>
          </a:xfrm>
          <a:prstGeom prst="rect">
            <a:avLst/>
          </a:prstGeom>
        </p:spPr>
        <p:txBody>
          <a:bodyPr vert="horz" lIns="68580" tIns="34290" rIns="68580" bIns="3429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378" rtl="0" eaLnBrk="1" fontAlgn="base" latinLnBrk="0" hangingPunct="1">
              <a:lnSpc>
                <a:spcPct val="100000"/>
              </a:lnSpc>
              <a:spcBef>
                <a:spcPct val="0"/>
              </a:spcBef>
              <a:spcAft>
                <a:spcPct val="0"/>
              </a:spcAft>
              <a:buClrTx/>
              <a:buSzTx/>
              <a:buFontTx/>
              <a:buNone/>
              <a:tabLst/>
              <a:defRPr/>
            </a:pPr>
            <a:fld id="{F6BA8A57-6950-456F-AD58-31B92BF8BFF8}" type="slidenum">
              <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378" rtl="0" eaLnBrk="1" fontAlgn="base" latinLnBrk="0" hangingPunct="1">
                <a:lnSpc>
                  <a:spcPct val="100000"/>
                </a:lnSpc>
                <a:spcBef>
                  <a:spcPct val="0"/>
                </a:spcBef>
                <a:spcAft>
                  <a:spcPct val="0"/>
                </a:spcAft>
                <a:buClrTx/>
                <a:buSzTx/>
                <a:buFontTx/>
                <a:buNone/>
                <a:tabLst/>
                <a:defRPr/>
              </a:pPr>
              <a:t>7</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9815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B3886B0-17B5-45CA-BDA2-39E414945D73}"/>
              </a:ext>
            </a:extLst>
          </p:cNvPr>
          <p:cNvSpPr txBox="1">
            <a:spLocks noGrp="1"/>
          </p:cNvSpPr>
          <p:nvPr>
            <p:ph type="title" idx="4294967295"/>
          </p:nvPr>
        </p:nvSpPr>
        <p:spPr>
          <a:xfrm>
            <a:off x="635620" y="4772051"/>
            <a:ext cx="10236819" cy="14465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chemeClr val="bg1"/>
                </a:solidFill>
                <a:effectLst/>
                <a:uLnTx/>
                <a:uFillTx/>
                <a:latin typeface="Calibri"/>
                <a:ea typeface="+mn-ea"/>
                <a:cs typeface="Calibri"/>
              </a:rPr>
              <a:t>National Hospital Ambulatory Medical Care Survey (NHAMCS)</a:t>
            </a:r>
            <a:endParaRPr kumimoji="0" lang="en-US" sz="4400" b="1"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3058270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646C05C-E564-42D0-9E82-8D69CEC932C2}"/>
              </a:ext>
            </a:extLst>
          </p:cNvPr>
          <p:cNvSpPr txBox="1">
            <a:spLocks noGrp="1"/>
          </p:cNvSpPr>
          <p:nvPr>
            <p:ph type="title" idx="4294967295"/>
          </p:nvPr>
        </p:nvSpPr>
        <p:spPr>
          <a:xfrm>
            <a:off x="609600" y="274639"/>
            <a:ext cx="11438313" cy="72288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B40A5"/>
                </a:solidFill>
                <a:effectLst/>
                <a:uLnTx/>
                <a:uFillTx/>
                <a:latin typeface="Calibri"/>
                <a:ea typeface="+mj-ea"/>
                <a:cs typeface="Calibri"/>
              </a:rPr>
              <a:t>National Hospital Ambulatory Medical Care Survey (NHAMCS)</a:t>
            </a:r>
            <a:br>
              <a:rPr kumimoji="0" lang="en-US" sz="3200" b="1" i="0" u="none" strike="noStrike" kern="1200" cap="none" spc="0" normalizeH="0" baseline="0" noProof="0" dirty="0">
                <a:ln>
                  <a:noFill/>
                </a:ln>
                <a:solidFill>
                  <a:srgbClr val="0B40A5"/>
                </a:solidFill>
                <a:effectLst/>
                <a:uLnTx/>
                <a:uFillTx/>
                <a:latin typeface="Calibri"/>
                <a:ea typeface="+mj-ea"/>
                <a:cs typeface="Calibri"/>
              </a:rPr>
            </a:br>
            <a:endParaRPr kumimoji="0" lang="en-US" sz="3200" b="1" i="0" u="none" strike="noStrike" kern="1200" cap="none" spc="0" normalizeH="0" baseline="0" noProof="0" dirty="0">
              <a:ln>
                <a:noFill/>
              </a:ln>
              <a:solidFill>
                <a:srgbClr val="0B40A5"/>
              </a:solidFill>
              <a:effectLst/>
              <a:uLnTx/>
              <a:uFillTx/>
              <a:latin typeface="+mj-lt"/>
              <a:ea typeface="+mj-ea"/>
              <a:cs typeface="+mj-cs"/>
            </a:endParaRPr>
          </a:p>
        </p:txBody>
      </p:sp>
      <p:sp>
        <p:nvSpPr>
          <p:cNvPr id="7" name="TextBox 6">
            <a:extLst>
              <a:ext uri="{FF2B5EF4-FFF2-40B4-BE49-F238E27FC236}">
                <a16:creationId xmlns:a16="http://schemas.microsoft.com/office/drawing/2014/main" id="{5F7079DC-C757-405F-BD19-4DF8CF7907A6}"/>
              </a:ext>
            </a:extLst>
          </p:cNvPr>
          <p:cNvSpPr txBox="1"/>
          <p:nvPr/>
        </p:nvSpPr>
        <p:spPr>
          <a:xfrm>
            <a:off x="553024" y="901641"/>
            <a:ext cx="11159474" cy="5054717"/>
          </a:xfrm>
          <a:prstGeom prst="rect">
            <a:avLst/>
          </a:prstGeom>
          <a:noFill/>
        </p:spPr>
        <p:txBody>
          <a:bodyPr wrap="square">
            <a:spAutoFit/>
          </a:bodyPr>
          <a:lstStyle/>
          <a:p>
            <a:pPr marL="456342" marR="0" lvl="0" indent="-456342" algn="l" defTabSz="914400" rtl="0" eaLnBrk="1" fontAlgn="auto" latinLnBrk="0" hangingPunct="1">
              <a:lnSpc>
                <a:spcPct val="90000"/>
              </a:lnSpc>
              <a:spcBef>
                <a:spcPts val="1000"/>
              </a:spcBef>
              <a:spcAft>
                <a:spcPts val="0"/>
              </a:spcAft>
              <a:buClr>
                <a:srgbClr val="4472C4">
                  <a:lumMod val="75000"/>
                </a:srgbClr>
              </a:buClr>
              <a:buSzTx/>
              <a:buFont typeface="Wingdings" panose="05000000000000000000" pitchFamily="2" charset="2"/>
              <a:buChar char="§"/>
              <a:tabLst/>
              <a:defRPr/>
            </a:pPr>
            <a:r>
              <a:rPr kumimoji="0" lang="en-US" sz="2400" b="1" i="0" u="none" strike="noStrike" kern="1200" cap="none" spc="0" normalizeH="0" baseline="0" noProof="0" dirty="0">
                <a:ln>
                  <a:noFill/>
                </a:ln>
                <a:solidFill>
                  <a:srgbClr val="0B40A5"/>
                </a:solidFill>
                <a:effectLst/>
                <a:uLnTx/>
                <a:uFillTx/>
                <a:latin typeface="Calibri"/>
                <a:ea typeface="+mn-ea"/>
                <a:cs typeface="Calibri"/>
              </a:rPr>
              <a:t>Purpose</a:t>
            </a:r>
            <a:r>
              <a:rPr kumimoji="0" lang="en-US" sz="2400" b="0" i="0" u="none" strike="noStrike" kern="1200" cap="none" spc="0" normalizeH="0" baseline="0" noProof="0" dirty="0">
                <a:ln>
                  <a:noFill/>
                </a:ln>
                <a:solidFill>
                  <a:srgbClr val="0B40A5"/>
                </a:solidFill>
                <a:effectLst/>
                <a:uLnTx/>
                <a:uFillTx/>
                <a:latin typeface="Calibri"/>
                <a:ea typeface="+mn-ea"/>
                <a:cs typeface="Calibri"/>
              </a:rPr>
              <a:t>: </a:t>
            </a:r>
            <a:r>
              <a:rPr kumimoji="0" lang="en-US" sz="2400" b="0" i="0" u="none" strike="noStrike" kern="1200" cap="none" spc="0" normalizeH="0" baseline="0" noProof="0" dirty="0">
                <a:ln>
                  <a:noFill/>
                </a:ln>
                <a:solidFill>
                  <a:prstClr val="black"/>
                </a:solidFill>
                <a:effectLst/>
                <a:uLnTx/>
                <a:uFillTx/>
                <a:latin typeface="Calibri"/>
                <a:ea typeface="+mn-ea"/>
                <a:cs typeface="Calibri"/>
              </a:rPr>
              <a:t>Collect data on the utilization and provision of ambulatory care services in hospital emergency departments (EDs), outpatient departments, and ambulatory surgery locations. Beginning in 2018, only ED data are collected.</a:t>
            </a:r>
          </a:p>
          <a:p>
            <a:pPr marL="456342" marR="0" lvl="0" indent="-456342" algn="l" defTabSz="914400" rtl="0" eaLnBrk="1" fontAlgn="auto" latinLnBrk="0" hangingPunct="1">
              <a:lnSpc>
                <a:spcPct val="90000"/>
              </a:lnSpc>
              <a:spcBef>
                <a:spcPts val="1000"/>
              </a:spcBef>
              <a:spcAft>
                <a:spcPts val="0"/>
              </a:spcAft>
              <a:buClr>
                <a:srgbClr val="4472C4">
                  <a:lumMod val="75000"/>
                </a:srgbClr>
              </a:buClr>
              <a:buSzTx/>
              <a:buFont typeface="Wingdings" panose="05000000000000000000" pitchFamily="2" charset="2"/>
              <a:buChar char="§"/>
              <a:tabLst/>
              <a:defRPr/>
            </a:pPr>
            <a:r>
              <a:rPr kumimoji="0" lang="en-US" sz="2400" b="1" i="0" u="none" strike="noStrike" kern="1200" cap="none" spc="0" normalizeH="0" baseline="0" noProof="0" dirty="0">
                <a:ln>
                  <a:noFill/>
                </a:ln>
                <a:solidFill>
                  <a:srgbClr val="0B40A5"/>
                </a:solidFill>
                <a:effectLst/>
                <a:uLnTx/>
                <a:uFillTx/>
                <a:latin typeface="Calibri"/>
                <a:ea typeface="+mn-ea"/>
                <a:cs typeface="Calibri"/>
              </a:rPr>
              <a:t>Sample</a:t>
            </a:r>
            <a:r>
              <a:rPr kumimoji="0" lang="en-US" sz="2400" b="0" i="0" u="none" strike="noStrike" kern="1200" cap="none" spc="0" normalizeH="0" baseline="0" noProof="0" dirty="0">
                <a:ln>
                  <a:noFill/>
                </a:ln>
                <a:solidFill>
                  <a:srgbClr val="0B40A5"/>
                </a:solidFill>
                <a:effectLst/>
                <a:uLnTx/>
                <a:uFillTx/>
                <a:latin typeface="Calibri"/>
                <a:ea typeface="+mn-ea"/>
                <a:cs typeface="Calibri"/>
              </a:rPr>
              <a:t>: </a:t>
            </a:r>
            <a:r>
              <a:rPr kumimoji="0" lang="en-US" sz="2400" b="0" i="0" u="none" strike="noStrike" kern="1200" cap="none" spc="0" normalizeH="0" baseline="0" noProof="0" dirty="0">
                <a:ln>
                  <a:noFill/>
                </a:ln>
                <a:solidFill>
                  <a:prstClr val="black"/>
                </a:solidFill>
                <a:effectLst/>
                <a:uLnTx/>
                <a:uFillTx/>
                <a:latin typeface="Calibri"/>
                <a:ea typeface="+mn-ea"/>
                <a:cs typeface="Calibri"/>
              </a:rPr>
              <a:t>Noninstitutional, general and short-stay hospitals located in the 50 U.S. states and the District of Columbia, excluding Federal, institutional, military, and VA hospitals. Hospitals must have 6+ staffed inpatient beds and an EDs must be open 24/7.</a:t>
            </a:r>
          </a:p>
          <a:p>
            <a:pPr marL="456342" marR="0" lvl="0" indent="-456342" algn="l" defTabSz="914400" rtl="0" eaLnBrk="1" fontAlgn="auto" latinLnBrk="0" hangingPunct="1">
              <a:lnSpc>
                <a:spcPct val="90000"/>
              </a:lnSpc>
              <a:spcBef>
                <a:spcPts val="1000"/>
              </a:spcBef>
              <a:spcAft>
                <a:spcPts val="0"/>
              </a:spcAft>
              <a:buClr>
                <a:srgbClr val="4472C4">
                  <a:lumMod val="75000"/>
                </a:srgbClr>
              </a:buClr>
              <a:buSzTx/>
              <a:buFont typeface="Wingdings" panose="05000000000000000000" pitchFamily="2" charset="2"/>
              <a:buChar char="§"/>
              <a:tabLst/>
              <a:defRPr/>
            </a:pPr>
            <a:r>
              <a:rPr kumimoji="0" lang="en-US" sz="2400" b="1" i="0" u="none" strike="noStrike" kern="1200" cap="none" spc="0" normalizeH="0" baseline="0" noProof="0" dirty="0">
                <a:ln>
                  <a:noFill/>
                </a:ln>
                <a:solidFill>
                  <a:srgbClr val="0B40A5"/>
                </a:solidFill>
                <a:effectLst/>
                <a:uLnTx/>
                <a:uFillTx/>
                <a:latin typeface="Calibri"/>
                <a:ea typeface="+mn-ea"/>
                <a:cs typeface="Calibri"/>
              </a:rPr>
              <a:t>Mode</a:t>
            </a:r>
            <a:r>
              <a:rPr kumimoji="0" lang="en-US" sz="2400" b="0" i="0" u="none" strike="noStrike" kern="1200" cap="none" spc="0" normalizeH="0" baseline="0" noProof="0" dirty="0">
                <a:ln>
                  <a:noFill/>
                </a:ln>
                <a:solidFill>
                  <a:srgbClr val="0B40A5"/>
                </a:solidFill>
                <a:effectLst/>
                <a:uLnTx/>
                <a:uFillTx/>
                <a:latin typeface="Calibri"/>
                <a:ea typeface="+mn-ea"/>
                <a:cs typeface="Calibri"/>
              </a:rPr>
              <a:t>:  </a:t>
            </a:r>
            <a:r>
              <a:rPr kumimoji="0" lang="en-US" sz="2400" b="0" i="0" u="none" strike="noStrike" kern="1200" cap="none" spc="0" normalizeH="0" baseline="0" noProof="0" dirty="0">
                <a:ln>
                  <a:noFill/>
                </a:ln>
                <a:solidFill>
                  <a:prstClr val="black"/>
                </a:solidFill>
                <a:effectLst/>
                <a:uLnTx/>
                <a:uFillTx/>
                <a:latin typeface="Calibri"/>
                <a:ea typeface="+mn-ea"/>
                <a:cs typeface="Calibri"/>
              </a:rPr>
              <a:t>In-person data collection; CAPI for facility interviews, computer-assisted manual abstraction of medical records; remote abstraction can be utilized.</a:t>
            </a:r>
          </a:p>
          <a:p>
            <a:pPr marL="456342" marR="0" lvl="0" indent="-456342" algn="l" defTabSz="914400" rtl="0" eaLnBrk="1" fontAlgn="auto" latinLnBrk="0" hangingPunct="1">
              <a:lnSpc>
                <a:spcPct val="90000"/>
              </a:lnSpc>
              <a:spcBef>
                <a:spcPts val="1000"/>
              </a:spcBef>
              <a:spcAft>
                <a:spcPts val="0"/>
              </a:spcAft>
              <a:buClr>
                <a:srgbClr val="4472C4">
                  <a:lumMod val="75000"/>
                </a:srgbClr>
              </a:buClr>
              <a:buSzTx/>
              <a:buFont typeface="Wingdings" panose="05000000000000000000" pitchFamily="2" charset="2"/>
              <a:buChar char="§"/>
              <a:tabLst/>
              <a:defRPr/>
            </a:pPr>
            <a:r>
              <a:rPr kumimoji="0" lang="en-US" sz="2400" b="1" i="0" u="none" strike="noStrike" kern="1200" cap="none" spc="0" normalizeH="0" baseline="0" noProof="0" dirty="0">
                <a:ln>
                  <a:noFill/>
                </a:ln>
                <a:solidFill>
                  <a:srgbClr val="0B40A5"/>
                </a:solidFill>
                <a:effectLst/>
                <a:uLnTx/>
                <a:uFillTx/>
                <a:latin typeface="Calibri"/>
                <a:ea typeface="+mn-ea"/>
                <a:cs typeface="Calibri"/>
              </a:rPr>
              <a:t>Questionnaire</a:t>
            </a:r>
            <a:r>
              <a:rPr kumimoji="0" lang="en-US" sz="2400" b="0" i="0" u="none" strike="noStrike" kern="1200" cap="none" spc="0" normalizeH="0" baseline="0" noProof="0" dirty="0">
                <a:ln>
                  <a:noFill/>
                </a:ln>
                <a:solidFill>
                  <a:srgbClr val="0B40A5"/>
                </a:solidFill>
                <a:effectLst/>
                <a:uLnTx/>
                <a:uFillTx/>
                <a:latin typeface="Calibri"/>
                <a:ea typeface="+mn-ea"/>
                <a:cs typeface="Calibri"/>
              </a:rPr>
              <a:t>: </a:t>
            </a:r>
            <a:r>
              <a:rPr kumimoji="0" lang="en-US" sz="2400" b="0" i="0" u="none" strike="noStrike" kern="1200" cap="none" spc="0" normalizeH="0" baseline="0" noProof="0" dirty="0">
                <a:ln>
                  <a:noFill/>
                </a:ln>
                <a:solidFill>
                  <a:prstClr val="black"/>
                </a:solidFill>
                <a:effectLst/>
                <a:uLnTx/>
                <a:uFillTx/>
                <a:latin typeface="Calibri"/>
                <a:ea typeface="+mn-ea"/>
                <a:cs typeface="Calibri"/>
              </a:rPr>
              <a:t>Hospital and emergency service area interviews collect data about hospital and ED characteristics.</a:t>
            </a:r>
          </a:p>
          <a:p>
            <a:pPr marL="456342" marR="0" lvl="0" indent="-456342" algn="l" defTabSz="914400" rtl="0" eaLnBrk="1" fontAlgn="auto" latinLnBrk="0" hangingPunct="1">
              <a:lnSpc>
                <a:spcPct val="90000"/>
              </a:lnSpc>
              <a:spcBef>
                <a:spcPts val="1000"/>
              </a:spcBef>
              <a:spcAft>
                <a:spcPts val="0"/>
              </a:spcAft>
              <a:buClr>
                <a:srgbClr val="4472C4">
                  <a:lumMod val="75000"/>
                </a:srgbClr>
              </a:buClr>
              <a:buSzTx/>
              <a:buFont typeface="Wingdings" panose="05000000000000000000" pitchFamily="2" charset="2"/>
              <a:buChar char="§"/>
              <a:tabLst/>
              <a:defRPr/>
            </a:pPr>
            <a:r>
              <a:rPr kumimoji="0" lang="en-US" sz="2400" b="1" i="0" u="none" strike="noStrike" kern="1200" cap="none" spc="0" normalizeH="0" baseline="0" noProof="0" dirty="0">
                <a:ln>
                  <a:noFill/>
                </a:ln>
                <a:solidFill>
                  <a:srgbClr val="0B40A5"/>
                </a:solidFill>
                <a:effectLst/>
                <a:uLnTx/>
                <a:uFillTx/>
                <a:latin typeface="Calibri"/>
                <a:ea typeface="+mn-ea"/>
                <a:cs typeface="Calibri"/>
              </a:rPr>
              <a:t>Data collection</a:t>
            </a:r>
            <a:r>
              <a:rPr kumimoji="0" lang="en-US" sz="2400" b="0" i="0" u="none" strike="noStrike" kern="1200" cap="none" spc="0" normalizeH="0" baseline="0" noProof="0" dirty="0">
                <a:ln>
                  <a:noFill/>
                </a:ln>
                <a:solidFill>
                  <a:srgbClr val="0B40A5"/>
                </a:solidFill>
                <a:effectLst/>
                <a:uLnTx/>
                <a:uFillTx/>
                <a:latin typeface="Calibri"/>
                <a:ea typeface="+mn-ea"/>
                <a:cs typeface="Calibri"/>
              </a:rPr>
              <a:t>: </a:t>
            </a:r>
            <a:r>
              <a:rPr kumimoji="0" lang="en-US" sz="2400" b="0" i="0" u="none" strike="noStrike" kern="1200" cap="none" spc="0" normalizeH="0" baseline="0" noProof="0" dirty="0">
                <a:ln>
                  <a:noFill/>
                </a:ln>
                <a:solidFill>
                  <a:prstClr val="black"/>
                </a:solidFill>
                <a:effectLst/>
                <a:uLnTx/>
                <a:uFillTx/>
                <a:latin typeface="Calibri"/>
                <a:ea typeface="+mn-ea"/>
                <a:cs typeface="Calibri"/>
              </a:rPr>
              <a:t>Annually (4-week reporting period); public and restricted use files.</a:t>
            </a:r>
          </a:p>
          <a:p>
            <a:pPr marL="456342" marR="0" lvl="0" indent="-456342" algn="l" defTabSz="914400" rtl="0" eaLnBrk="1" fontAlgn="auto" latinLnBrk="0" hangingPunct="1">
              <a:lnSpc>
                <a:spcPct val="90000"/>
              </a:lnSpc>
              <a:spcBef>
                <a:spcPts val="1000"/>
              </a:spcBef>
              <a:spcAft>
                <a:spcPts val="0"/>
              </a:spcAft>
              <a:buClr>
                <a:srgbClr val="4472C4">
                  <a:lumMod val="75000"/>
                </a:srgbClr>
              </a:buClr>
              <a:buSzTx/>
              <a:buFont typeface="Wingdings" panose="05000000000000000000" pitchFamily="2" charset="2"/>
              <a:buChar char="§"/>
              <a:tabLst/>
              <a:defRPr/>
            </a:pPr>
            <a:r>
              <a:rPr kumimoji="0" lang="en-US" sz="2400" b="1" i="0" u="none" strike="noStrike" kern="1200" cap="none" spc="0" normalizeH="0" baseline="0" noProof="0" dirty="0">
                <a:ln>
                  <a:noFill/>
                </a:ln>
                <a:solidFill>
                  <a:srgbClr val="0B40A5"/>
                </a:solidFill>
                <a:effectLst/>
                <a:uLnTx/>
                <a:uFillTx/>
                <a:latin typeface="Calibri"/>
                <a:ea typeface="+mn-ea"/>
                <a:cs typeface="Calibri"/>
              </a:rPr>
              <a:t>Linkage capability</a:t>
            </a:r>
            <a:r>
              <a:rPr kumimoji="0" lang="en-US" sz="2400" b="0" i="0" u="none" strike="noStrike" kern="1200" cap="none" spc="0" normalizeH="0" baseline="0" noProof="0" dirty="0">
                <a:ln>
                  <a:noFill/>
                </a:ln>
                <a:solidFill>
                  <a:srgbClr val="0B40A5"/>
                </a:solidFill>
                <a:effectLst/>
                <a:uLnTx/>
                <a:uFillTx/>
                <a:latin typeface="Calibri"/>
                <a:ea typeface="+mn-ea"/>
                <a:cs typeface="Calibri"/>
              </a:rPr>
              <a:t>: </a:t>
            </a:r>
            <a:r>
              <a:rPr kumimoji="0" lang="en-US" sz="2400" b="0" i="0" u="none" strike="noStrike" kern="1200" cap="none" spc="0" normalizeH="0" baseline="0" noProof="0" dirty="0">
                <a:ln>
                  <a:noFill/>
                </a:ln>
                <a:solidFill>
                  <a:prstClr val="black"/>
                </a:solidFill>
                <a:effectLst/>
                <a:uLnTx/>
                <a:uFillTx/>
                <a:latin typeface="Calibri"/>
                <a:ea typeface="+mn-ea"/>
                <a:cs typeface="Calibri"/>
              </a:rPr>
              <a:t>None.  </a:t>
            </a:r>
          </a:p>
        </p:txBody>
      </p:sp>
      <p:sp>
        <p:nvSpPr>
          <p:cNvPr id="4" name="Slide Number Placeholder 2">
            <a:extLst>
              <a:ext uri="{FF2B5EF4-FFF2-40B4-BE49-F238E27FC236}">
                <a16:creationId xmlns:a16="http://schemas.microsoft.com/office/drawing/2014/main" id="{936A75FE-CAB3-4771-B849-0C82283D4D88}"/>
              </a:ext>
              <a:ext uri="{C183D7F6-B498-43B3-948B-1728B52AA6E4}">
                <adec:decorative xmlns:adec="http://schemas.microsoft.com/office/drawing/2017/decorative" val="1"/>
              </a:ext>
            </a:extLst>
          </p:cNvPr>
          <p:cNvSpPr txBox="1">
            <a:spLocks/>
          </p:cNvSpPr>
          <p:nvPr/>
        </p:nvSpPr>
        <p:spPr>
          <a:xfrm>
            <a:off x="9590872" y="6414572"/>
            <a:ext cx="2483003" cy="305231"/>
          </a:xfrm>
          <a:prstGeom prst="rect">
            <a:avLst/>
          </a:prstGeom>
        </p:spPr>
        <p:txBody>
          <a:bodyPr vert="horz" lIns="68580" tIns="34290" rIns="68580" bIns="3429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378" rtl="0" eaLnBrk="1" fontAlgn="base" latinLnBrk="0" hangingPunct="1">
              <a:lnSpc>
                <a:spcPct val="100000"/>
              </a:lnSpc>
              <a:spcBef>
                <a:spcPct val="0"/>
              </a:spcBef>
              <a:spcAft>
                <a:spcPct val="0"/>
              </a:spcAft>
              <a:buClrTx/>
              <a:buSzTx/>
              <a:buFontTx/>
              <a:buNone/>
              <a:tabLst/>
              <a:defRPr/>
            </a:pPr>
            <a:fld id="{F6BA8A57-6950-456F-AD58-31B92BF8BFF8}" type="slidenum">
              <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378" rtl="0" eaLnBrk="1" fontAlgn="base" latinLnBrk="0" hangingPunct="1">
                <a:lnSpc>
                  <a:spcPct val="100000"/>
                </a:lnSpc>
                <a:spcBef>
                  <a:spcPct val="0"/>
                </a:spcBef>
                <a:spcAft>
                  <a:spcPct val="0"/>
                </a:spcAft>
                <a:buClrTx/>
                <a:buSzTx/>
                <a:buFontTx/>
                <a:buNone/>
                <a:tabLst/>
                <a:defRPr/>
              </a:pPr>
              <a:t>9</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Text Placeholder 2">
            <a:extLst>
              <a:ext uri="{FF2B5EF4-FFF2-40B4-BE49-F238E27FC236}">
                <a16:creationId xmlns:a16="http://schemas.microsoft.com/office/drawing/2014/main" id="{E111CD05-F53B-4AC4-A4E4-75E3D526485C}"/>
              </a:ext>
              <a:ext uri="{C183D7F6-B498-43B3-948B-1728B52AA6E4}">
                <adec:decorative xmlns:adec="http://schemas.microsoft.com/office/drawing/2017/decorative" val="1"/>
              </a:ext>
            </a:extLst>
          </p:cNvPr>
          <p:cNvSpPr txBox="1">
            <a:spLocks/>
          </p:cNvSpPr>
          <p:nvPr/>
        </p:nvSpPr>
        <p:spPr>
          <a:xfrm>
            <a:off x="609600" y="1189225"/>
            <a:ext cx="10972800" cy="539413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spcAft>
                <a:spcPts val="1200"/>
              </a:spcAft>
              <a:buFont typeface="Arial" panose="020B0604020202020204" pitchFamily="34" charset="0"/>
              <a:buNone/>
              <a:defRPr sz="3600" b="1" kern="1200">
                <a:solidFill>
                  <a:srgbClr val="CF6F19"/>
                </a:solidFill>
                <a:latin typeface="+mn-lt"/>
                <a:ea typeface="+mn-ea"/>
                <a:cs typeface="+mn-cs"/>
              </a:defRPr>
            </a:lvl1pPr>
            <a:lvl2pPr marL="290513" indent="-290513" algn="l" defTabSz="914400" rtl="0" eaLnBrk="1" latinLnBrk="0" hangingPunct="1">
              <a:lnSpc>
                <a:spcPct val="90000"/>
              </a:lnSpc>
              <a:spcBef>
                <a:spcPts val="600"/>
              </a:spcBef>
              <a:spcAft>
                <a:spcPts val="600"/>
              </a:spcAft>
              <a:buClr>
                <a:srgbClr val="018BB0"/>
              </a:buClr>
              <a:buFont typeface="Wingdings" panose="05000000000000000000" pitchFamily="2" charset="2"/>
              <a:buChar char="§"/>
              <a:defRPr sz="2800" kern="1200">
                <a:solidFill>
                  <a:schemeClr val="tx1"/>
                </a:solidFill>
                <a:latin typeface="+mn-lt"/>
                <a:ea typeface="+mn-ea"/>
                <a:cs typeface="+mn-cs"/>
              </a:defRPr>
            </a:lvl2pPr>
            <a:lvl3pPr marL="623888" indent="-333375" algn="l" defTabSz="914400" rtl="0" eaLnBrk="1" latinLnBrk="0" hangingPunct="1">
              <a:lnSpc>
                <a:spcPct val="90000"/>
              </a:lnSpc>
              <a:spcBef>
                <a:spcPts val="600"/>
              </a:spcBef>
              <a:spcAft>
                <a:spcPts val="600"/>
              </a:spcAft>
              <a:buClr>
                <a:srgbClr val="008641"/>
              </a:buClr>
              <a:buFont typeface="Arial" panose="020B0604020202020204" pitchFamily="34" charset="0"/>
              <a:buChar char="•"/>
              <a:defRPr sz="2400" kern="1200">
                <a:solidFill>
                  <a:schemeClr val="tx1"/>
                </a:solidFill>
                <a:latin typeface="+mn-lt"/>
                <a:ea typeface="+mn-ea"/>
                <a:cs typeface="+mn-cs"/>
              </a:defRPr>
            </a:lvl3pPr>
            <a:lvl4pPr marL="914400" indent="-231775" algn="l" defTabSz="914400" rtl="0" eaLnBrk="1" latinLnBrk="0" hangingPunct="1">
              <a:lnSpc>
                <a:spcPct val="90000"/>
              </a:lnSpc>
              <a:spcBef>
                <a:spcPts val="600"/>
              </a:spcBef>
              <a:spcAft>
                <a:spcPts val="6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buFont typeface="Courier New" panose="02070309020205020404" pitchFamily="49" charset="0"/>
              <a:buChar char="o"/>
            </a:pPr>
            <a:endParaRPr lang="en-US" dirty="0"/>
          </a:p>
          <a:p>
            <a:pPr lvl="1"/>
            <a:endParaRPr lang="en-US" b="1" dirty="0">
              <a:solidFill>
                <a:schemeClr val="tx1">
                  <a:lumMod val="75000"/>
                </a:schemeClr>
              </a:solidFill>
              <a:cs typeface="Calibri" panose="020F0502020204030204" pitchFamily="34" charset="0"/>
            </a:endParaRPr>
          </a:p>
          <a:p>
            <a:pPr lvl="1"/>
            <a:endParaRPr lang="en-US" b="1" dirty="0">
              <a:solidFill>
                <a:schemeClr val="tx1">
                  <a:lumMod val="75000"/>
                </a:schemeClr>
              </a:solidFill>
              <a:cs typeface="Calibri" panose="020F0502020204030204" pitchFamily="34" charset="0"/>
            </a:endParaRPr>
          </a:p>
        </p:txBody>
      </p:sp>
      <p:sp>
        <p:nvSpPr>
          <p:cNvPr id="9" name="Text Placeholder 2">
            <a:extLst>
              <a:ext uri="{FF2B5EF4-FFF2-40B4-BE49-F238E27FC236}">
                <a16:creationId xmlns:a16="http://schemas.microsoft.com/office/drawing/2014/main" id="{9D5E60C6-DE27-4314-96A8-C6E1FA6010E6}"/>
              </a:ext>
              <a:ext uri="{C183D7F6-B498-43B3-948B-1728B52AA6E4}">
                <adec:decorative xmlns:adec="http://schemas.microsoft.com/office/drawing/2017/decorative" val="1"/>
              </a:ext>
            </a:extLst>
          </p:cNvPr>
          <p:cNvSpPr txBox="1">
            <a:spLocks/>
          </p:cNvSpPr>
          <p:nvPr/>
        </p:nvSpPr>
        <p:spPr>
          <a:xfrm>
            <a:off x="762000" y="1341625"/>
            <a:ext cx="10972800" cy="539413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spcAft>
                <a:spcPts val="1200"/>
              </a:spcAft>
              <a:buFont typeface="Arial" panose="020B0604020202020204" pitchFamily="34" charset="0"/>
              <a:buNone/>
              <a:defRPr sz="3600" b="1" kern="1200">
                <a:solidFill>
                  <a:srgbClr val="CF6F19"/>
                </a:solidFill>
                <a:latin typeface="+mn-lt"/>
                <a:ea typeface="+mn-ea"/>
                <a:cs typeface="+mn-cs"/>
              </a:defRPr>
            </a:lvl1pPr>
            <a:lvl2pPr marL="290513" indent="-290513" algn="l" defTabSz="914400" rtl="0" eaLnBrk="1" latinLnBrk="0" hangingPunct="1">
              <a:lnSpc>
                <a:spcPct val="90000"/>
              </a:lnSpc>
              <a:spcBef>
                <a:spcPts val="600"/>
              </a:spcBef>
              <a:spcAft>
                <a:spcPts val="600"/>
              </a:spcAft>
              <a:buClr>
                <a:srgbClr val="018BB0"/>
              </a:buClr>
              <a:buFont typeface="Wingdings" panose="05000000000000000000" pitchFamily="2" charset="2"/>
              <a:buChar char="§"/>
              <a:defRPr sz="2800" kern="1200">
                <a:solidFill>
                  <a:schemeClr val="tx1"/>
                </a:solidFill>
                <a:latin typeface="+mn-lt"/>
                <a:ea typeface="+mn-ea"/>
                <a:cs typeface="+mn-cs"/>
              </a:defRPr>
            </a:lvl2pPr>
            <a:lvl3pPr marL="623888" indent="-333375" algn="l" defTabSz="914400" rtl="0" eaLnBrk="1" latinLnBrk="0" hangingPunct="1">
              <a:lnSpc>
                <a:spcPct val="90000"/>
              </a:lnSpc>
              <a:spcBef>
                <a:spcPts val="600"/>
              </a:spcBef>
              <a:spcAft>
                <a:spcPts val="600"/>
              </a:spcAft>
              <a:buClr>
                <a:srgbClr val="008641"/>
              </a:buClr>
              <a:buFont typeface="Arial" panose="020B0604020202020204" pitchFamily="34" charset="0"/>
              <a:buChar char="•"/>
              <a:defRPr sz="2400" kern="1200">
                <a:solidFill>
                  <a:schemeClr val="tx1"/>
                </a:solidFill>
                <a:latin typeface="+mn-lt"/>
                <a:ea typeface="+mn-ea"/>
                <a:cs typeface="+mn-cs"/>
              </a:defRPr>
            </a:lvl3pPr>
            <a:lvl4pPr marL="914400" indent="-231775" algn="l" defTabSz="914400" rtl="0" eaLnBrk="1" latinLnBrk="0" hangingPunct="1">
              <a:lnSpc>
                <a:spcPct val="90000"/>
              </a:lnSpc>
              <a:spcBef>
                <a:spcPts val="600"/>
              </a:spcBef>
              <a:spcAft>
                <a:spcPts val="6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buFont typeface="Courier New" panose="02070309020205020404" pitchFamily="49" charset="0"/>
              <a:buChar char="o"/>
            </a:pPr>
            <a:endParaRPr lang="en-US" dirty="0"/>
          </a:p>
          <a:p>
            <a:pPr lvl="1"/>
            <a:endParaRPr lang="en-US" b="1" dirty="0">
              <a:solidFill>
                <a:schemeClr val="tx1">
                  <a:lumMod val="75000"/>
                </a:schemeClr>
              </a:solidFill>
              <a:cs typeface="Calibri" panose="020F0502020204030204" pitchFamily="34" charset="0"/>
            </a:endParaRPr>
          </a:p>
          <a:p>
            <a:pPr lvl="1"/>
            <a:endParaRPr lang="en-US" b="1" dirty="0">
              <a:solidFill>
                <a:schemeClr val="tx1">
                  <a:lumMod val="75000"/>
                </a:schemeClr>
              </a:solidFill>
              <a:cs typeface="Calibri" panose="020F0502020204030204" pitchFamily="34" charset="0"/>
            </a:endParaRPr>
          </a:p>
        </p:txBody>
      </p:sp>
    </p:spTree>
    <p:extLst>
      <p:ext uri="{BB962C8B-B14F-4D97-AF65-F5344CB8AC3E}">
        <p14:creationId xmlns:p14="http://schemas.microsoft.com/office/powerpoint/2010/main" val="2153172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CEH_ATSDR_combined">
  <a:themeElements>
    <a:clrScheme name="nchs Custom">
      <a:dk1>
        <a:srgbClr val="0F56DC"/>
      </a:dk1>
      <a:lt1>
        <a:srgbClr val="FFC000"/>
      </a:lt1>
      <a:dk2>
        <a:srgbClr val="FFFFFF"/>
      </a:dk2>
      <a:lt2>
        <a:srgbClr val="FFFFFF"/>
      </a:lt2>
      <a:accent1>
        <a:srgbClr val="695E4A"/>
      </a:accent1>
      <a:accent2>
        <a:srgbClr val="008BB0"/>
      </a:accent2>
      <a:accent3>
        <a:srgbClr val="D06F1A"/>
      </a:accent3>
      <a:accent4>
        <a:srgbClr val="3B67BF"/>
      </a:accent4>
      <a:accent5>
        <a:srgbClr val="DAB600"/>
      </a:accent5>
      <a:accent6>
        <a:srgbClr val="007A69"/>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extLst>
    <a:ext uri="{05A4C25C-085E-4340-85A3-A5531E510DB2}">
      <thm15:themeFamily xmlns:thm15="http://schemas.microsoft.com/office/thememl/2012/main" name="16x9template-nchs-08-2021" id="{DE23485D-C2BC-4CF3-A3CA-4BCAF354FDB9}" vid="{121BC425-6FC0-45EB-824D-E025501AE83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11084</TotalTime>
  <Words>2084</Words>
  <Application>Microsoft Office PowerPoint</Application>
  <PresentationFormat>Widescreen</PresentationFormat>
  <Paragraphs>303</Paragraphs>
  <Slides>34</Slides>
  <Notes>32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34</vt:i4>
      </vt:variant>
    </vt:vector>
  </HeadingPairs>
  <TitlesOfParts>
    <vt:vector size="43" baseType="lpstr">
      <vt:lpstr>Arial</vt:lpstr>
      <vt:lpstr>Calibri</vt:lpstr>
      <vt:lpstr>Calibri </vt:lpstr>
      <vt:lpstr>Calibri Light</vt:lpstr>
      <vt:lpstr>Courier New</vt:lpstr>
      <vt:lpstr>Myriad Web Pro</vt:lpstr>
      <vt:lpstr>Wingdings</vt:lpstr>
      <vt:lpstr>Office Theme</vt:lpstr>
      <vt:lpstr>NCEH_ATSDR_combined</vt:lpstr>
      <vt:lpstr>Upcoming Changes to the National Hospital Ambulatory Medical Care Survey (NHAMCS) and Update on the National Ambulatory Medical Care Survey (NAMCS)</vt:lpstr>
      <vt:lpstr>Questions for the Board</vt:lpstr>
      <vt:lpstr>Agenda</vt:lpstr>
      <vt:lpstr>Overview of the National Health Care Surveys</vt:lpstr>
      <vt:lpstr>National Health Care Surveys</vt:lpstr>
      <vt:lpstr>National Health Care Surveys Spectrum of Care</vt:lpstr>
      <vt:lpstr>Changing Health Care Systems </vt:lpstr>
      <vt:lpstr>National Hospital Ambulatory Medical Care Survey (NHAMCS)</vt:lpstr>
      <vt:lpstr>National Hospital Ambulatory Medical Care Survey (NHAMCS) </vt:lpstr>
      <vt:lpstr>NHAMCS Data Elements Collected for Hospital Ambulatory Visits </vt:lpstr>
      <vt:lpstr>NHAMCS: Available Data Files and Products</vt:lpstr>
      <vt:lpstr>NHAMCS Online Dashboard: Estimates of Emergency Department visits in the United States, 2016-2019 </vt:lpstr>
      <vt:lpstr>NHAMCS: Challenges to Fielding and Operations</vt:lpstr>
      <vt:lpstr>Upcoming Changes to NHAMCS</vt:lpstr>
      <vt:lpstr>NHAMCS: End of Fielding </vt:lpstr>
      <vt:lpstr>NHAMCS: Schedule for Remaining Data Releases</vt:lpstr>
      <vt:lpstr>NHAMCS and Transition to the National Hospital Care Survey (NHCS)</vt:lpstr>
      <vt:lpstr>Thank you…</vt:lpstr>
      <vt:lpstr>National Ambulatory Medical Care Survey (NAMCS) – Physician/Provider Component</vt:lpstr>
      <vt:lpstr>National Ambulatory Medical Care Survey (NAMCS) – Traditional Physician Survey (1973-2021)</vt:lpstr>
      <vt:lpstr>NAMCS Data Elements Collected for Physician Ambulatory Visits </vt:lpstr>
      <vt:lpstr>NAMCS: Available Data Files and Products</vt:lpstr>
      <vt:lpstr>NAMCS Online Dashboard:  Physician Experiences Related to COVID-19</vt:lpstr>
      <vt:lpstr>NAMCS Online Dashboard (cont.):  Physician Experiences Related to COVID-19</vt:lpstr>
      <vt:lpstr>NAMCS: Challenges to Fielding and Operations</vt:lpstr>
      <vt:lpstr>Update on NAMCS – Physician/Provider Component</vt:lpstr>
      <vt:lpstr>National Ambulatory Medical Care Survey (NAMCS) –  Provider Component</vt:lpstr>
      <vt:lpstr>NAMCS – Provider Component: Changes Underway</vt:lpstr>
      <vt:lpstr>NAMCS – Provider Component: Future Plans</vt:lpstr>
      <vt:lpstr>National Ambulatory Medical Care Survey (NAMCS) – Health Center Component</vt:lpstr>
      <vt:lpstr>National Ambulatory Medical Care Survey (NAMCS) –  Health Center Component</vt:lpstr>
      <vt:lpstr>Linkage of NAMCS Health Center Data: Proposed/Planned</vt:lpstr>
      <vt:lpstr>NAMCS - Health Center Component:  Redesigned Participant Site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mindy barringer</dc:creator>
  <cp:lastModifiedBy>Relf, Daniela (CDC/DDPHSS/NCHS/DHCS) (CTR)</cp:lastModifiedBy>
  <cp:revision>132</cp:revision>
  <cp:lastPrinted>2022-10-15T20:19:40Z</cp:lastPrinted>
  <dcterms:created xsi:type="dcterms:W3CDTF">2021-04-27T17:41:47Z</dcterms:created>
  <dcterms:modified xsi:type="dcterms:W3CDTF">2022-10-28T17:19:50Z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af03ff0-41c5-4c41-b55e-fabb8fae94be_Enabled">
    <vt:lpwstr>true</vt:lpwstr>
  </property>
  <property fmtid="{D5CDD505-2E9C-101B-9397-08002B2CF9AE}" pid="3" name="MSIP_Label_8af03ff0-41c5-4c41-b55e-fabb8fae94be_SetDate">
    <vt:lpwstr>2021-09-20T15:14:33Z</vt:lpwstr>
  </property>
  <property fmtid="{D5CDD505-2E9C-101B-9397-08002B2CF9AE}" pid="4" name="MSIP_Label_8af03ff0-41c5-4c41-b55e-fabb8fae94be_Method">
    <vt:lpwstr>Privileged</vt:lpwstr>
  </property>
  <property fmtid="{D5CDD505-2E9C-101B-9397-08002B2CF9AE}" pid="5" name="MSIP_Label_8af03ff0-41c5-4c41-b55e-fabb8fae94be_Name">
    <vt:lpwstr>8af03ff0-41c5-4c41-b55e-fabb8fae94be</vt:lpwstr>
  </property>
  <property fmtid="{D5CDD505-2E9C-101B-9397-08002B2CF9AE}" pid="6" name="MSIP_Label_8af03ff0-41c5-4c41-b55e-fabb8fae94be_SiteId">
    <vt:lpwstr>9ce70869-60db-44fd-abe8-d2767077fc8f</vt:lpwstr>
  </property>
  <property fmtid="{D5CDD505-2E9C-101B-9397-08002B2CF9AE}" pid="7" name="MSIP_Label_8af03ff0-41c5-4c41-b55e-fabb8fae94be_ActionId">
    <vt:lpwstr>8c5b74f7-d9bf-4827-a047-da68bdef8458</vt:lpwstr>
  </property>
  <property fmtid="{D5CDD505-2E9C-101B-9397-08002B2CF9AE}" pid="8" name="MSIP_Label_8af03ff0-41c5-4c41-b55e-fabb8fae94be_ContentBits">
    <vt:lpwstr>0</vt:lpwstr>
  </property>
</Properties>
</file>