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099"/>
    <a:srgbClr val="B45340"/>
    <a:srgbClr val="FFD200"/>
    <a:srgbClr val="D87339"/>
    <a:srgbClr val="76A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5"/>
    <p:restoredTop sz="94670"/>
  </p:normalViewPr>
  <p:slideViewPr>
    <p:cSldViewPr>
      <p:cViewPr varScale="1">
        <p:scale>
          <a:sx n="77" d="100"/>
          <a:sy n="77" d="100"/>
        </p:scale>
        <p:origin x="162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93E61-D642-9948-98A6-5CEDF79DE15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BE8ED-6207-D545-9AE9-CC6CA180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6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BE8ED-6207-D545-9AE9-CC6CA1801C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1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3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1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2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9BDA-8C83-43C6-9F51-CE3F2BCBF105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9D24-F701-487B-95AD-24D0CFE2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5FF1FC1-F5D4-5246-B530-A13894478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75" y="3146112"/>
            <a:ext cx="2702325" cy="1431758"/>
          </a:xfrm>
          <a:prstGeom prst="rect">
            <a:avLst/>
          </a:prstGeom>
        </p:spPr>
      </p:pic>
      <p:pic>
        <p:nvPicPr>
          <p:cNvPr id="8" name="Picture 7" descr="A close up of a screen of a cell phone&#10;&#10;Description automatically generated">
            <a:extLst>
              <a:ext uri="{FF2B5EF4-FFF2-40B4-BE49-F238E27FC236}">
                <a16:creationId xmlns:a16="http://schemas.microsoft.com/office/drawing/2014/main" id="{5FB1D345-156A-A642-BE10-D15426835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2" y="2896776"/>
            <a:ext cx="2133601" cy="4113624"/>
          </a:xfrm>
          <a:prstGeom prst="rect">
            <a:avLst/>
          </a:prstGeom>
        </p:spPr>
      </p:pic>
      <p:pic>
        <p:nvPicPr>
          <p:cNvPr id="3" name="Picture 2" descr="A picture containing person, sitting, child, small&#10;&#10;Description automatically generated">
            <a:extLst>
              <a:ext uri="{FF2B5EF4-FFF2-40B4-BE49-F238E27FC236}">
                <a16:creationId xmlns:a16="http://schemas.microsoft.com/office/drawing/2014/main" id="{0A4C3340-B77F-7F4A-BA99-3FEB24E7F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152400"/>
            <a:ext cx="91425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C9B12-EEC9-F341-95C5-EDE792AAED6E}"/>
              </a:ext>
            </a:extLst>
          </p:cNvPr>
          <p:cNvSpPr txBox="1"/>
          <p:nvPr/>
        </p:nvSpPr>
        <p:spPr>
          <a:xfrm>
            <a:off x="457200" y="41177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A4099"/>
                </a:solidFill>
                <a:latin typeface="Gotham Bold" pitchFamily="2" charset="0"/>
                <a:cs typeface="Gotham Bold" pitchFamily="2" charset="0"/>
              </a:rPr>
              <a:t>Help your child grow and thrive</a:t>
            </a:r>
            <a:endParaRPr lang="en-US" sz="3200" dirty="0">
              <a:solidFill>
                <a:srgbClr val="5A4099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9F5CA-3CBB-664E-BEF6-10BFE9C13580}"/>
              </a:ext>
            </a:extLst>
          </p:cNvPr>
          <p:cNvSpPr txBox="1"/>
          <p:nvPr/>
        </p:nvSpPr>
        <p:spPr>
          <a:xfrm>
            <a:off x="480848" y="1096918"/>
            <a:ext cx="6300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child’s early years are so very important. Tracking how </a:t>
            </a:r>
          </a:p>
          <a:p>
            <a:r>
              <a:rPr lang="en-US" dirty="0"/>
              <a:t>your little one plays, learns, speaks, acts, and moves helps </a:t>
            </a:r>
          </a:p>
          <a:p>
            <a:r>
              <a:rPr lang="en-US" dirty="0"/>
              <a:t>you support their development.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100B5-7593-5C41-A528-DB1FB0B14DCF}"/>
              </a:ext>
            </a:extLst>
          </p:cNvPr>
          <p:cNvSpPr txBox="1"/>
          <p:nvPr/>
        </p:nvSpPr>
        <p:spPr>
          <a:xfrm>
            <a:off x="1057712" y="5876118"/>
            <a:ext cx="1272448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Track &amp; Share </a:t>
            </a:r>
          </a:p>
          <a:p>
            <a:r>
              <a:rPr lang="en-US" sz="1400" dirty="0"/>
              <a:t>Milestones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A97CC-6099-7742-A22C-BA97F62DE063}"/>
              </a:ext>
            </a:extLst>
          </p:cNvPr>
          <p:cNvSpPr txBox="1"/>
          <p:nvPr/>
        </p:nvSpPr>
        <p:spPr>
          <a:xfrm>
            <a:off x="444062" y="2266673"/>
            <a:ext cx="488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4099"/>
                </a:solidFill>
              </a:rPr>
              <a:t>Download CDC’s free </a:t>
            </a:r>
            <a:r>
              <a:rPr lang="en-US" sz="2000" b="1" i="1" dirty="0">
                <a:solidFill>
                  <a:srgbClr val="5A4099"/>
                </a:solidFill>
              </a:rPr>
              <a:t>Milestone Tracker</a:t>
            </a:r>
            <a:r>
              <a:rPr lang="en-US" sz="2000" b="1" dirty="0">
                <a:solidFill>
                  <a:srgbClr val="5A4099"/>
                </a:solidFill>
              </a:rPr>
              <a:t> app to find fun and easy activities for each age.</a:t>
            </a:r>
            <a:endParaRPr lang="en-US" sz="2000" dirty="0">
              <a:solidFill>
                <a:srgbClr val="5A40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3147FB-C0F6-7C43-A8BA-31B86339C021}"/>
              </a:ext>
            </a:extLst>
          </p:cNvPr>
          <p:cNvSpPr txBox="1"/>
          <p:nvPr/>
        </p:nvSpPr>
        <p:spPr>
          <a:xfrm>
            <a:off x="2856186" y="5884817"/>
            <a:ext cx="1030014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Get Tips &amp;</a:t>
            </a:r>
            <a:br>
              <a:rPr lang="en-US" sz="1400" dirty="0"/>
            </a:br>
            <a:r>
              <a:rPr lang="en-US" sz="1400" dirty="0"/>
              <a:t>Activities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58364F-F514-0741-9A6A-573F4F544B97}"/>
              </a:ext>
            </a:extLst>
          </p:cNvPr>
          <p:cNvSpPr txBox="1"/>
          <p:nvPr/>
        </p:nvSpPr>
        <p:spPr>
          <a:xfrm>
            <a:off x="1347052" y="6443246"/>
            <a:ext cx="360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Learn more at </a:t>
            </a:r>
            <a:r>
              <a:rPr lang="en-US" sz="1600" b="1" dirty="0" err="1"/>
              <a:t>cdc.gov</a:t>
            </a:r>
            <a:r>
              <a:rPr lang="en-US" sz="1600" b="1" dirty="0"/>
              <a:t>/</a:t>
            </a:r>
            <a:r>
              <a:rPr lang="en-US" sz="1600" b="1" dirty="0" err="1"/>
              <a:t>MilestoneTracker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551BF0-B2D5-A346-B440-601DF7DE3D35}"/>
              </a:ext>
            </a:extLst>
          </p:cNvPr>
          <p:cNvSpPr txBox="1"/>
          <p:nvPr/>
        </p:nvSpPr>
        <p:spPr>
          <a:xfrm>
            <a:off x="4495800" y="5892186"/>
            <a:ext cx="1150375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Learn When </a:t>
            </a:r>
          </a:p>
          <a:p>
            <a:r>
              <a:rPr lang="en-US" sz="1400" dirty="0"/>
              <a:t>to Act Early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D6F70158-AB57-4745-9814-5D50B24E04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" y="5883703"/>
            <a:ext cx="393674" cy="39367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5151B01-F146-3C46-AD89-29E2B84812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99" y="5899811"/>
            <a:ext cx="364766" cy="36476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124A1A7-2960-2840-B42C-03A7953EBF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99" y="5858206"/>
            <a:ext cx="433315" cy="4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3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75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Gotham Bold</vt:lpstr>
      <vt:lpstr>Office Theme</vt:lpstr>
      <vt:lpstr>PowerPoint Presentation</vt:lpstr>
    </vt:vector>
  </TitlesOfParts>
  <Company>Porter Novelli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Rue</dc:creator>
  <cp:lastModifiedBy>Wilson, Marshall (CDC/DDNID/NCBDDD/DHDD) (CTR)</cp:lastModifiedBy>
  <cp:revision>21</cp:revision>
  <dcterms:created xsi:type="dcterms:W3CDTF">2017-09-22T12:57:25Z</dcterms:created>
  <dcterms:modified xsi:type="dcterms:W3CDTF">2020-12-30T22:05:07Z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2020-12-30T22:04:13Z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175a6d41-be06-4e08-be0d-d2d40652c7c2</vt:lpwstr>
  </property>
  <property fmtid="{D5CDD505-2E9C-101B-9397-08002B2CF9AE}" pid="8" name="MSIP_Label_7b94a7b8-f06c-4dfe-bdcc-9b548fd58c31_ContentBits">
    <vt:lpwstr>0</vt:lpwstr>
  </property>
</Properties>
</file>