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9.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0.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1.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2.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3.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 id="2147483858" r:id="rId2"/>
    <p:sldMasterId id="2147483873" r:id="rId3"/>
    <p:sldMasterId id="2147483888" r:id="rId4"/>
    <p:sldMasterId id="2147483904" r:id="rId5"/>
    <p:sldMasterId id="2147483918" r:id="rId6"/>
    <p:sldMasterId id="2147483933" r:id="rId7"/>
    <p:sldMasterId id="2147483947" r:id="rId8"/>
    <p:sldMasterId id="2147483970" r:id="rId9"/>
    <p:sldMasterId id="2147483983" r:id="rId10"/>
    <p:sldMasterId id="2147483998" r:id="rId11"/>
    <p:sldMasterId id="2147484013" r:id="rId12"/>
    <p:sldMasterId id="2147484017" r:id="rId13"/>
    <p:sldMasterId id="2147484032" r:id="rId14"/>
    <p:sldMasterId id="2147484047" r:id="rId15"/>
    <p:sldMasterId id="2147484062" r:id="rId16"/>
    <p:sldMasterId id="2147484075" r:id="rId17"/>
    <p:sldMasterId id="2147484082" r:id="rId18"/>
    <p:sldMasterId id="2147484089" r:id="rId19"/>
    <p:sldMasterId id="2147484096" r:id="rId20"/>
    <p:sldMasterId id="2147484103" r:id="rId21"/>
    <p:sldMasterId id="2147484110" r:id="rId22"/>
    <p:sldMasterId id="2147484117" r:id="rId23"/>
    <p:sldMasterId id="2147484124" r:id="rId24"/>
  </p:sldMasterIdLst>
  <p:notesMasterIdLst>
    <p:notesMasterId r:id="rId140"/>
  </p:notesMasterIdLst>
  <p:handoutMasterIdLst>
    <p:handoutMasterId r:id="rId141"/>
  </p:handoutMasterIdLst>
  <p:sldIdLst>
    <p:sldId id="1215" r:id="rId25"/>
    <p:sldId id="1013" r:id="rId26"/>
    <p:sldId id="1126" r:id="rId27"/>
    <p:sldId id="1028" r:id="rId28"/>
    <p:sldId id="1012" r:id="rId29"/>
    <p:sldId id="1014" r:id="rId30"/>
    <p:sldId id="456" r:id="rId31"/>
    <p:sldId id="1169" r:id="rId32"/>
    <p:sldId id="1029" r:id="rId33"/>
    <p:sldId id="458" r:id="rId34"/>
    <p:sldId id="1170" r:id="rId35"/>
    <p:sldId id="1146" r:id="rId36"/>
    <p:sldId id="1171" r:id="rId37"/>
    <p:sldId id="1119" r:id="rId38"/>
    <p:sldId id="884" r:id="rId39"/>
    <p:sldId id="1172" r:id="rId40"/>
    <p:sldId id="1175" r:id="rId41"/>
    <p:sldId id="885" r:id="rId42"/>
    <p:sldId id="1180" r:id="rId43"/>
    <p:sldId id="887" r:id="rId44"/>
    <p:sldId id="1003" r:id="rId45"/>
    <p:sldId id="1004" r:id="rId46"/>
    <p:sldId id="1176" r:id="rId47"/>
    <p:sldId id="1005" r:id="rId48"/>
    <p:sldId id="1006" r:id="rId49"/>
    <p:sldId id="1007" r:id="rId50"/>
    <p:sldId id="998" r:id="rId51"/>
    <p:sldId id="1027" r:id="rId52"/>
    <p:sldId id="1177" r:id="rId53"/>
    <p:sldId id="894" r:id="rId54"/>
    <p:sldId id="1179" r:id="rId55"/>
    <p:sldId id="384" r:id="rId56"/>
    <p:sldId id="1181" r:id="rId57"/>
    <p:sldId id="1182" r:id="rId58"/>
    <p:sldId id="899" r:id="rId59"/>
    <p:sldId id="900" r:id="rId60"/>
    <p:sldId id="1183" r:id="rId61"/>
    <p:sldId id="1184" r:id="rId62"/>
    <p:sldId id="905" r:id="rId63"/>
    <p:sldId id="1185" r:id="rId64"/>
    <p:sldId id="1186" r:id="rId65"/>
    <p:sldId id="909" r:id="rId66"/>
    <p:sldId id="910" r:id="rId67"/>
    <p:sldId id="911" r:id="rId68"/>
    <p:sldId id="1187" r:id="rId69"/>
    <p:sldId id="1188" r:id="rId70"/>
    <p:sldId id="914" r:id="rId71"/>
    <p:sldId id="1189" r:id="rId72"/>
    <p:sldId id="916" r:id="rId73"/>
    <p:sldId id="917" r:id="rId74"/>
    <p:sldId id="918" r:id="rId75"/>
    <p:sldId id="919" r:id="rId76"/>
    <p:sldId id="920" r:id="rId77"/>
    <p:sldId id="921" r:id="rId78"/>
    <p:sldId id="922" r:id="rId79"/>
    <p:sldId id="923" r:id="rId80"/>
    <p:sldId id="924" r:id="rId81"/>
    <p:sldId id="925" r:id="rId82"/>
    <p:sldId id="926" r:id="rId83"/>
    <p:sldId id="927" r:id="rId84"/>
    <p:sldId id="928" r:id="rId85"/>
    <p:sldId id="929" r:id="rId86"/>
    <p:sldId id="930" r:id="rId87"/>
    <p:sldId id="1213" r:id="rId88"/>
    <p:sldId id="1217" r:id="rId89"/>
    <p:sldId id="1193" r:id="rId90"/>
    <p:sldId id="935" r:id="rId91"/>
    <p:sldId id="1194" r:id="rId92"/>
    <p:sldId id="1195" r:id="rId93"/>
    <p:sldId id="1196" r:id="rId94"/>
    <p:sldId id="1197" r:id="rId95"/>
    <p:sldId id="1198" r:id="rId96"/>
    <p:sldId id="1218" r:id="rId97"/>
    <p:sldId id="942" r:id="rId98"/>
    <p:sldId id="1219" r:id="rId99"/>
    <p:sldId id="943" r:id="rId100"/>
    <p:sldId id="946" r:id="rId101"/>
    <p:sldId id="945" r:id="rId102"/>
    <p:sldId id="1200" r:id="rId103"/>
    <p:sldId id="950" r:id="rId104"/>
    <p:sldId id="1201" r:id="rId105"/>
    <p:sldId id="1202" r:id="rId106"/>
    <p:sldId id="954" r:id="rId107"/>
    <p:sldId id="956" r:id="rId108"/>
    <p:sldId id="1204" r:id="rId109"/>
    <p:sldId id="1214" r:id="rId110"/>
    <p:sldId id="1220" r:id="rId111"/>
    <p:sldId id="1205" r:id="rId112"/>
    <p:sldId id="1221" r:id="rId113"/>
    <p:sldId id="1206" r:id="rId114"/>
    <p:sldId id="1222" r:id="rId115"/>
    <p:sldId id="1207" r:id="rId116"/>
    <p:sldId id="1208" r:id="rId117"/>
    <p:sldId id="1209" r:id="rId118"/>
    <p:sldId id="965" r:id="rId119"/>
    <p:sldId id="1174" r:id="rId120"/>
    <p:sldId id="1223" r:id="rId121"/>
    <p:sldId id="1224" r:id="rId122"/>
    <p:sldId id="1210" r:id="rId123"/>
    <p:sldId id="1211" r:id="rId124"/>
    <p:sldId id="1212" r:id="rId125"/>
    <p:sldId id="355" r:id="rId126"/>
    <p:sldId id="1225" r:id="rId127"/>
    <p:sldId id="1226" r:id="rId128"/>
    <p:sldId id="1216" r:id="rId129"/>
    <p:sldId id="1227" r:id="rId130"/>
    <p:sldId id="1228" r:id="rId131"/>
    <p:sldId id="1229" r:id="rId132"/>
    <p:sldId id="1230" r:id="rId133"/>
    <p:sldId id="1231" r:id="rId134"/>
    <p:sldId id="1232" r:id="rId135"/>
    <p:sldId id="1233" r:id="rId136"/>
    <p:sldId id="1234" r:id="rId137"/>
    <p:sldId id="1148" r:id="rId138"/>
    <p:sldId id="1236" r:id="rId139"/>
  </p:sldIdLst>
  <p:sldSz cx="9144000" cy="5143500" type="screen16x9"/>
  <p:notesSz cx="7010400" cy="9296400"/>
  <p:embeddedFontLst>
    <p:embeddedFont>
      <p:font typeface="Calibri" panose="020F0502020204030204" pitchFamily="34" charset="0"/>
      <p:regular r:id="rId142"/>
      <p:bold r:id="rId143"/>
      <p:italic r:id="rId144"/>
      <p:boldItalic r:id="rId145"/>
    </p:embeddedFont>
    <p:embeddedFont>
      <p:font typeface="Calibri Light" panose="020F0302020204030204" pitchFamily="34" charset="0"/>
      <p:regular r:id="rId146"/>
      <p:italic r:id="rId147"/>
    </p:embeddedFont>
    <p:embeddedFont>
      <p:font typeface="Corbel" panose="020B0503020204020204" pitchFamily="34" charset="0"/>
      <p:regular r:id="rId148"/>
      <p:bold r:id="rId149"/>
      <p:italic r:id="rId150"/>
      <p:boldItalic r:id="rId151"/>
    </p:embeddedFont>
    <p:embeddedFont>
      <p:font typeface="Gill Sans MT" panose="020B0502020104020203" pitchFamily="34" charset="0"/>
      <p:regular r:id="rId152"/>
      <p:bold r:id="rId153"/>
      <p:italic r:id="rId154"/>
      <p:boldItalic r:id="rId155"/>
    </p:embeddedFont>
    <p:embeddedFont>
      <p:font typeface="Lucida Handwriting" panose="03010101010101010101" pitchFamily="66" charset="0"/>
      <p:regular r:id="rId156"/>
    </p:embeddedFont>
    <p:embeddedFont>
      <p:font typeface="Myriad Web Pro" panose="020B0604020202020204" charset="0"/>
      <p:regular r:id="rId157"/>
      <p:bold r:id="rId158"/>
      <p:italic r:id="rId159"/>
    </p:embeddedFont>
    <p:embeddedFont>
      <p:font typeface="Tw Cen MT" panose="020B0602020104020603" pitchFamily="34" charset="0"/>
      <p:regular r:id="rId160"/>
      <p:bold r:id="rId161"/>
      <p:italic r:id="rId162"/>
      <p:boldItalic r:id="rId163"/>
    </p:embeddedFont>
  </p:embeddedFontLst>
  <p:custDataLst>
    <p:tags r:id="rId164"/>
  </p:custData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521415D9-36F7-43E2-AB2F-B90AF26B5E84}">
      <p14:sectionLst xmlns:p14="http://schemas.microsoft.com/office/powerpoint/2010/main">
        <p14:section name="Default Section" id="{1D731A92-4F87-4EC5-99FD-05742037E796}">
          <p14:sldIdLst>
            <p14:sldId id="1215"/>
            <p14:sldId id="1013"/>
            <p14:sldId id="1126"/>
            <p14:sldId id="1028"/>
            <p14:sldId id="1012"/>
            <p14:sldId id="1014"/>
            <p14:sldId id="456"/>
            <p14:sldId id="1169"/>
            <p14:sldId id="1029"/>
            <p14:sldId id="458"/>
            <p14:sldId id="1170"/>
            <p14:sldId id="1146"/>
            <p14:sldId id="1171"/>
            <p14:sldId id="1119"/>
            <p14:sldId id="884"/>
            <p14:sldId id="1172"/>
            <p14:sldId id="1175"/>
            <p14:sldId id="885"/>
            <p14:sldId id="1180"/>
            <p14:sldId id="887"/>
            <p14:sldId id="1003"/>
            <p14:sldId id="1004"/>
            <p14:sldId id="1176"/>
            <p14:sldId id="1005"/>
            <p14:sldId id="1006"/>
            <p14:sldId id="1007"/>
            <p14:sldId id="998"/>
            <p14:sldId id="1027"/>
            <p14:sldId id="1177"/>
            <p14:sldId id="894"/>
            <p14:sldId id="1179"/>
            <p14:sldId id="384"/>
            <p14:sldId id="1181"/>
            <p14:sldId id="1182"/>
            <p14:sldId id="899"/>
            <p14:sldId id="900"/>
            <p14:sldId id="1183"/>
            <p14:sldId id="1184"/>
            <p14:sldId id="905"/>
            <p14:sldId id="1185"/>
            <p14:sldId id="1186"/>
            <p14:sldId id="909"/>
            <p14:sldId id="910"/>
            <p14:sldId id="911"/>
            <p14:sldId id="1187"/>
            <p14:sldId id="1188"/>
            <p14:sldId id="914"/>
            <p14:sldId id="1189"/>
            <p14:sldId id="916"/>
            <p14:sldId id="917"/>
            <p14:sldId id="918"/>
            <p14:sldId id="919"/>
            <p14:sldId id="920"/>
            <p14:sldId id="921"/>
            <p14:sldId id="922"/>
            <p14:sldId id="923"/>
            <p14:sldId id="924"/>
            <p14:sldId id="925"/>
            <p14:sldId id="926"/>
            <p14:sldId id="927"/>
            <p14:sldId id="928"/>
            <p14:sldId id="929"/>
            <p14:sldId id="930"/>
            <p14:sldId id="1213"/>
            <p14:sldId id="1217"/>
            <p14:sldId id="1193"/>
            <p14:sldId id="935"/>
            <p14:sldId id="1194"/>
            <p14:sldId id="1195"/>
            <p14:sldId id="1196"/>
            <p14:sldId id="1197"/>
            <p14:sldId id="1198"/>
            <p14:sldId id="1218"/>
            <p14:sldId id="942"/>
            <p14:sldId id="1219"/>
            <p14:sldId id="943"/>
            <p14:sldId id="946"/>
            <p14:sldId id="945"/>
            <p14:sldId id="1200"/>
            <p14:sldId id="950"/>
            <p14:sldId id="1201"/>
            <p14:sldId id="1202"/>
            <p14:sldId id="954"/>
            <p14:sldId id="956"/>
            <p14:sldId id="1204"/>
            <p14:sldId id="1214"/>
            <p14:sldId id="1220"/>
            <p14:sldId id="1205"/>
            <p14:sldId id="1221"/>
            <p14:sldId id="1206"/>
            <p14:sldId id="1222"/>
            <p14:sldId id="1207"/>
            <p14:sldId id="1208"/>
            <p14:sldId id="1209"/>
            <p14:sldId id="965"/>
            <p14:sldId id="1174"/>
            <p14:sldId id="1223"/>
            <p14:sldId id="1224"/>
            <p14:sldId id="1210"/>
            <p14:sldId id="1211"/>
            <p14:sldId id="1212"/>
            <p14:sldId id="355"/>
            <p14:sldId id="1225"/>
            <p14:sldId id="1226"/>
            <p14:sldId id="1216"/>
            <p14:sldId id="1227"/>
            <p14:sldId id="1228"/>
            <p14:sldId id="1229"/>
            <p14:sldId id="1230"/>
            <p14:sldId id="1231"/>
            <p14:sldId id="1232"/>
            <p14:sldId id="1233"/>
            <p14:sldId id="1234"/>
            <p14:sldId id="1148"/>
            <p14:sldId id="123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DDDDDD"/>
    <a:srgbClr val="008265"/>
    <a:srgbClr val="005984"/>
    <a:srgbClr val="5F5F5F"/>
    <a:srgbClr val="FFFFFF"/>
    <a:srgbClr val="005DAA"/>
    <a:srgbClr val="7B7B7B"/>
    <a:srgbClr val="19368A"/>
    <a:srgbClr val="71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CE9DD4-8065-413F-8CFD-FFA99BE626B5}" v="212" dt="2020-03-05T16:46:16.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4" autoAdjust="0"/>
    <p:restoredTop sz="79115" autoAdjust="0"/>
  </p:normalViewPr>
  <p:slideViewPr>
    <p:cSldViewPr snapToGrid="0">
      <p:cViewPr varScale="1">
        <p:scale>
          <a:sx n="110" d="100"/>
          <a:sy n="110" d="100"/>
        </p:scale>
        <p:origin x="672"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snapToGrid="0" showGuides="1">
      <p:cViewPr varScale="1">
        <p:scale>
          <a:sx n="82" d="100"/>
          <a:sy n="82" d="100"/>
        </p:scale>
        <p:origin x="3198"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63" Type="http://schemas.openxmlformats.org/officeDocument/2006/relationships/slide" Target="slides/slide39.xml"/><Relationship Id="rId84" Type="http://schemas.openxmlformats.org/officeDocument/2006/relationships/slide" Target="slides/slide60.xml"/><Relationship Id="rId138" Type="http://schemas.openxmlformats.org/officeDocument/2006/relationships/slide" Target="slides/slide114.xml"/><Relationship Id="rId159" Type="http://schemas.openxmlformats.org/officeDocument/2006/relationships/font" Target="fonts/font18.fntdata"/><Relationship Id="rId170" Type="http://schemas.microsoft.com/office/2015/10/relationships/revisionInfo" Target="revisionInfo.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53" Type="http://schemas.openxmlformats.org/officeDocument/2006/relationships/slide" Target="slides/slide29.xml"/><Relationship Id="rId74" Type="http://schemas.openxmlformats.org/officeDocument/2006/relationships/slide" Target="slides/slide50.xml"/><Relationship Id="rId128" Type="http://schemas.openxmlformats.org/officeDocument/2006/relationships/slide" Target="slides/slide104.xml"/><Relationship Id="rId149" Type="http://schemas.openxmlformats.org/officeDocument/2006/relationships/font" Target="fonts/font8.fntdata"/><Relationship Id="rId5" Type="http://schemas.openxmlformats.org/officeDocument/2006/relationships/slideMaster" Target="slideMasters/slideMaster5.xml"/><Relationship Id="rId95" Type="http://schemas.openxmlformats.org/officeDocument/2006/relationships/slide" Target="slides/slide71.xml"/><Relationship Id="rId160" Type="http://schemas.openxmlformats.org/officeDocument/2006/relationships/font" Target="fonts/font19.fntdata"/><Relationship Id="rId22" Type="http://schemas.openxmlformats.org/officeDocument/2006/relationships/slideMaster" Target="slideMasters/slideMaster22.xml"/><Relationship Id="rId43" Type="http://schemas.openxmlformats.org/officeDocument/2006/relationships/slide" Target="slides/slide19.xml"/><Relationship Id="rId64" Type="http://schemas.openxmlformats.org/officeDocument/2006/relationships/slide" Target="slides/slide40.xml"/><Relationship Id="rId118" Type="http://schemas.openxmlformats.org/officeDocument/2006/relationships/slide" Target="slides/slide94.xml"/><Relationship Id="rId139" Type="http://schemas.openxmlformats.org/officeDocument/2006/relationships/slide" Target="slides/slide115.xml"/><Relationship Id="rId85" Type="http://schemas.openxmlformats.org/officeDocument/2006/relationships/slide" Target="slides/slide61.xml"/><Relationship Id="rId150" Type="http://schemas.openxmlformats.org/officeDocument/2006/relationships/font" Target="fonts/font9.fntdata"/><Relationship Id="rId12" Type="http://schemas.openxmlformats.org/officeDocument/2006/relationships/slideMaster" Target="slideMasters/slideMaster12.xml"/><Relationship Id="rId33" Type="http://schemas.openxmlformats.org/officeDocument/2006/relationships/slide" Target="slides/slide9.xml"/><Relationship Id="rId108" Type="http://schemas.openxmlformats.org/officeDocument/2006/relationships/slide" Target="slides/slide84.xml"/><Relationship Id="rId129" Type="http://schemas.openxmlformats.org/officeDocument/2006/relationships/slide" Target="slides/slide105.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40" Type="http://schemas.openxmlformats.org/officeDocument/2006/relationships/notesMaster" Target="notesMasters/notesMaster1.xml"/><Relationship Id="rId145" Type="http://schemas.openxmlformats.org/officeDocument/2006/relationships/font" Target="fonts/font4.fntdata"/><Relationship Id="rId161" Type="http://schemas.openxmlformats.org/officeDocument/2006/relationships/font" Target="fonts/font20.fntdata"/><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slide" Target="slides/slide106.xml"/><Relationship Id="rId135" Type="http://schemas.openxmlformats.org/officeDocument/2006/relationships/slide" Target="slides/slide111.xml"/><Relationship Id="rId151" Type="http://schemas.openxmlformats.org/officeDocument/2006/relationships/font" Target="fonts/font10.fntdata"/><Relationship Id="rId156" Type="http://schemas.openxmlformats.org/officeDocument/2006/relationships/font" Target="fonts/font15.fntdata"/><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handoutMaster" Target="handoutMasters/handoutMaster1.xml"/><Relationship Id="rId146" Type="http://schemas.openxmlformats.org/officeDocument/2006/relationships/font" Target="fonts/font5.fntdata"/><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162"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157" Type="http://schemas.openxmlformats.org/officeDocument/2006/relationships/font" Target="fonts/font16.fntdata"/><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font" Target="fonts/font11.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font" Target="fonts/font6.fntdata"/><Relationship Id="rId168"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font" Target="fonts/font1.fntdata"/><Relationship Id="rId163" Type="http://schemas.openxmlformats.org/officeDocument/2006/relationships/font" Target="fonts/font22.fntdata"/><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font" Target="fonts/font17.fntdata"/><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font" Target="fonts/font12.fntdata"/><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font" Target="fonts/font2.fntdata"/><Relationship Id="rId148" Type="http://schemas.openxmlformats.org/officeDocument/2006/relationships/font" Target="fonts/font7.fntdata"/><Relationship Id="rId164" Type="http://schemas.openxmlformats.org/officeDocument/2006/relationships/tags" Target="tags/tag1.xml"/><Relationship Id="rId16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2.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54" Type="http://schemas.openxmlformats.org/officeDocument/2006/relationships/font" Target="fonts/font13.fntdata"/><Relationship Id="rId16" Type="http://schemas.openxmlformats.org/officeDocument/2006/relationships/slideMaster" Target="slideMasters/slideMaster16.xml"/><Relationship Id="rId37" Type="http://schemas.openxmlformats.org/officeDocument/2006/relationships/slide" Target="slides/slide13.xml"/><Relationship Id="rId58" Type="http://schemas.openxmlformats.org/officeDocument/2006/relationships/slide" Target="slides/slide34.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44" Type="http://schemas.openxmlformats.org/officeDocument/2006/relationships/font" Target="fonts/font3.fntdata"/><Relationship Id="rId90" Type="http://schemas.openxmlformats.org/officeDocument/2006/relationships/slide" Target="slides/slide66.xml"/><Relationship Id="rId165" Type="http://schemas.openxmlformats.org/officeDocument/2006/relationships/presProps" Target="presProps.xml"/><Relationship Id="rId27" Type="http://schemas.openxmlformats.org/officeDocument/2006/relationships/slide" Target="slides/slide3.xml"/><Relationship Id="rId48" Type="http://schemas.openxmlformats.org/officeDocument/2006/relationships/slide" Target="slides/slide24.xml"/><Relationship Id="rId69" Type="http://schemas.openxmlformats.org/officeDocument/2006/relationships/slide" Target="slides/slide45.xml"/><Relationship Id="rId113" Type="http://schemas.openxmlformats.org/officeDocument/2006/relationships/slide" Target="slides/slide89.xml"/><Relationship Id="rId134" Type="http://schemas.openxmlformats.org/officeDocument/2006/relationships/slide" Target="slides/slide110.xml"/><Relationship Id="rId80" Type="http://schemas.openxmlformats.org/officeDocument/2006/relationships/slide" Target="slides/slide56.xml"/><Relationship Id="rId155" Type="http://schemas.openxmlformats.org/officeDocument/2006/relationships/font" Target="fonts/font14.fntdata"/><Relationship Id="rId17" Type="http://schemas.openxmlformats.org/officeDocument/2006/relationships/slideMaster" Target="slideMasters/slideMaster17.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24" Type="http://schemas.openxmlformats.org/officeDocument/2006/relationships/slide" Target="slides/slide10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nall, Amy (CDC/DDNID/NCEH/DEHSP)" userId="6ab136a1-b1ca-4f08-b860-fb573946c658" providerId="ADAL" clId="{4FCE9DD4-8065-413F-8CFD-FFA99BE626B5}"/>
    <pc:docChg chg="undo custSel addSld delSld modSld modMainMaster modSection">
      <pc:chgData name="Schnall, Amy (CDC/DDNID/NCEH/DEHSP)" userId="6ab136a1-b1ca-4f08-b860-fb573946c658" providerId="ADAL" clId="{4FCE9DD4-8065-413F-8CFD-FFA99BE626B5}" dt="2020-03-05T16:46:16.123" v="415"/>
      <pc:docMkLst>
        <pc:docMk/>
      </pc:docMkLst>
      <pc:sldChg chg="addSp delSp modSp add del">
        <pc:chgData name="Schnall, Amy (CDC/DDNID/NCEH/DEHSP)" userId="6ab136a1-b1ca-4f08-b860-fb573946c658" providerId="ADAL" clId="{4FCE9DD4-8065-413F-8CFD-FFA99BE626B5}" dt="2020-03-03T16:24:01.685" v="304" actId="1076"/>
        <pc:sldMkLst>
          <pc:docMk/>
          <pc:sldMk cId="1495204393" sldId="355"/>
        </pc:sldMkLst>
        <pc:spChg chg="mod">
          <ac:chgData name="Schnall, Amy (CDC/DDNID/NCEH/DEHSP)" userId="6ab136a1-b1ca-4f08-b860-fb573946c658" providerId="ADAL" clId="{4FCE9DD4-8065-413F-8CFD-FFA99BE626B5}" dt="2020-03-03T16:24:01.685" v="304" actId="1076"/>
          <ac:spMkLst>
            <pc:docMk/>
            <pc:sldMk cId="1495204393" sldId="355"/>
            <ac:spMk id="8" creationId="{E0886129-C662-4072-8FF6-661A3635D472}"/>
          </ac:spMkLst>
        </pc:spChg>
        <pc:spChg chg="mod">
          <ac:chgData name="Schnall, Amy (CDC/DDNID/NCEH/DEHSP)" userId="6ab136a1-b1ca-4f08-b860-fb573946c658" providerId="ADAL" clId="{4FCE9DD4-8065-413F-8CFD-FFA99BE626B5}" dt="2020-03-03T16:24:01.685" v="304" actId="1076"/>
          <ac:spMkLst>
            <pc:docMk/>
            <pc:sldMk cId="1495204393" sldId="355"/>
            <ac:spMk id="12" creationId="{C8073C1F-922A-4896-970E-D50166A6D5CE}"/>
          </ac:spMkLst>
        </pc:spChg>
        <pc:spChg chg="add">
          <ac:chgData name="Schnall, Amy (CDC/DDNID/NCEH/DEHSP)" userId="6ab136a1-b1ca-4f08-b860-fb573946c658" providerId="ADAL" clId="{4FCE9DD4-8065-413F-8CFD-FFA99BE626B5}" dt="2020-03-03T16:23:58.498" v="303"/>
          <ac:spMkLst>
            <pc:docMk/>
            <pc:sldMk cId="1495204393" sldId="355"/>
            <ac:spMk id="14" creationId="{437E5128-55FA-4E77-8DEA-AADF3D685BE1}"/>
          </ac:spMkLst>
        </pc:spChg>
        <pc:picChg chg="del">
          <ac:chgData name="Schnall, Amy (CDC/DDNID/NCEH/DEHSP)" userId="6ab136a1-b1ca-4f08-b860-fb573946c658" providerId="ADAL" clId="{4FCE9DD4-8065-413F-8CFD-FFA99BE626B5}" dt="2020-03-03T16:23:57.780" v="302" actId="478"/>
          <ac:picMkLst>
            <pc:docMk/>
            <pc:sldMk cId="1495204393" sldId="355"/>
            <ac:picMk id="13" creationId="{5FF6199D-EE0A-4FD0-A16C-94FF00946EF6}"/>
          </ac:picMkLst>
        </pc:picChg>
      </pc:sldChg>
      <pc:sldChg chg="addSp delSp add del setBg delDesignElem">
        <pc:chgData name="Schnall, Amy (CDC/DDNID/NCEH/DEHSP)" userId="6ab136a1-b1ca-4f08-b860-fb573946c658" providerId="ADAL" clId="{4FCE9DD4-8065-413F-8CFD-FFA99BE626B5}" dt="2020-03-03T16:05:44.159" v="10"/>
        <pc:sldMkLst>
          <pc:docMk/>
          <pc:sldMk cId="2683330702" sldId="384"/>
        </pc:sldMkLst>
        <pc:spChg chg="add del">
          <ac:chgData name="Schnall, Amy (CDC/DDNID/NCEH/DEHSP)" userId="6ab136a1-b1ca-4f08-b860-fb573946c658" providerId="ADAL" clId="{4FCE9DD4-8065-413F-8CFD-FFA99BE626B5}" dt="2020-03-03T16:05:44.143" v="9"/>
          <ac:spMkLst>
            <pc:docMk/>
            <pc:sldMk cId="2683330702" sldId="384"/>
            <ac:spMk id="7" creationId="{2A8AA5BC-4F7A-4226-8F99-6D824B226A97}"/>
          </ac:spMkLst>
        </pc:spChg>
        <pc:spChg chg="add del">
          <ac:chgData name="Schnall, Amy (CDC/DDNID/NCEH/DEHSP)" userId="6ab136a1-b1ca-4f08-b860-fb573946c658" providerId="ADAL" clId="{4FCE9DD4-8065-413F-8CFD-FFA99BE626B5}" dt="2020-03-03T16:05:44.143" v="9"/>
          <ac:spMkLst>
            <pc:docMk/>
            <pc:sldMk cId="2683330702" sldId="384"/>
            <ac:spMk id="9" creationId="{3E5445C6-DD42-4979-86FF-03730E8C6DB0}"/>
          </ac:spMkLst>
        </pc:spChg>
        <pc:cxnChg chg="add del">
          <ac:chgData name="Schnall, Amy (CDC/DDNID/NCEH/DEHSP)" userId="6ab136a1-b1ca-4f08-b860-fb573946c658" providerId="ADAL" clId="{4FCE9DD4-8065-413F-8CFD-FFA99BE626B5}" dt="2020-03-03T16:05:44.143" v="9"/>
          <ac:cxnSpMkLst>
            <pc:docMk/>
            <pc:sldMk cId="2683330702" sldId="384"/>
            <ac:cxnSpMk id="11" creationId="{45000665-DFC7-417E-8FD7-516A0F15C975}"/>
          </ac:cxnSpMkLst>
        </pc:cxnChg>
      </pc:sldChg>
      <pc:sldChg chg="addSp">
        <pc:chgData name="Schnall, Amy (CDC/DDNID/NCEH/DEHSP)" userId="6ab136a1-b1ca-4f08-b860-fb573946c658" providerId="ADAL" clId="{4FCE9DD4-8065-413F-8CFD-FFA99BE626B5}" dt="2020-03-05T16:45:10.334" v="395"/>
        <pc:sldMkLst>
          <pc:docMk/>
          <pc:sldMk cId="4270481627" sldId="456"/>
        </pc:sldMkLst>
        <pc:spChg chg="add">
          <ac:chgData name="Schnall, Amy (CDC/DDNID/NCEH/DEHSP)" userId="6ab136a1-b1ca-4f08-b860-fb573946c658" providerId="ADAL" clId="{4FCE9DD4-8065-413F-8CFD-FFA99BE626B5}" dt="2020-03-05T16:45:10.334" v="395"/>
          <ac:spMkLst>
            <pc:docMk/>
            <pc:sldMk cId="4270481627" sldId="456"/>
            <ac:spMk id="6" creationId="{A469D9E1-0D71-49AC-909E-3C7591BD23C0}"/>
          </ac:spMkLst>
        </pc:spChg>
      </pc:sldChg>
      <pc:sldChg chg="addSp">
        <pc:chgData name="Schnall, Amy (CDC/DDNID/NCEH/DEHSP)" userId="6ab136a1-b1ca-4f08-b860-fb573946c658" providerId="ADAL" clId="{4FCE9DD4-8065-413F-8CFD-FFA99BE626B5}" dt="2020-03-05T16:45:15.660" v="397"/>
        <pc:sldMkLst>
          <pc:docMk/>
          <pc:sldMk cId="3275335439" sldId="458"/>
        </pc:sldMkLst>
        <pc:spChg chg="add">
          <ac:chgData name="Schnall, Amy (CDC/DDNID/NCEH/DEHSP)" userId="6ab136a1-b1ca-4f08-b860-fb573946c658" providerId="ADAL" clId="{4FCE9DD4-8065-413F-8CFD-FFA99BE626B5}" dt="2020-03-05T16:45:15.660" v="397"/>
          <ac:spMkLst>
            <pc:docMk/>
            <pc:sldMk cId="3275335439" sldId="458"/>
            <ac:spMk id="6" creationId="{BA00668B-6857-4D41-844E-473314FDB38B}"/>
          </ac:spMkLst>
        </pc:spChg>
      </pc:sldChg>
      <pc:sldChg chg="del">
        <pc:chgData name="Schnall, Amy (CDC/DDNID/NCEH/DEHSP)" userId="6ab136a1-b1ca-4f08-b860-fb573946c658" providerId="ADAL" clId="{4FCE9DD4-8065-413F-8CFD-FFA99BE626B5}" dt="2020-03-03T16:05:10.946" v="6" actId="2696"/>
        <pc:sldMkLst>
          <pc:docMk/>
          <pc:sldMk cId="4142178527" sldId="706"/>
        </pc:sldMkLst>
      </pc:sldChg>
      <pc:sldChg chg="addSp">
        <pc:chgData name="Schnall, Amy (CDC/DDNID/NCEH/DEHSP)" userId="6ab136a1-b1ca-4f08-b860-fb573946c658" providerId="ADAL" clId="{4FCE9DD4-8065-413F-8CFD-FFA99BE626B5}" dt="2020-03-05T16:45:55.059" v="409"/>
        <pc:sldMkLst>
          <pc:docMk/>
          <pc:sldMk cId="3796288240" sldId="909"/>
        </pc:sldMkLst>
        <pc:spChg chg="add">
          <ac:chgData name="Schnall, Amy (CDC/DDNID/NCEH/DEHSP)" userId="6ab136a1-b1ca-4f08-b860-fb573946c658" providerId="ADAL" clId="{4FCE9DD4-8065-413F-8CFD-FFA99BE626B5}" dt="2020-03-05T16:45:55.059" v="409"/>
          <ac:spMkLst>
            <pc:docMk/>
            <pc:sldMk cId="3796288240" sldId="909"/>
            <ac:spMk id="7" creationId="{8B661A1B-C8F6-4675-8F8B-0EB01EC20DDC}"/>
          </ac:spMkLst>
        </pc:spChg>
      </pc:sldChg>
      <pc:sldChg chg="addSp">
        <pc:chgData name="Schnall, Amy (CDC/DDNID/NCEH/DEHSP)" userId="6ab136a1-b1ca-4f08-b860-fb573946c658" providerId="ADAL" clId="{4FCE9DD4-8065-413F-8CFD-FFA99BE626B5}" dt="2020-03-05T16:46:00.527" v="412"/>
        <pc:sldMkLst>
          <pc:docMk/>
          <pc:sldMk cId="3142557629" sldId="914"/>
        </pc:sldMkLst>
        <pc:spChg chg="add">
          <ac:chgData name="Schnall, Amy (CDC/DDNID/NCEH/DEHSP)" userId="6ab136a1-b1ca-4f08-b860-fb573946c658" providerId="ADAL" clId="{4FCE9DD4-8065-413F-8CFD-FFA99BE626B5}" dt="2020-03-05T16:46:00.527" v="412"/>
          <ac:spMkLst>
            <pc:docMk/>
            <pc:sldMk cId="3142557629" sldId="914"/>
            <ac:spMk id="6" creationId="{F7625189-5F92-41A7-A077-3B6177E99146}"/>
          </ac:spMkLst>
        </pc:spChg>
      </pc:sldChg>
      <pc:sldChg chg="del">
        <pc:chgData name="Schnall, Amy (CDC/DDNID/NCEH/DEHSP)" userId="6ab136a1-b1ca-4f08-b860-fb573946c658" providerId="ADAL" clId="{4FCE9DD4-8065-413F-8CFD-FFA99BE626B5}" dt="2020-03-03T16:06:03.250" v="16" actId="2696"/>
        <pc:sldMkLst>
          <pc:docMk/>
          <pc:sldMk cId="2460241672" sldId="932"/>
        </pc:sldMkLst>
      </pc:sldChg>
      <pc:sldChg chg="del">
        <pc:chgData name="Schnall, Amy (CDC/DDNID/NCEH/DEHSP)" userId="6ab136a1-b1ca-4f08-b860-fb573946c658" providerId="ADAL" clId="{4FCE9DD4-8065-413F-8CFD-FFA99BE626B5}" dt="2020-03-03T16:06:45.352" v="21" actId="2696"/>
        <pc:sldMkLst>
          <pc:docMk/>
          <pc:sldMk cId="2898105641" sldId="933"/>
        </pc:sldMkLst>
      </pc:sldChg>
      <pc:sldChg chg="addSp delSp modSp del">
        <pc:chgData name="Schnall, Amy (CDC/DDNID/NCEH/DEHSP)" userId="6ab136a1-b1ca-4f08-b860-fb573946c658" providerId="ADAL" clId="{4FCE9DD4-8065-413F-8CFD-FFA99BE626B5}" dt="2020-03-03T16:12:27.893" v="82" actId="2696"/>
        <pc:sldMkLst>
          <pc:docMk/>
          <pc:sldMk cId="2835137911" sldId="934"/>
        </pc:sldMkLst>
        <pc:spChg chg="add del mod">
          <ac:chgData name="Schnall, Amy (CDC/DDNID/NCEH/DEHSP)" userId="6ab136a1-b1ca-4f08-b860-fb573946c658" providerId="ADAL" clId="{4FCE9DD4-8065-413F-8CFD-FFA99BE626B5}" dt="2020-03-03T16:11:47.237" v="72" actId="478"/>
          <ac:spMkLst>
            <pc:docMk/>
            <pc:sldMk cId="2835137911" sldId="934"/>
            <ac:spMk id="3" creationId="{48927D84-F5CE-4C97-9182-044CE4A3A7C6}"/>
          </ac:spMkLst>
        </pc:spChg>
        <pc:spChg chg="add del mod">
          <ac:chgData name="Schnall, Amy (CDC/DDNID/NCEH/DEHSP)" userId="6ab136a1-b1ca-4f08-b860-fb573946c658" providerId="ADAL" clId="{4FCE9DD4-8065-413F-8CFD-FFA99BE626B5}" dt="2020-03-03T16:12:16.848" v="78" actId="478"/>
          <ac:spMkLst>
            <pc:docMk/>
            <pc:sldMk cId="2835137911" sldId="934"/>
            <ac:spMk id="7" creationId="{4C2A58F1-7264-44AF-ADBA-60D2F3FC0382}"/>
          </ac:spMkLst>
        </pc:spChg>
      </pc:sldChg>
      <pc:sldChg chg="del">
        <pc:chgData name="Schnall, Amy (CDC/DDNID/NCEH/DEHSP)" userId="6ab136a1-b1ca-4f08-b860-fb573946c658" providerId="ADAL" clId="{4FCE9DD4-8065-413F-8CFD-FFA99BE626B5}" dt="2020-03-03T16:12:41.744" v="88" actId="2696"/>
        <pc:sldMkLst>
          <pc:docMk/>
          <pc:sldMk cId="3118487762" sldId="936"/>
        </pc:sldMkLst>
      </pc:sldChg>
      <pc:sldChg chg="del">
        <pc:chgData name="Schnall, Amy (CDC/DDNID/NCEH/DEHSP)" userId="6ab136a1-b1ca-4f08-b860-fb573946c658" providerId="ADAL" clId="{4FCE9DD4-8065-413F-8CFD-FFA99BE626B5}" dt="2020-03-03T16:12:53.318" v="94" actId="2696"/>
        <pc:sldMkLst>
          <pc:docMk/>
          <pc:sldMk cId="1956634389" sldId="937"/>
        </pc:sldMkLst>
      </pc:sldChg>
      <pc:sldChg chg="del">
        <pc:chgData name="Schnall, Amy (CDC/DDNID/NCEH/DEHSP)" userId="6ab136a1-b1ca-4f08-b860-fb573946c658" providerId="ADAL" clId="{4FCE9DD4-8065-413F-8CFD-FFA99BE626B5}" dt="2020-03-03T16:13:12.824" v="101" actId="2696"/>
        <pc:sldMkLst>
          <pc:docMk/>
          <pc:sldMk cId="3005043727" sldId="938"/>
        </pc:sldMkLst>
      </pc:sldChg>
      <pc:sldChg chg="del">
        <pc:chgData name="Schnall, Amy (CDC/DDNID/NCEH/DEHSP)" userId="6ab136a1-b1ca-4f08-b860-fb573946c658" providerId="ADAL" clId="{4FCE9DD4-8065-413F-8CFD-FFA99BE626B5}" dt="2020-03-03T16:13:39.626" v="113" actId="2696"/>
        <pc:sldMkLst>
          <pc:docMk/>
          <pc:sldMk cId="3804913790" sldId="939"/>
        </pc:sldMkLst>
      </pc:sldChg>
      <pc:sldChg chg="del">
        <pc:chgData name="Schnall, Amy (CDC/DDNID/NCEH/DEHSP)" userId="6ab136a1-b1ca-4f08-b860-fb573946c658" providerId="ADAL" clId="{4FCE9DD4-8065-413F-8CFD-FFA99BE626B5}" dt="2020-03-03T16:13:53.639" v="118" actId="2696"/>
        <pc:sldMkLst>
          <pc:docMk/>
          <pc:sldMk cId="2577776307" sldId="940"/>
        </pc:sldMkLst>
      </pc:sldChg>
      <pc:sldChg chg="del">
        <pc:chgData name="Schnall, Amy (CDC/DDNID/NCEH/DEHSP)" userId="6ab136a1-b1ca-4f08-b860-fb573946c658" providerId="ADAL" clId="{4FCE9DD4-8065-413F-8CFD-FFA99BE626B5}" dt="2020-03-03T16:14:27.827" v="124" actId="2696"/>
        <pc:sldMkLst>
          <pc:docMk/>
          <pc:sldMk cId="1432545262" sldId="941"/>
        </pc:sldMkLst>
      </pc:sldChg>
      <pc:sldChg chg="addSp modSp add del">
        <pc:chgData name="Schnall, Amy (CDC/DDNID/NCEH/DEHSP)" userId="6ab136a1-b1ca-4f08-b860-fb573946c658" providerId="ADAL" clId="{4FCE9DD4-8065-413F-8CFD-FFA99BE626B5}" dt="2020-03-03T16:15:33.472" v="138" actId="1076"/>
        <pc:sldMkLst>
          <pc:docMk/>
          <pc:sldMk cId="2841534019" sldId="943"/>
        </pc:sldMkLst>
        <pc:spChg chg="mod">
          <ac:chgData name="Schnall, Amy (CDC/DDNID/NCEH/DEHSP)" userId="6ab136a1-b1ca-4f08-b860-fb573946c658" providerId="ADAL" clId="{4FCE9DD4-8065-413F-8CFD-FFA99BE626B5}" dt="2020-03-03T16:15:33.472" v="138" actId="1076"/>
          <ac:spMkLst>
            <pc:docMk/>
            <pc:sldMk cId="2841534019" sldId="943"/>
            <ac:spMk id="2" creationId="{00000000-0000-0000-0000-000000000000}"/>
          </ac:spMkLst>
        </pc:spChg>
        <pc:spChg chg="mod">
          <ac:chgData name="Schnall, Amy (CDC/DDNID/NCEH/DEHSP)" userId="6ab136a1-b1ca-4f08-b860-fb573946c658" providerId="ADAL" clId="{4FCE9DD4-8065-413F-8CFD-FFA99BE626B5}" dt="2020-03-03T16:15:33.472" v="138" actId="1076"/>
          <ac:spMkLst>
            <pc:docMk/>
            <pc:sldMk cId="2841534019" sldId="943"/>
            <ac:spMk id="5" creationId="{D4F8C5EA-DC21-4FBA-A0C5-806C46B81886}"/>
          </ac:spMkLst>
        </pc:spChg>
        <pc:spChg chg="add">
          <ac:chgData name="Schnall, Amy (CDC/DDNID/NCEH/DEHSP)" userId="6ab136a1-b1ca-4f08-b860-fb573946c658" providerId="ADAL" clId="{4FCE9DD4-8065-413F-8CFD-FFA99BE626B5}" dt="2020-03-03T16:15:21.490" v="137"/>
          <ac:spMkLst>
            <pc:docMk/>
            <pc:sldMk cId="2841534019" sldId="943"/>
            <ac:spMk id="16" creationId="{186692F5-A15F-4C24-B51D-94DFA3F25CCE}"/>
          </ac:spMkLst>
        </pc:spChg>
        <pc:spChg chg="mod">
          <ac:chgData name="Schnall, Amy (CDC/DDNID/NCEH/DEHSP)" userId="6ab136a1-b1ca-4f08-b860-fb573946c658" providerId="ADAL" clId="{4FCE9DD4-8065-413F-8CFD-FFA99BE626B5}" dt="2020-03-03T16:15:33.472" v="138" actId="1076"/>
          <ac:spMkLst>
            <pc:docMk/>
            <pc:sldMk cId="2841534019" sldId="943"/>
            <ac:spMk id="17" creationId="{C7390D5D-FF50-414D-862E-23C8FCCCF8DC}"/>
          </ac:spMkLst>
        </pc:spChg>
        <pc:spChg chg="mod">
          <ac:chgData name="Schnall, Amy (CDC/DDNID/NCEH/DEHSP)" userId="6ab136a1-b1ca-4f08-b860-fb573946c658" providerId="ADAL" clId="{4FCE9DD4-8065-413F-8CFD-FFA99BE626B5}" dt="2020-03-03T16:15:33.472" v="138" actId="1076"/>
          <ac:spMkLst>
            <pc:docMk/>
            <pc:sldMk cId="2841534019" sldId="943"/>
            <ac:spMk id="18" creationId="{B6428497-495C-4E39-88FB-476BE5960F8E}"/>
          </ac:spMkLst>
        </pc:spChg>
      </pc:sldChg>
      <pc:sldChg chg="addSp modSp add del">
        <pc:chgData name="Schnall, Amy (CDC/DDNID/NCEH/DEHSP)" userId="6ab136a1-b1ca-4f08-b860-fb573946c658" providerId="ADAL" clId="{4FCE9DD4-8065-413F-8CFD-FFA99BE626B5}" dt="2020-03-03T16:16:19.347" v="145" actId="1076"/>
        <pc:sldMkLst>
          <pc:docMk/>
          <pc:sldMk cId="1079436590" sldId="945"/>
        </pc:sldMkLst>
        <pc:spChg chg="mod">
          <ac:chgData name="Schnall, Amy (CDC/DDNID/NCEH/DEHSP)" userId="6ab136a1-b1ca-4f08-b860-fb573946c658" providerId="ADAL" clId="{4FCE9DD4-8065-413F-8CFD-FFA99BE626B5}" dt="2020-03-03T16:16:19.347" v="145" actId="1076"/>
          <ac:spMkLst>
            <pc:docMk/>
            <pc:sldMk cId="1079436590" sldId="945"/>
            <ac:spMk id="7" creationId="{568B693A-671E-4A4D-A05D-19E43F20E47A}"/>
          </ac:spMkLst>
        </pc:spChg>
        <pc:spChg chg="mod">
          <ac:chgData name="Schnall, Amy (CDC/DDNID/NCEH/DEHSP)" userId="6ab136a1-b1ca-4f08-b860-fb573946c658" providerId="ADAL" clId="{4FCE9DD4-8065-413F-8CFD-FFA99BE626B5}" dt="2020-03-03T16:16:19.347" v="145" actId="1076"/>
          <ac:spMkLst>
            <pc:docMk/>
            <pc:sldMk cId="1079436590" sldId="945"/>
            <ac:spMk id="8" creationId="{34794D1A-7577-46AA-A239-712C0E3B6FD3}"/>
          </ac:spMkLst>
        </pc:spChg>
        <pc:spChg chg="mod">
          <ac:chgData name="Schnall, Amy (CDC/DDNID/NCEH/DEHSP)" userId="6ab136a1-b1ca-4f08-b860-fb573946c658" providerId="ADAL" clId="{4FCE9DD4-8065-413F-8CFD-FFA99BE626B5}" dt="2020-03-03T16:16:19.347" v="145" actId="1076"/>
          <ac:spMkLst>
            <pc:docMk/>
            <pc:sldMk cId="1079436590" sldId="945"/>
            <ac:spMk id="9" creationId="{D9B27BE7-F3C6-491D-9633-D748DC938F43}"/>
          </ac:spMkLst>
        </pc:spChg>
        <pc:spChg chg="mod">
          <ac:chgData name="Schnall, Amy (CDC/DDNID/NCEH/DEHSP)" userId="6ab136a1-b1ca-4f08-b860-fb573946c658" providerId="ADAL" clId="{4FCE9DD4-8065-413F-8CFD-FFA99BE626B5}" dt="2020-03-03T16:16:19.347" v="145" actId="1076"/>
          <ac:spMkLst>
            <pc:docMk/>
            <pc:sldMk cId="1079436590" sldId="945"/>
            <ac:spMk id="10" creationId="{B32C5BAA-2F4E-4DBD-964D-E0C897FCB4CB}"/>
          </ac:spMkLst>
        </pc:spChg>
        <pc:spChg chg="add">
          <ac:chgData name="Schnall, Amy (CDC/DDNID/NCEH/DEHSP)" userId="6ab136a1-b1ca-4f08-b860-fb573946c658" providerId="ADAL" clId="{4FCE9DD4-8065-413F-8CFD-FFA99BE626B5}" dt="2020-03-03T16:15:42.514" v="140"/>
          <ac:spMkLst>
            <pc:docMk/>
            <pc:sldMk cId="1079436590" sldId="945"/>
            <ac:spMk id="11" creationId="{96817F13-03CD-43C0-B42F-C1325ADE1FCA}"/>
          </ac:spMkLst>
        </pc:spChg>
      </pc:sldChg>
      <pc:sldChg chg="addSp modSp add del">
        <pc:chgData name="Schnall, Amy (CDC/DDNID/NCEH/DEHSP)" userId="6ab136a1-b1ca-4f08-b860-fb573946c658" providerId="ADAL" clId="{4FCE9DD4-8065-413F-8CFD-FFA99BE626B5}" dt="2020-03-03T16:16:08.800" v="144" actId="732"/>
        <pc:sldMkLst>
          <pc:docMk/>
          <pc:sldMk cId="2563365744" sldId="946"/>
        </pc:sldMkLst>
        <pc:spChg chg="mod">
          <ac:chgData name="Schnall, Amy (CDC/DDNID/NCEH/DEHSP)" userId="6ab136a1-b1ca-4f08-b860-fb573946c658" providerId="ADAL" clId="{4FCE9DD4-8065-413F-8CFD-FFA99BE626B5}" dt="2020-03-03T16:15:51.027" v="141" actId="1076"/>
          <ac:spMkLst>
            <pc:docMk/>
            <pc:sldMk cId="2563365744" sldId="946"/>
            <ac:spMk id="34" creationId="{88721E05-CE89-489A-8AFD-EDD21CDD2262}"/>
          </ac:spMkLst>
        </pc:spChg>
        <pc:spChg chg="mod">
          <ac:chgData name="Schnall, Amy (CDC/DDNID/NCEH/DEHSP)" userId="6ab136a1-b1ca-4f08-b860-fb573946c658" providerId="ADAL" clId="{4FCE9DD4-8065-413F-8CFD-FFA99BE626B5}" dt="2020-03-03T16:15:51.027" v="141" actId="1076"/>
          <ac:spMkLst>
            <pc:docMk/>
            <pc:sldMk cId="2563365744" sldId="946"/>
            <ac:spMk id="35" creationId="{6405C0DB-5392-477F-9837-3A727DDA627B}"/>
          </ac:spMkLst>
        </pc:spChg>
        <pc:spChg chg="mod">
          <ac:chgData name="Schnall, Amy (CDC/DDNID/NCEH/DEHSP)" userId="6ab136a1-b1ca-4f08-b860-fb573946c658" providerId="ADAL" clId="{4FCE9DD4-8065-413F-8CFD-FFA99BE626B5}" dt="2020-03-03T16:15:51.027" v="141" actId="1076"/>
          <ac:spMkLst>
            <pc:docMk/>
            <pc:sldMk cId="2563365744" sldId="946"/>
            <ac:spMk id="36" creationId="{0174B52D-49BD-4599-9CB4-D7405592A049}"/>
          </ac:spMkLst>
        </pc:spChg>
        <pc:spChg chg="mod">
          <ac:chgData name="Schnall, Amy (CDC/DDNID/NCEH/DEHSP)" userId="6ab136a1-b1ca-4f08-b860-fb573946c658" providerId="ADAL" clId="{4FCE9DD4-8065-413F-8CFD-FFA99BE626B5}" dt="2020-03-03T16:15:51.027" v="141" actId="1076"/>
          <ac:spMkLst>
            <pc:docMk/>
            <pc:sldMk cId="2563365744" sldId="946"/>
            <ac:spMk id="37" creationId="{F3374E80-C916-4B74-99B0-926AD92A9B45}"/>
          </ac:spMkLst>
        </pc:spChg>
        <pc:spChg chg="add">
          <ac:chgData name="Schnall, Amy (CDC/DDNID/NCEH/DEHSP)" userId="6ab136a1-b1ca-4f08-b860-fb573946c658" providerId="ADAL" clId="{4FCE9DD4-8065-413F-8CFD-FFA99BE626B5}" dt="2020-03-03T16:15:40.742" v="139"/>
          <ac:spMkLst>
            <pc:docMk/>
            <pc:sldMk cId="2563365744" sldId="946"/>
            <ac:spMk id="38" creationId="{65584A52-2EE9-489F-88B9-2E4494C43AC6}"/>
          </ac:spMkLst>
        </pc:spChg>
        <pc:picChg chg="mod modCrop">
          <ac:chgData name="Schnall, Amy (CDC/DDNID/NCEH/DEHSP)" userId="6ab136a1-b1ca-4f08-b860-fb573946c658" providerId="ADAL" clId="{4FCE9DD4-8065-413F-8CFD-FFA99BE626B5}" dt="2020-03-03T16:16:08.800" v="144" actId="732"/>
          <ac:picMkLst>
            <pc:docMk/>
            <pc:sldMk cId="2563365744" sldId="946"/>
            <ac:picMk id="4" creationId="{00000000-0000-0000-0000-000000000000}"/>
          </ac:picMkLst>
        </pc:picChg>
      </pc:sldChg>
      <pc:sldChg chg="del">
        <pc:chgData name="Schnall, Amy (CDC/DDNID/NCEH/DEHSP)" userId="6ab136a1-b1ca-4f08-b860-fb573946c658" providerId="ADAL" clId="{4FCE9DD4-8065-413F-8CFD-FFA99BE626B5}" dt="2020-03-03T16:16:46.219" v="151" actId="2696"/>
        <pc:sldMkLst>
          <pc:docMk/>
          <pc:sldMk cId="558002182" sldId="947"/>
        </pc:sldMkLst>
      </pc:sldChg>
      <pc:sldChg chg="addSp">
        <pc:chgData name="Schnall, Amy (CDC/DDNID/NCEH/DEHSP)" userId="6ab136a1-b1ca-4f08-b860-fb573946c658" providerId="ADAL" clId="{4FCE9DD4-8065-413F-8CFD-FFA99BE626B5}" dt="2020-03-05T16:46:16.123" v="415"/>
        <pc:sldMkLst>
          <pc:docMk/>
          <pc:sldMk cId="2013698259" sldId="950"/>
        </pc:sldMkLst>
        <pc:spChg chg="add">
          <ac:chgData name="Schnall, Amy (CDC/DDNID/NCEH/DEHSP)" userId="6ab136a1-b1ca-4f08-b860-fb573946c658" providerId="ADAL" clId="{4FCE9DD4-8065-413F-8CFD-FFA99BE626B5}" dt="2020-03-05T16:46:16.123" v="415"/>
          <ac:spMkLst>
            <pc:docMk/>
            <pc:sldMk cId="2013698259" sldId="950"/>
            <ac:spMk id="119" creationId="{DFC04543-E990-4F43-9F4A-35005A759074}"/>
          </ac:spMkLst>
        </pc:spChg>
      </pc:sldChg>
      <pc:sldChg chg="del">
        <pc:chgData name="Schnall, Amy (CDC/DDNID/NCEH/DEHSP)" userId="6ab136a1-b1ca-4f08-b860-fb573946c658" providerId="ADAL" clId="{4FCE9DD4-8065-413F-8CFD-FFA99BE626B5}" dt="2020-03-03T16:17:09.017" v="157" actId="2696"/>
        <pc:sldMkLst>
          <pc:docMk/>
          <pc:sldMk cId="806419856" sldId="952"/>
        </pc:sldMkLst>
      </pc:sldChg>
      <pc:sldChg chg="del">
        <pc:chgData name="Schnall, Amy (CDC/DDNID/NCEH/DEHSP)" userId="6ab136a1-b1ca-4f08-b860-fb573946c658" providerId="ADAL" clId="{4FCE9DD4-8065-413F-8CFD-FFA99BE626B5}" dt="2020-03-03T16:17:50.564" v="166" actId="2696"/>
        <pc:sldMkLst>
          <pc:docMk/>
          <pc:sldMk cId="4046580617" sldId="953"/>
        </pc:sldMkLst>
      </pc:sldChg>
      <pc:sldChg chg="del">
        <pc:chgData name="Schnall, Amy (CDC/DDNID/NCEH/DEHSP)" userId="6ab136a1-b1ca-4f08-b860-fb573946c658" providerId="ADAL" clId="{4FCE9DD4-8065-413F-8CFD-FFA99BE626B5}" dt="2020-03-03T16:18:28.249" v="187" actId="2696"/>
        <pc:sldMkLst>
          <pc:docMk/>
          <pc:sldMk cId="2208421202" sldId="957"/>
        </pc:sldMkLst>
      </pc:sldChg>
      <pc:sldChg chg="del">
        <pc:chgData name="Schnall, Amy (CDC/DDNID/NCEH/DEHSP)" userId="6ab136a1-b1ca-4f08-b860-fb573946c658" providerId="ADAL" clId="{4FCE9DD4-8065-413F-8CFD-FFA99BE626B5}" dt="2020-03-03T16:18:45.417" v="190" actId="2696"/>
        <pc:sldMkLst>
          <pc:docMk/>
          <pc:sldMk cId="4055271379" sldId="958"/>
        </pc:sldMkLst>
      </pc:sldChg>
      <pc:sldChg chg="del">
        <pc:chgData name="Schnall, Amy (CDC/DDNID/NCEH/DEHSP)" userId="6ab136a1-b1ca-4f08-b860-fb573946c658" providerId="ADAL" clId="{4FCE9DD4-8065-413F-8CFD-FFA99BE626B5}" dt="2020-03-03T16:19:29.368" v="202" actId="2696"/>
        <pc:sldMkLst>
          <pc:docMk/>
          <pc:sldMk cId="2308351405" sldId="959"/>
        </pc:sldMkLst>
      </pc:sldChg>
      <pc:sldChg chg="del">
        <pc:chgData name="Schnall, Amy (CDC/DDNID/NCEH/DEHSP)" userId="6ab136a1-b1ca-4f08-b860-fb573946c658" providerId="ADAL" clId="{4FCE9DD4-8065-413F-8CFD-FFA99BE626B5}" dt="2020-03-03T16:20:20.915" v="222" actId="2696"/>
        <pc:sldMkLst>
          <pc:docMk/>
          <pc:sldMk cId="4196280954" sldId="960"/>
        </pc:sldMkLst>
      </pc:sldChg>
      <pc:sldChg chg="del">
        <pc:chgData name="Schnall, Amy (CDC/DDNID/NCEH/DEHSP)" userId="6ab136a1-b1ca-4f08-b860-fb573946c658" providerId="ADAL" clId="{4FCE9DD4-8065-413F-8CFD-FFA99BE626B5}" dt="2020-03-03T16:20:54.230" v="231" actId="2696"/>
        <pc:sldMkLst>
          <pc:docMk/>
          <pc:sldMk cId="4266176475" sldId="961"/>
        </pc:sldMkLst>
      </pc:sldChg>
      <pc:sldChg chg="del">
        <pc:chgData name="Schnall, Amy (CDC/DDNID/NCEH/DEHSP)" userId="6ab136a1-b1ca-4f08-b860-fb573946c658" providerId="ADAL" clId="{4FCE9DD4-8065-413F-8CFD-FFA99BE626B5}" dt="2020-03-03T16:21:05.472" v="238" actId="2696"/>
        <pc:sldMkLst>
          <pc:docMk/>
          <pc:sldMk cId="3581342153" sldId="962"/>
        </pc:sldMkLst>
      </pc:sldChg>
      <pc:sldChg chg="del">
        <pc:chgData name="Schnall, Amy (CDC/DDNID/NCEH/DEHSP)" userId="6ab136a1-b1ca-4f08-b860-fb573946c658" providerId="ADAL" clId="{4FCE9DD4-8065-413F-8CFD-FFA99BE626B5}" dt="2020-03-03T16:21:05.503" v="239" actId="2696"/>
        <pc:sldMkLst>
          <pc:docMk/>
          <pc:sldMk cId="4098760298" sldId="963"/>
        </pc:sldMkLst>
      </pc:sldChg>
      <pc:sldChg chg="del">
        <pc:chgData name="Schnall, Amy (CDC/DDNID/NCEH/DEHSP)" userId="6ab136a1-b1ca-4f08-b860-fb573946c658" providerId="ADAL" clId="{4FCE9DD4-8065-413F-8CFD-FFA99BE626B5}" dt="2020-03-03T16:21:05.519" v="240" actId="2696"/>
        <pc:sldMkLst>
          <pc:docMk/>
          <pc:sldMk cId="3203043588" sldId="964"/>
        </pc:sldMkLst>
      </pc:sldChg>
      <pc:sldChg chg="addSp modSp add del">
        <pc:chgData name="Schnall, Amy (CDC/DDNID/NCEH/DEHSP)" userId="6ab136a1-b1ca-4f08-b860-fb573946c658" providerId="ADAL" clId="{4FCE9DD4-8065-413F-8CFD-FFA99BE626B5}" dt="2020-03-03T16:21:50.807" v="253" actId="1076"/>
        <pc:sldMkLst>
          <pc:docMk/>
          <pc:sldMk cId="3770632255" sldId="965"/>
        </pc:sldMkLst>
        <pc:spChg chg="add">
          <ac:chgData name="Schnall, Amy (CDC/DDNID/NCEH/DEHSP)" userId="6ab136a1-b1ca-4f08-b860-fb573946c658" providerId="ADAL" clId="{4FCE9DD4-8065-413F-8CFD-FFA99BE626B5}" dt="2020-03-03T16:21:46.355" v="252"/>
          <ac:spMkLst>
            <pc:docMk/>
            <pc:sldMk cId="3770632255" sldId="965"/>
            <ac:spMk id="7" creationId="{3CB698C0-D71D-4AC7-A895-7520790173A6}"/>
          </ac:spMkLst>
        </pc:spChg>
        <pc:spChg chg="mod">
          <ac:chgData name="Schnall, Amy (CDC/DDNID/NCEH/DEHSP)" userId="6ab136a1-b1ca-4f08-b860-fb573946c658" providerId="ADAL" clId="{4FCE9DD4-8065-413F-8CFD-FFA99BE626B5}" dt="2020-03-03T16:21:50.807" v="253" actId="1076"/>
          <ac:spMkLst>
            <pc:docMk/>
            <pc:sldMk cId="3770632255" sldId="965"/>
            <ac:spMk id="9" creationId="{4CBC6B8C-134B-40E9-AFC7-17E1EDF2FF2C}"/>
          </ac:spMkLst>
        </pc:spChg>
        <pc:spChg chg="mod">
          <ac:chgData name="Schnall, Amy (CDC/DDNID/NCEH/DEHSP)" userId="6ab136a1-b1ca-4f08-b860-fb573946c658" providerId="ADAL" clId="{4FCE9DD4-8065-413F-8CFD-FFA99BE626B5}" dt="2020-03-03T16:21:50.807" v="253" actId="1076"/>
          <ac:spMkLst>
            <pc:docMk/>
            <pc:sldMk cId="3770632255" sldId="965"/>
            <ac:spMk id="10" creationId="{B06AEACB-44CC-442C-901A-8637DBA2D277}"/>
          </ac:spMkLst>
        </pc:spChg>
      </pc:sldChg>
      <pc:sldChg chg="del">
        <pc:chgData name="Schnall, Amy (CDC/DDNID/NCEH/DEHSP)" userId="6ab136a1-b1ca-4f08-b860-fb573946c658" providerId="ADAL" clId="{4FCE9DD4-8065-413F-8CFD-FFA99BE626B5}" dt="2020-03-03T16:22:37.864" v="271" actId="2696"/>
        <pc:sldMkLst>
          <pc:docMk/>
          <pc:sldMk cId="822703020" sldId="966"/>
        </pc:sldMkLst>
      </pc:sldChg>
      <pc:sldChg chg="del">
        <pc:chgData name="Schnall, Amy (CDC/DDNID/NCEH/DEHSP)" userId="6ab136a1-b1ca-4f08-b860-fb573946c658" providerId="ADAL" clId="{4FCE9DD4-8065-413F-8CFD-FFA99BE626B5}" dt="2020-03-03T16:23:24.122" v="278" actId="2696"/>
        <pc:sldMkLst>
          <pc:docMk/>
          <pc:sldMk cId="1048742168" sldId="967"/>
        </pc:sldMkLst>
      </pc:sldChg>
      <pc:sldChg chg="del">
        <pc:chgData name="Schnall, Amy (CDC/DDNID/NCEH/DEHSP)" userId="6ab136a1-b1ca-4f08-b860-fb573946c658" providerId="ADAL" clId="{4FCE9DD4-8065-413F-8CFD-FFA99BE626B5}" dt="2020-03-03T16:23:36.240" v="289" actId="2696"/>
        <pc:sldMkLst>
          <pc:docMk/>
          <pc:sldMk cId="3669196659" sldId="968"/>
        </pc:sldMkLst>
      </pc:sldChg>
      <pc:sldChg chg="del">
        <pc:chgData name="Schnall, Amy (CDC/DDNID/NCEH/DEHSP)" userId="6ab136a1-b1ca-4f08-b860-fb573946c658" providerId="ADAL" clId="{4FCE9DD4-8065-413F-8CFD-FFA99BE626B5}" dt="2020-03-03T16:23:36.287" v="290" actId="2696"/>
        <pc:sldMkLst>
          <pc:docMk/>
          <pc:sldMk cId="148350740" sldId="969"/>
        </pc:sldMkLst>
      </pc:sldChg>
      <pc:sldChg chg="del">
        <pc:chgData name="Schnall, Amy (CDC/DDNID/NCEH/DEHSP)" userId="6ab136a1-b1ca-4f08-b860-fb573946c658" providerId="ADAL" clId="{4FCE9DD4-8065-413F-8CFD-FFA99BE626B5}" dt="2020-03-03T16:23:36.319" v="291" actId="2696"/>
        <pc:sldMkLst>
          <pc:docMk/>
          <pc:sldMk cId="1737489050" sldId="970"/>
        </pc:sldMkLst>
      </pc:sldChg>
      <pc:sldChg chg="del">
        <pc:chgData name="Schnall, Amy (CDC/DDNID/NCEH/DEHSP)" userId="6ab136a1-b1ca-4f08-b860-fb573946c658" providerId="ADAL" clId="{4FCE9DD4-8065-413F-8CFD-FFA99BE626B5}" dt="2020-03-03T16:23:56.005" v="301" actId="2696"/>
        <pc:sldMkLst>
          <pc:docMk/>
          <pc:sldMk cId="1585267340" sldId="971"/>
        </pc:sldMkLst>
      </pc:sldChg>
      <pc:sldChg chg="del">
        <pc:chgData name="Schnall, Amy (CDC/DDNID/NCEH/DEHSP)" userId="6ab136a1-b1ca-4f08-b860-fb573946c658" providerId="ADAL" clId="{4FCE9DD4-8065-413F-8CFD-FFA99BE626B5}" dt="2020-03-03T16:24:11.106" v="310" actId="2696"/>
        <pc:sldMkLst>
          <pc:docMk/>
          <pc:sldMk cId="2344976761" sldId="972"/>
        </pc:sldMkLst>
      </pc:sldChg>
      <pc:sldChg chg="del">
        <pc:chgData name="Schnall, Amy (CDC/DDNID/NCEH/DEHSP)" userId="6ab136a1-b1ca-4f08-b860-fb573946c658" providerId="ADAL" clId="{4FCE9DD4-8065-413F-8CFD-FFA99BE626B5}" dt="2020-03-03T16:24:59.019" v="321" actId="2696"/>
        <pc:sldMkLst>
          <pc:docMk/>
          <pc:sldMk cId="896854273" sldId="973"/>
        </pc:sldMkLst>
      </pc:sldChg>
      <pc:sldChg chg="del">
        <pc:chgData name="Schnall, Amy (CDC/DDNID/NCEH/DEHSP)" userId="6ab136a1-b1ca-4f08-b860-fb573946c658" providerId="ADAL" clId="{4FCE9DD4-8065-413F-8CFD-FFA99BE626B5}" dt="2020-03-03T16:26:03.960" v="339" actId="2696"/>
        <pc:sldMkLst>
          <pc:docMk/>
          <pc:sldMk cId="1160798024" sldId="975"/>
        </pc:sldMkLst>
      </pc:sldChg>
      <pc:sldChg chg="del">
        <pc:chgData name="Schnall, Amy (CDC/DDNID/NCEH/DEHSP)" userId="6ab136a1-b1ca-4f08-b860-fb573946c658" providerId="ADAL" clId="{4FCE9DD4-8065-413F-8CFD-FFA99BE626B5}" dt="2020-03-03T16:26:03.991" v="340" actId="2696"/>
        <pc:sldMkLst>
          <pc:docMk/>
          <pc:sldMk cId="3489948528" sldId="976"/>
        </pc:sldMkLst>
      </pc:sldChg>
      <pc:sldChg chg="del">
        <pc:chgData name="Schnall, Amy (CDC/DDNID/NCEH/DEHSP)" userId="6ab136a1-b1ca-4f08-b860-fb573946c658" providerId="ADAL" clId="{4FCE9DD4-8065-413F-8CFD-FFA99BE626B5}" dt="2020-03-03T16:26:55.068" v="350" actId="2696"/>
        <pc:sldMkLst>
          <pc:docMk/>
          <pc:sldMk cId="2278721124" sldId="977"/>
        </pc:sldMkLst>
      </pc:sldChg>
      <pc:sldChg chg="del">
        <pc:chgData name="Schnall, Amy (CDC/DDNID/NCEH/DEHSP)" userId="6ab136a1-b1ca-4f08-b860-fb573946c658" providerId="ADAL" clId="{4FCE9DD4-8065-413F-8CFD-FFA99BE626B5}" dt="2020-03-03T16:26:55.083" v="351" actId="2696"/>
        <pc:sldMkLst>
          <pc:docMk/>
          <pc:sldMk cId="1873536505" sldId="978"/>
        </pc:sldMkLst>
      </pc:sldChg>
      <pc:sldChg chg="del">
        <pc:chgData name="Schnall, Amy (CDC/DDNID/NCEH/DEHSP)" userId="6ab136a1-b1ca-4f08-b860-fb573946c658" providerId="ADAL" clId="{4FCE9DD4-8065-413F-8CFD-FFA99BE626B5}" dt="2020-03-03T16:26:55.130" v="353" actId="2696"/>
        <pc:sldMkLst>
          <pc:docMk/>
          <pc:sldMk cId="2972116008" sldId="980"/>
        </pc:sldMkLst>
      </pc:sldChg>
      <pc:sldChg chg="del">
        <pc:chgData name="Schnall, Amy (CDC/DDNID/NCEH/DEHSP)" userId="6ab136a1-b1ca-4f08-b860-fb573946c658" providerId="ADAL" clId="{4FCE9DD4-8065-413F-8CFD-FFA99BE626B5}" dt="2020-03-03T16:26:55.146" v="354" actId="2696"/>
        <pc:sldMkLst>
          <pc:docMk/>
          <pc:sldMk cId="305700775" sldId="981"/>
        </pc:sldMkLst>
      </pc:sldChg>
      <pc:sldChg chg="del">
        <pc:chgData name="Schnall, Amy (CDC/DDNID/NCEH/DEHSP)" userId="6ab136a1-b1ca-4f08-b860-fb573946c658" providerId="ADAL" clId="{4FCE9DD4-8065-413F-8CFD-FFA99BE626B5}" dt="2020-03-03T16:27:23.798" v="360" actId="2696"/>
        <pc:sldMkLst>
          <pc:docMk/>
          <pc:sldMk cId="1819904645" sldId="982"/>
        </pc:sldMkLst>
      </pc:sldChg>
      <pc:sldChg chg="del">
        <pc:chgData name="Schnall, Amy (CDC/DDNID/NCEH/DEHSP)" userId="6ab136a1-b1ca-4f08-b860-fb573946c658" providerId="ADAL" clId="{4FCE9DD4-8065-413F-8CFD-FFA99BE626B5}" dt="2020-03-03T16:27:31.246" v="365" actId="2696"/>
        <pc:sldMkLst>
          <pc:docMk/>
          <pc:sldMk cId="1217256692" sldId="983"/>
        </pc:sldMkLst>
      </pc:sldChg>
      <pc:sldChg chg="del">
        <pc:chgData name="Schnall, Amy (CDC/DDNID/NCEH/DEHSP)" userId="6ab136a1-b1ca-4f08-b860-fb573946c658" providerId="ADAL" clId="{4FCE9DD4-8065-413F-8CFD-FFA99BE626B5}" dt="2020-03-03T16:28:04.891" v="376" actId="2696"/>
        <pc:sldMkLst>
          <pc:docMk/>
          <pc:sldMk cId="645648933" sldId="984"/>
        </pc:sldMkLst>
      </pc:sldChg>
      <pc:sldChg chg="del">
        <pc:chgData name="Schnall, Amy (CDC/DDNID/NCEH/DEHSP)" userId="6ab136a1-b1ca-4f08-b860-fb573946c658" providerId="ADAL" clId="{4FCE9DD4-8065-413F-8CFD-FFA99BE626B5}" dt="2020-03-03T16:20:05.811" v="214" actId="2696"/>
        <pc:sldMkLst>
          <pc:docMk/>
          <pc:sldMk cId="2031555406" sldId="1008"/>
        </pc:sldMkLst>
      </pc:sldChg>
      <pc:sldChg chg="del">
        <pc:chgData name="Schnall, Amy (CDC/DDNID/NCEH/DEHSP)" userId="6ab136a1-b1ca-4f08-b860-fb573946c658" providerId="ADAL" clId="{4FCE9DD4-8065-413F-8CFD-FFA99BE626B5}" dt="2020-03-03T16:25:19.579" v="326" actId="2696"/>
        <pc:sldMkLst>
          <pc:docMk/>
          <pc:sldMk cId="1527053204" sldId="1010"/>
        </pc:sldMkLst>
      </pc:sldChg>
      <pc:sldChg chg="del">
        <pc:chgData name="Schnall, Amy (CDC/DDNID/NCEH/DEHSP)" userId="6ab136a1-b1ca-4f08-b860-fb573946c658" providerId="ADAL" clId="{4FCE9DD4-8065-413F-8CFD-FFA99BE626B5}" dt="2020-03-03T16:26:55.115" v="352" actId="2696"/>
        <pc:sldMkLst>
          <pc:docMk/>
          <pc:sldMk cId="3516101850" sldId="1011"/>
        </pc:sldMkLst>
      </pc:sldChg>
      <pc:sldChg chg="addSp">
        <pc:chgData name="Schnall, Amy (CDC/DDNID/NCEH/DEHSP)" userId="6ab136a1-b1ca-4f08-b860-fb573946c658" providerId="ADAL" clId="{4FCE9DD4-8065-413F-8CFD-FFA99BE626B5}" dt="2020-03-05T16:45:07.328" v="394"/>
        <pc:sldMkLst>
          <pc:docMk/>
          <pc:sldMk cId="1531750419" sldId="1014"/>
        </pc:sldMkLst>
        <pc:spChg chg="add">
          <ac:chgData name="Schnall, Amy (CDC/DDNID/NCEH/DEHSP)" userId="6ab136a1-b1ca-4f08-b860-fb573946c658" providerId="ADAL" clId="{4FCE9DD4-8065-413F-8CFD-FFA99BE626B5}" dt="2020-03-05T16:45:07.328" v="394"/>
          <ac:spMkLst>
            <pc:docMk/>
            <pc:sldMk cId="1531750419" sldId="1014"/>
            <ac:spMk id="6" creationId="{614772D9-805E-4EDB-B6C6-7E0B7583A59B}"/>
          </ac:spMkLst>
        </pc:spChg>
      </pc:sldChg>
      <pc:sldChg chg="addSp">
        <pc:chgData name="Schnall, Amy (CDC/DDNID/NCEH/DEHSP)" userId="6ab136a1-b1ca-4f08-b860-fb573946c658" providerId="ADAL" clId="{4FCE9DD4-8065-413F-8CFD-FFA99BE626B5}" dt="2020-03-05T16:45:39.061" v="403"/>
        <pc:sldMkLst>
          <pc:docMk/>
          <pc:sldMk cId="2928007804" sldId="1027"/>
        </pc:sldMkLst>
        <pc:spChg chg="add">
          <ac:chgData name="Schnall, Amy (CDC/DDNID/NCEH/DEHSP)" userId="6ab136a1-b1ca-4f08-b860-fb573946c658" providerId="ADAL" clId="{4FCE9DD4-8065-413F-8CFD-FFA99BE626B5}" dt="2020-03-05T16:45:39.061" v="403"/>
          <ac:spMkLst>
            <pc:docMk/>
            <pc:sldMk cId="2928007804" sldId="1027"/>
            <ac:spMk id="3" creationId="{188C4691-1071-4B32-BCA1-25565265CB23}"/>
          </ac:spMkLst>
        </pc:spChg>
      </pc:sldChg>
      <pc:sldChg chg="addSp">
        <pc:chgData name="Schnall, Amy (CDC/DDNID/NCEH/DEHSP)" userId="6ab136a1-b1ca-4f08-b860-fb573946c658" providerId="ADAL" clId="{4FCE9DD4-8065-413F-8CFD-FFA99BE626B5}" dt="2020-03-05T16:45:21.268" v="399"/>
        <pc:sldMkLst>
          <pc:docMk/>
          <pc:sldMk cId="2792519824" sldId="1119"/>
        </pc:sldMkLst>
        <pc:spChg chg="add">
          <ac:chgData name="Schnall, Amy (CDC/DDNID/NCEH/DEHSP)" userId="6ab136a1-b1ca-4f08-b860-fb573946c658" providerId="ADAL" clId="{4FCE9DD4-8065-413F-8CFD-FFA99BE626B5}" dt="2020-03-05T16:45:21.268" v="399"/>
          <ac:spMkLst>
            <pc:docMk/>
            <pc:sldMk cId="2792519824" sldId="1119"/>
            <ac:spMk id="7" creationId="{2F5DAFAC-560D-41CF-9363-8E1496A70C9F}"/>
          </ac:spMkLst>
        </pc:spChg>
      </pc:sldChg>
      <pc:sldChg chg="addSp delSp">
        <pc:chgData name="Schnall, Amy (CDC/DDNID/NCEH/DEHSP)" userId="6ab136a1-b1ca-4f08-b860-fb573946c658" providerId="ADAL" clId="{4FCE9DD4-8065-413F-8CFD-FFA99BE626B5}" dt="2020-03-05T16:45:04.622" v="393"/>
        <pc:sldMkLst>
          <pc:docMk/>
          <pc:sldMk cId="4176659736" sldId="1126"/>
        </pc:sldMkLst>
        <pc:spChg chg="add">
          <ac:chgData name="Schnall, Amy (CDC/DDNID/NCEH/DEHSP)" userId="6ab136a1-b1ca-4f08-b860-fb573946c658" providerId="ADAL" clId="{4FCE9DD4-8065-413F-8CFD-FFA99BE626B5}" dt="2020-03-05T16:45:04.622" v="393"/>
          <ac:spMkLst>
            <pc:docMk/>
            <pc:sldMk cId="4176659736" sldId="1126"/>
            <ac:spMk id="13" creationId="{78D9B194-56DC-465D-B525-242066EC9244}"/>
          </ac:spMkLst>
        </pc:spChg>
        <pc:picChg chg="del">
          <ac:chgData name="Schnall, Amy (CDC/DDNID/NCEH/DEHSP)" userId="6ab136a1-b1ca-4f08-b860-fb573946c658" providerId="ADAL" clId="{4FCE9DD4-8065-413F-8CFD-FFA99BE626B5}" dt="2020-03-05T15:37:01.973" v="392" actId="478"/>
          <ac:picMkLst>
            <pc:docMk/>
            <pc:sldMk cId="4176659736" sldId="1126"/>
            <ac:picMk id="28" creationId="{C217BF94-6237-2E4D-AC26-E40627BAC55B}"/>
          </ac:picMkLst>
        </pc:picChg>
      </pc:sldChg>
      <pc:sldChg chg="addSp">
        <pc:chgData name="Schnall, Amy (CDC/DDNID/NCEH/DEHSP)" userId="6ab136a1-b1ca-4f08-b860-fb573946c658" providerId="ADAL" clId="{4FCE9DD4-8065-413F-8CFD-FFA99BE626B5}" dt="2020-03-05T16:45:18.419" v="398"/>
        <pc:sldMkLst>
          <pc:docMk/>
          <pc:sldMk cId="1483788894" sldId="1146"/>
        </pc:sldMkLst>
        <pc:spChg chg="add">
          <ac:chgData name="Schnall, Amy (CDC/DDNID/NCEH/DEHSP)" userId="6ab136a1-b1ca-4f08-b860-fb573946c658" providerId="ADAL" clId="{4FCE9DD4-8065-413F-8CFD-FFA99BE626B5}" dt="2020-03-05T16:45:18.419" v="398"/>
          <ac:spMkLst>
            <pc:docMk/>
            <pc:sldMk cId="1483788894" sldId="1146"/>
            <ac:spMk id="8" creationId="{39F04476-5BE2-48AF-9811-1DA01D2F1A09}"/>
          </ac:spMkLst>
        </pc:spChg>
      </pc:sldChg>
      <pc:sldChg chg="addSp delSp add del setBg delDesignElem">
        <pc:chgData name="Schnall, Amy (CDC/DDNID/NCEH/DEHSP)" userId="6ab136a1-b1ca-4f08-b860-fb573946c658" providerId="ADAL" clId="{4FCE9DD4-8065-413F-8CFD-FFA99BE626B5}" dt="2020-03-03T16:27:46.709" v="369"/>
        <pc:sldMkLst>
          <pc:docMk/>
          <pc:sldMk cId="443824679" sldId="1148"/>
        </pc:sldMkLst>
        <pc:spChg chg="add">
          <ac:chgData name="Schnall, Amy (CDC/DDNID/NCEH/DEHSP)" userId="6ab136a1-b1ca-4f08-b860-fb573946c658" providerId="ADAL" clId="{4FCE9DD4-8065-413F-8CFD-FFA99BE626B5}" dt="2020-03-03T16:27:46.709" v="369"/>
          <ac:spMkLst>
            <pc:docMk/>
            <pc:sldMk cId="443824679" sldId="1148"/>
            <ac:spMk id="40" creationId="{98A66781-01D5-4921-A232-341C27C52E7E}"/>
          </ac:spMkLst>
        </pc:spChg>
        <pc:spChg chg="add del">
          <ac:chgData name="Schnall, Amy (CDC/DDNID/NCEH/DEHSP)" userId="6ab136a1-b1ca-4f08-b860-fb573946c658" providerId="ADAL" clId="{4FCE9DD4-8065-413F-8CFD-FFA99BE626B5}" dt="2020-03-03T16:27:29.295" v="363"/>
          <ac:spMkLst>
            <pc:docMk/>
            <pc:sldMk cId="443824679" sldId="1148"/>
            <ac:spMk id="49" creationId="{15911E3A-C35B-4EF7-A355-B84E9A14AF4D}"/>
          </ac:spMkLst>
        </pc:spChg>
        <pc:grpChg chg="add del">
          <ac:chgData name="Schnall, Amy (CDC/DDNID/NCEH/DEHSP)" userId="6ab136a1-b1ca-4f08-b860-fb573946c658" providerId="ADAL" clId="{4FCE9DD4-8065-413F-8CFD-FFA99BE626B5}" dt="2020-03-03T16:27:29.295" v="363"/>
          <ac:grpSpMkLst>
            <pc:docMk/>
            <pc:sldMk cId="443824679" sldId="1148"/>
            <ac:grpSpMk id="50" creationId="{E21ADB3D-AD65-44B4-847D-5E90E90A5D16}"/>
          </ac:grpSpMkLst>
        </pc:grpChg>
        <pc:grpChg chg="add del">
          <ac:chgData name="Schnall, Amy (CDC/DDNID/NCEH/DEHSP)" userId="6ab136a1-b1ca-4f08-b860-fb573946c658" providerId="ADAL" clId="{4FCE9DD4-8065-413F-8CFD-FFA99BE626B5}" dt="2020-03-03T16:27:29.295" v="363"/>
          <ac:grpSpMkLst>
            <pc:docMk/>
            <pc:sldMk cId="443824679" sldId="1148"/>
            <ac:grpSpMk id="54" creationId="{5F8A7F7F-DD1A-4F41-98AC-B9CE2A620CDC}"/>
          </ac:grpSpMkLst>
        </pc:grpChg>
        <pc:picChg chg="del">
          <ac:chgData name="Schnall, Amy (CDC/DDNID/NCEH/DEHSP)" userId="6ab136a1-b1ca-4f08-b860-fb573946c658" providerId="ADAL" clId="{4FCE9DD4-8065-413F-8CFD-FFA99BE626B5}" dt="2020-03-03T16:27:38.393" v="366" actId="478"/>
          <ac:picMkLst>
            <pc:docMk/>
            <pc:sldMk cId="443824679" sldId="1148"/>
            <ac:picMk id="35" creationId="{CA304E23-EC5F-4E66-A7AD-47AF714BF872}"/>
          </ac:picMkLst>
        </pc:picChg>
        <pc:picChg chg="add del">
          <ac:chgData name="Schnall, Amy (CDC/DDNID/NCEH/DEHSP)" userId="6ab136a1-b1ca-4f08-b860-fb573946c658" providerId="ADAL" clId="{4FCE9DD4-8065-413F-8CFD-FFA99BE626B5}" dt="2020-03-03T16:27:41.036" v="368" actId="478"/>
          <ac:picMkLst>
            <pc:docMk/>
            <pc:sldMk cId="443824679" sldId="1148"/>
            <ac:picMk id="36" creationId="{293D7235-85E0-458A-808A-721E5A9B10BC}"/>
          </ac:picMkLst>
        </pc:picChg>
      </pc:sldChg>
      <pc:sldChg chg="addSp">
        <pc:chgData name="Schnall, Amy (CDC/DDNID/NCEH/DEHSP)" userId="6ab136a1-b1ca-4f08-b860-fb573946c658" providerId="ADAL" clId="{4FCE9DD4-8065-413F-8CFD-FFA99BE626B5}" dt="2020-03-05T16:45:11.769" v="396"/>
        <pc:sldMkLst>
          <pc:docMk/>
          <pc:sldMk cId="2774232942" sldId="1169"/>
        </pc:sldMkLst>
        <pc:spChg chg="add">
          <ac:chgData name="Schnall, Amy (CDC/DDNID/NCEH/DEHSP)" userId="6ab136a1-b1ca-4f08-b860-fb573946c658" providerId="ADAL" clId="{4FCE9DD4-8065-413F-8CFD-FFA99BE626B5}" dt="2020-03-05T16:45:11.769" v="396"/>
          <ac:spMkLst>
            <pc:docMk/>
            <pc:sldMk cId="2774232942" sldId="1169"/>
            <ac:spMk id="7" creationId="{E9C82810-E813-4BA0-8B53-9120E4F1B835}"/>
          </ac:spMkLst>
        </pc:spChg>
      </pc:sldChg>
      <pc:sldChg chg="addSp">
        <pc:chgData name="Schnall, Amy (CDC/DDNID/NCEH/DEHSP)" userId="6ab136a1-b1ca-4f08-b860-fb573946c658" providerId="ADAL" clId="{4FCE9DD4-8065-413F-8CFD-FFA99BE626B5}" dt="2020-03-05T16:45:23.451" v="400"/>
        <pc:sldMkLst>
          <pc:docMk/>
          <pc:sldMk cId="1883454483" sldId="1172"/>
        </pc:sldMkLst>
        <pc:spChg chg="add">
          <ac:chgData name="Schnall, Amy (CDC/DDNID/NCEH/DEHSP)" userId="6ab136a1-b1ca-4f08-b860-fb573946c658" providerId="ADAL" clId="{4FCE9DD4-8065-413F-8CFD-FFA99BE626B5}" dt="2020-03-05T16:45:23.451" v="400"/>
          <ac:spMkLst>
            <pc:docMk/>
            <pc:sldMk cId="1883454483" sldId="1172"/>
            <ac:spMk id="8" creationId="{4DD837A1-3BD2-4B85-BC5B-5DF405B73E39}"/>
          </ac:spMkLst>
        </pc:spChg>
      </pc:sldChg>
      <pc:sldChg chg="addSp delSp modSp add del">
        <pc:chgData name="Schnall, Amy (CDC/DDNID/NCEH/DEHSP)" userId="6ab136a1-b1ca-4f08-b860-fb573946c658" providerId="ADAL" clId="{4FCE9DD4-8065-413F-8CFD-FFA99BE626B5}" dt="2020-03-03T16:22:21.131" v="265" actId="20577"/>
        <pc:sldMkLst>
          <pc:docMk/>
          <pc:sldMk cId="3261834164" sldId="1174"/>
        </pc:sldMkLst>
        <pc:spChg chg="add del mod">
          <ac:chgData name="Schnall, Amy (CDC/DDNID/NCEH/DEHSP)" userId="6ab136a1-b1ca-4f08-b860-fb573946c658" providerId="ADAL" clId="{4FCE9DD4-8065-413F-8CFD-FFA99BE626B5}" dt="2020-03-03T16:22:19.269" v="260" actId="478"/>
          <ac:spMkLst>
            <pc:docMk/>
            <pc:sldMk cId="3261834164" sldId="1174"/>
            <ac:spMk id="3" creationId="{C6D8A2FC-463F-43B7-9DD0-896A82F27AC8}"/>
          </ac:spMkLst>
        </pc:spChg>
        <pc:spChg chg="del">
          <ac:chgData name="Schnall, Amy (CDC/DDNID/NCEH/DEHSP)" userId="6ab136a1-b1ca-4f08-b860-fb573946c658" providerId="ADAL" clId="{4FCE9DD4-8065-413F-8CFD-FFA99BE626B5}" dt="2020-03-03T16:22:15.460" v="259" actId="478"/>
          <ac:spMkLst>
            <pc:docMk/>
            <pc:sldMk cId="3261834164" sldId="1174"/>
            <ac:spMk id="5" creationId="{32E1A073-BF83-4F0B-AE10-6AFF9A227B38}"/>
          </ac:spMkLst>
        </pc:spChg>
        <pc:spChg chg="del">
          <ac:chgData name="Schnall, Amy (CDC/DDNID/NCEH/DEHSP)" userId="6ab136a1-b1ca-4f08-b860-fb573946c658" providerId="ADAL" clId="{4FCE9DD4-8065-413F-8CFD-FFA99BE626B5}" dt="2020-03-03T16:22:15.460" v="259" actId="478"/>
          <ac:spMkLst>
            <pc:docMk/>
            <pc:sldMk cId="3261834164" sldId="1174"/>
            <ac:spMk id="6" creationId="{FE68BA98-FA86-45E5-8F69-D8FE5790D2EC}"/>
          </ac:spMkLst>
        </pc:spChg>
        <pc:spChg chg="add">
          <ac:chgData name="Schnall, Amy (CDC/DDNID/NCEH/DEHSP)" userId="6ab136a1-b1ca-4f08-b860-fb573946c658" providerId="ADAL" clId="{4FCE9DD4-8065-413F-8CFD-FFA99BE626B5}" dt="2020-03-03T16:22:12.210" v="258"/>
          <ac:spMkLst>
            <pc:docMk/>
            <pc:sldMk cId="3261834164" sldId="1174"/>
            <ac:spMk id="7" creationId="{F007E0B5-FD0E-49D5-9B32-ACC7921A42EE}"/>
          </ac:spMkLst>
        </pc:spChg>
        <pc:spChg chg="add mod">
          <ac:chgData name="Schnall, Amy (CDC/DDNID/NCEH/DEHSP)" userId="6ab136a1-b1ca-4f08-b860-fb573946c658" providerId="ADAL" clId="{4FCE9DD4-8065-413F-8CFD-FFA99BE626B5}" dt="2020-03-03T16:22:21.131" v="265" actId="20577"/>
          <ac:spMkLst>
            <pc:docMk/>
            <pc:sldMk cId="3261834164" sldId="1174"/>
            <ac:spMk id="8" creationId="{D128646E-4889-4025-A887-4E3E01B1778B}"/>
          </ac:spMkLst>
        </pc:spChg>
      </pc:sldChg>
      <pc:sldChg chg="addSp">
        <pc:chgData name="Schnall, Amy (CDC/DDNID/NCEH/DEHSP)" userId="6ab136a1-b1ca-4f08-b860-fb573946c658" providerId="ADAL" clId="{4FCE9DD4-8065-413F-8CFD-FFA99BE626B5}" dt="2020-03-05T16:45:25.533" v="401"/>
        <pc:sldMkLst>
          <pc:docMk/>
          <pc:sldMk cId="3894083963" sldId="1175"/>
        </pc:sldMkLst>
        <pc:spChg chg="add">
          <ac:chgData name="Schnall, Amy (CDC/DDNID/NCEH/DEHSP)" userId="6ab136a1-b1ca-4f08-b860-fb573946c658" providerId="ADAL" clId="{4FCE9DD4-8065-413F-8CFD-FFA99BE626B5}" dt="2020-03-05T16:45:25.533" v="401"/>
          <ac:spMkLst>
            <pc:docMk/>
            <pc:sldMk cId="3894083963" sldId="1175"/>
            <ac:spMk id="6" creationId="{FB682FC8-803C-498B-BC9D-479D3D37FFC7}"/>
          </ac:spMkLst>
        </pc:spChg>
      </pc:sldChg>
      <pc:sldChg chg="addSp">
        <pc:chgData name="Schnall, Amy (CDC/DDNID/NCEH/DEHSP)" userId="6ab136a1-b1ca-4f08-b860-fb573946c658" providerId="ADAL" clId="{4FCE9DD4-8065-413F-8CFD-FFA99BE626B5}" dt="2020-03-05T16:45:35.867" v="402"/>
        <pc:sldMkLst>
          <pc:docMk/>
          <pc:sldMk cId="1868760998" sldId="1177"/>
        </pc:sldMkLst>
        <pc:spChg chg="add">
          <ac:chgData name="Schnall, Amy (CDC/DDNID/NCEH/DEHSP)" userId="6ab136a1-b1ca-4f08-b860-fb573946c658" providerId="ADAL" clId="{4FCE9DD4-8065-413F-8CFD-FFA99BE626B5}" dt="2020-03-05T16:45:35.867" v="402"/>
          <ac:spMkLst>
            <pc:docMk/>
            <pc:sldMk cId="1868760998" sldId="1177"/>
            <ac:spMk id="7" creationId="{E99DC185-98FC-418D-A743-A40BB3B36691}"/>
          </ac:spMkLst>
        </pc:spChg>
      </pc:sldChg>
      <pc:sldChg chg="del">
        <pc:chgData name="Schnall, Amy (CDC/DDNID/NCEH/DEHSP)" userId="6ab136a1-b1ca-4f08-b860-fb573946c658" providerId="ADAL" clId="{4FCE9DD4-8065-413F-8CFD-FFA99BE626B5}" dt="2020-03-03T16:05:45.917" v="11" actId="2696"/>
        <pc:sldMkLst>
          <pc:docMk/>
          <pc:sldMk cId="3056841671" sldId="1178"/>
        </pc:sldMkLst>
      </pc:sldChg>
      <pc:sldChg chg="addSp">
        <pc:chgData name="Schnall, Amy (CDC/DDNID/NCEH/DEHSP)" userId="6ab136a1-b1ca-4f08-b860-fb573946c658" providerId="ADAL" clId="{4FCE9DD4-8065-413F-8CFD-FFA99BE626B5}" dt="2020-03-05T16:45:41.573" v="404"/>
        <pc:sldMkLst>
          <pc:docMk/>
          <pc:sldMk cId="571797912" sldId="1179"/>
        </pc:sldMkLst>
        <pc:spChg chg="add">
          <ac:chgData name="Schnall, Amy (CDC/DDNID/NCEH/DEHSP)" userId="6ab136a1-b1ca-4f08-b860-fb573946c658" providerId="ADAL" clId="{4FCE9DD4-8065-413F-8CFD-FFA99BE626B5}" dt="2020-03-05T16:45:41.573" v="404"/>
          <ac:spMkLst>
            <pc:docMk/>
            <pc:sldMk cId="571797912" sldId="1179"/>
            <ac:spMk id="10" creationId="{BEEEC081-9EC0-45AA-860C-DB9CC411E2D6}"/>
          </ac:spMkLst>
        </pc:spChg>
      </pc:sldChg>
      <pc:sldChg chg="addSp">
        <pc:chgData name="Schnall, Amy (CDC/DDNID/NCEH/DEHSP)" userId="6ab136a1-b1ca-4f08-b860-fb573946c658" providerId="ADAL" clId="{4FCE9DD4-8065-413F-8CFD-FFA99BE626B5}" dt="2020-03-05T16:45:46.463" v="405"/>
        <pc:sldMkLst>
          <pc:docMk/>
          <pc:sldMk cId="107635944" sldId="1183"/>
        </pc:sldMkLst>
        <pc:spChg chg="add">
          <ac:chgData name="Schnall, Amy (CDC/DDNID/NCEH/DEHSP)" userId="6ab136a1-b1ca-4f08-b860-fb573946c658" providerId="ADAL" clId="{4FCE9DD4-8065-413F-8CFD-FFA99BE626B5}" dt="2020-03-05T16:45:46.463" v="405"/>
          <ac:spMkLst>
            <pc:docMk/>
            <pc:sldMk cId="107635944" sldId="1183"/>
            <ac:spMk id="9" creationId="{0D2FBB8F-98AF-4638-9203-F131A5D16B62}"/>
          </ac:spMkLst>
        </pc:spChg>
      </pc:sldChg>
      <pc:sldChg chg="addSp">
        <pc:chgData name="Schnall, Amy (CDC/DDNID/NCEH/DEHSP)" userId="6ab136a1-b1ca-4f08-b860-fb573946c658" providerId="ADAL" clId="{4FCE9DD4-8065-413F-8CFD-FFA99BE626B5}" dt="2020-03-05T16:45:48.114" v="406"/>
        <pc:sldMkLst>
          <pc:docMk/>
          <pc:sldMk cId="3373740610" sldId="1184"/>
        </pc:sldMkLst>
        <pc:spChg chg="add">
          <ac:chgData name="Schnall, Amy (CDC/DDNID/NCEH/DEHSP)" userId="6ab136a1-b1ca-4f08-b860-fb573946c658" providerId="ADAL" clId="{4FCE9DD4-8065-413F-8CFD-FFA99BE626B5}" dt="2020-03-05T16:45:48.114" v="406"/>
          <ac:spMkLst>
            <pc:docMk/>
            <pc:sldMk cId="3373740610" sldId="1184"/>
            <ac:spMk id="8" creationId="{4F109166-1629-4063-896D-4A57BCFE3530}"/>
          </ac:spMkLst>
        </pc:spChg>
      </pc:sldChg>
      <pc:sldChg chg="addSp">
        <pc:chgData name="Schnall, Amy (CDC/DDNID/NCEH/DEHSP)" userId="6ab136a1-b1ca-4f08-b860-fb573946c658" providerId="ADAL" clId="{4FCE9DD4-8065-413F-8CFD-FFA99BE626B5}" dt="2020-03-05T16:45:50.683" v="407"/>
        <pc:sldMkLst>
          <pc:docMk/>
          <pc:sldMk cId="1339872561" sldId="1185"/>
        </pc:sldMkLst>
        <pc:spChg chg="add">
          <ac:chgData name="Schnall, Amy (CDC/DDNID/NCEH/DEHSP)" userId="6ab136a1-b1ca-4f08-b860-fb573946c658" providerId="ADAL" clId="{4FCE9DD4-8065-413F-8CFD-FFA99BE626B5}" dt="2020-03-05T16:45:50.683" v="407"/>
          <ac:spMkLst>
            <pc:docMk/>
            <pc:sldMk cId="1339872561" sldId="1185"/>
            <ac:spMk id="10" creationId="{DF300E5F-B3DD-4029-A3F3-299480204879}"/>
          </ac:spMkLst>
        </pc:spChg>
      </pc:sldChg>
      <pc:sldChg chg="addSp">
        <pc:chgData name="Schnall, Amy (CDC/DDNID/NCEH/DEHSP)" userId="6ab136a1-b1ca-4f08-b860-fb573946c658" providerId="ADAL" clId="{4FCE9DD4-8065-413F-8CFD-FFA99BE626B5}" dt="2020-03-05T16:45:53.461" v="408"/>
        <pc:sldMkLst>
          <pc:docMk/>
          <pc:sldMk cId="3577182472" sldId="1186"/>
        </pc:sldMkLst>
        <pc:spChg chg="add">
          <ac:chgData name="Schnall, Amy (CDC/DDNID/NCEH/DEHSP)" userId="6ab136a1-b1ca-4f08-b860-fb573946c658" providerId="ADAL" clId="{4FCE9DD4-8065-413F-8CFD-FFA99BE626B5}" dt="2020-03-05T16:45:53.461" v="408"/>
          <ac:spMkLst>
            <pc:docMk/>
            <pc:sldMk cId="3577182472" sldId="1186"/>
            <ac:spMk id="13" creationId="{61F36440-DE23-4F01-840E-C09C95D8D968}"/>
          </ac:spMkLst>
        </pc:spChg>
      </pc:sldChg>
      <pc:sldChg chg="addSp">
        <pc:chgData name="Schnall, Amy (CDC/DDNID/NCEH/DEHSP)" userId="6ab136a1-b1ca-4f08-b860-fb573946c658" providerId="ADAL" clId="{4FCE9DD4-8065-413F-8CFD-FFA99BE626B5}" dt="2020-03-05T16:45:57.862" v="410"/>
        <pc:sldMkLst>
          <pc:docMk/>
          <pc:sldMk cId="1730780956" sldId="1187"/>
        </pc:sldMkLst>
        <pc:spChg chg="add">
          <ac:chgData name="Schnall, Amy (CDC/DDNID/NCEH/DEHSP)" userId="6ab136a1-b1ca-4f08-b860-fb573946c658" providerId="ADAL" clId="{4FCE9DD4-8065-413F-8CFD-FFA99BE626B5}" dt="2020-03-05T16:45:57.862" v="410"/>
          <ac:spMkLst>
            <pc:docMk/>
            <pc:sldMk cId="1730780956" sldId="1187"/>
            <ac:spMk id="9" creationId="{349A5175-2C15-4893-995E-65AE66900A40}"/>
          </ac:spMkLst>
        </pc:spChg>
      </pc:sldChg>
      <pc:sldChg chg="addSp">
        <pc:chgData name="Schnall, Amy (CDC/DDNID/NCEH/DEHSP)" userId="6ab136a1-b1ca-4f08-b860-fb573946c658" providerId="ADAL" clId="{4FCE9DD4-8065-413F-8CFD-FFA99BE626B5}" dt="2020-03-05T16:45:59.429" v="411"/>
        <pc:sldMkLst>
          <pc:docMk/>
          <pc:sldMk cId="3301926003" sldId="1188"/>
        </pc:sldMkLst>
        <pc:spChg chg="add">
          <ac:chgData name="Schnall, Amy (CDC/DDNID/NCEH/DEHSP)" userId="6ab136a1-b1ca-4f08-b860-fb573946c658" providerId="ADAL" clId="{4FCE9DD4-8065-413F-8CFD-FFA99BE626B5}" dt="2020-03-05T16:45:59.429" v="411"/>
          <ac:spMkLst>
            <pc:docMk/>
            <pc:sldMk cId="3301926003" sldId="1188"/>
            <ac:spMk id="7" creationId="{81E5E20B-5301-4648-B435-8E240078A918}"/>
          </ac:spMkLst>
        </pc:spChg>
      </pc:sldChg>
      <pc:sldChg chg="addSp">
        <pc:chgData name="Schnall, Amy (CDC/DDNID/NCEH/DEHSP)" userId="6ab136a1-b1ca-4f08-b860-fb573946c658" providerId="ADAL" clId="{4FCE9DD4-8065-413F-8CFD-FFA99BE626B5}" dt="2020-03-05T16:46:01.982" v="413"/>
        <pc:sldMkLst>
          <pc:docMk/>
          <pc:sldMk cId="3575997533" sldId="1189"/>
        </pc:sldMkLst>
        <pc:spChg chg="add">
          <ac:chgData name="Schnall, Amy (CDC/DDNID/NCEH/DEHSP)" userId="6ab136a1-b1ca-4f08-b860-fb573946c658" providerId="ADAL" clId="{4FCE9DD4-8065-413F-8CFD-FFA99BE626B5}" dt="2020-03-05T16:46:01.982" v="413"/>
          <ac:spMkLst>
            <pc:docMk/>
            <pc:sldMk cId="3575997533" sldId="1189"/>
            <ac:spMk id="6" creationId="{E2922AAE-6751-4F19-8E86-281FF63E98A5}"/>
          </ac:spMkLst>
        </pc:spChg>
      </pc:sldChg>
      <pc:sldChg chg="addSp delSp modSp add del setBg delDesignElem">
        <pc:chgData name="Schnall, Amy (CDC/DDNID/NCEH/DEHSP)" userId="6ab136a1-b1ca-4f08-b860-fb573946c658" providerId="ADAL" clId="{4FCE9DD4-8065-413F-8CFD-FFA99BE626B5}" dt="2020-03-03T16:12:24.179" v="81" actId="692"/>
        <pc:sldMkLst>
          <pc:docMk/>
          <pc:sldMk cId="1704045643" sldId="1193"/>
        </pc:sldMkLst>
        <pc:spChg chg="add del mod">
          <ac:chgData name="Schnall, Amy (CDC/DDNID/NCEH/DEHSP)" userId="6ab136a1-b1ca-4f08-b860-fb573946c658" providerId="ADAL" clId="{4FCE9DD4-8065-413F-8CFD-FFA99BE626B5}" dt="2020-03-03T16:12:20.472" v="79" actId="478"/>
          <ac:spMkLst>
            <pc:docMk/>
            <pc:sldMk cId="1704045643" sldId="1193"/>
            <ac:spMk id="10" creationId="{D8D57C00-407F-48D8-BCCA-E13AFBE2457C}"/>
          </ac:spMkLst>
        </pc:spChg>
        <pc:spChg chg="add mod">
          <ac:chgData name="Schnall, Amy (CDC/DDNID/NCEH/DEHSP)" userId="6ab136a1-b1ca-4f08-b860-fb573946c658" providerId="ADAL" clId="{4FCE9DD4-8065-413F-8CFD-FFA99BE626B5}" dt="2020-03-03T16:12:24.179" v="81" actId="692"/>
          <ac:spMkLst>
            <pc:docMk/>
            <pc:sldMk cId="1704045643" sldId="1193"/>
            <ac:spMk id="11" creationId="{09C10C6B-36F5-4403-B0A4-5B0050CD7B7A}"/>
          </ac:spMkLst>
        </pc:spChg>
        <pc:spChg chg="add del">
          <ac:chgData name="Schnall, Amy (CDC/DDNID/NCEH/DEHSP)" userId="6ab136a1-b1ca-4f08-b860-fb573946c658" providerId="ADAL" clId="{4FCE9DD4-8065-413F-8CFD-FFA99BE626B5}" dt="2020-03-03T16:07:06.610" v="24"/>
          <ac:spMkLst>
            <pc:docMk/>
            <pc:sldMk cId="1704045643" sldId="1193"/>
            <ac:spMk id="24" creationId="{247AB924-1B87-43FC-B7C7-B112D5C51A0E}"/>
          </ac:spMkLst>
        </pc:spChg>
        <pc:cxnChg chg="add del">
          <ac:chgData name="Schnall, Amy (CDC/DDNID/NCEH/DEHSP)" userId="6ab136a1-b1ca-4f08-b860-fb573946c658" providerId="ADAL" clId="{4FCE9DD4-8065-413F-8CFD-FFA99BE626B5}" dt="2020-03-03T16:07:06.610" v="24"/>
          <ac:cxnSpMkLst>
            <pc:docMk/>
            <pc:sldMk cId="1704045643" sldId="1193"/>
            <ac:cxnSpMk id="23" creationId="{99AE2756-0FC4-4155-83E7-58AAAB63E757}"/>
          </ac:cxnSpMkLst>
        </pc:cxnChg>
        <pc:cxnChg chg="add del">
          <ac:chgData name="Schnall, Amy (CDC/DDNID/NCEH/DEHSP)" userId="6ab136a1-b1ca-4f08-b860-fb573946c658" providerId="ADAL" clId="{4FCE9DD4-8065-413F-8CFD-FFA99BE626B5}" dt="2020-03-03T16:07:06.610" v="24"/>
          <ac:cxnSpMkLst>
            <pc:docMk/>
            <pc:sldMk cId="1704045643" sldId="1193"/>
            <ac:cxnSpMk id="25" creationId="{818DC98F-4057-4645-B948-F604F39A9CFE}"/>
          </ac:cxnSpMkLst>
        </pc:cxnChg>
        <pc:cxnChg chg="add del">
          <ac:chgData name="Schnall, Amy (CDC/DDNID/NCEH/DEHSP)" userId="6ab136a1-b1ca-4f08-b860-fb573946c658" providerId="ADAL" clId="{4FCE9DD4-8065-413F-8CFD-FFA99BE626B5}" dt="2020-03-03T16:07:06.610" v="24"/>
          <ac:cxnSpMkLst>
            <pc:docMk/>
            <pc:sldMk cId="1704045643" sldId="1193"/>
            <ac:cxnSpMk id="26" creationId="{DAD2B705-4A9B-408D-AA80-4F41045E09DE}"/>
          </ac:cxnSpMkLst>
        </pc:cxnChg>
      </pc:sldChg>
      <pc:sldChg chg="addSp delSp add del setBg delDesignElem">
        <pc:chgData name="Schnall, Amy (CDC/DDNID/NCEH/DEHSP)" userId="6ab136a1-b1ca-4f08-b860-fb573946c658" providerId="ADAL" clId="{4FCE9DD4-8065-413F-8CFD-FFA99BE626B5}" dt="2020-03-03T16:12:59.591" v="96"/>
        <pc:sldMkLst>
          <pc:docMk/>
          <pc:sldMk cId="2271550382" sldId="1194"/>
        </pc:sldMkLst>
        <pc:spChg chg="add del">
          <ac:chgData name="Schnall, Amy (CDC/DDNID/NCEH/DEHSP)" userId="6ab136a1-b1ca-4f08-b860-fb573946c658" providerId="ADAL" clId="{4FCE9DD4-8065-413F-8CFD-FFA99BE626B5}" dt="2020-03-03T16:12:37.516" v="85"/>
          <ac:spMkLst>
            <pc:docMk/>
            <pc:sldMk cId="2271550382" sldId="1194"/>
            <ac:spMk id="27" creationId="{A3BAF07C-C39E-42EB-BB22-8D46691D9735}"/>
          </ac:spMkLst>
        </pc:spChg>
        <pc:spChg chg="add">
          <ac:chgData name="Schnall, Amy (CDC/DDNID/NCEH/DEHSP)" userId="6ab136a1-b1ca-4f08-b860-fb573946c658" providerId="ADAL" clId="{4FCE9DD4-8065-413F-8CFD-FFA99BE626B5}" dt="2020-03-03T16:12:59.591" v="96"/>
          <ac:spMkLst>
            <pc:docMk/>
            <pc:sldMk cId="2271550382" sldId="1194"/>
            <ac:spMk id="28" creationId="{F66F4E38-68BB-482B-88EE-4CAF80C33CD9}"/>
          </ac:spMkLst>
        </pc:spChg>
        <pc:grpChg chg="add del">
          <ac:chgData name="Schnall, Amy (CDC/DDNID/NCEH/DEHSP)" userId="6ab136a1-b1ca-4f08-b860-fb573946c658" providerId="ADAL" clId="{4FCE9DD4-8065-413F-8CFD-FFA99BE626B5}" dt="2020-03-03T16:12:37.516" v="85"/>
          <ac:grpSpMkLst>
            <pc:docMk/>
            <pc:sldMk cId="2271550382" sldId="1194"/>
            <ac:grpSpMk id="29" creationId="{D8E9CF54-0466-4261-9E62-0249E60E1886}"/>
          </ac:grpSpMkLst>
        </pc:grpChg>
        <pc:picChg chg="del">
          <ac:chgData name="Schnall, Amy (CDC/DDNID/NCEH/DEHSP)" userId="6ab136a1-b1ca-4f08-b860-fb573946c658" providerId="ADAL" clId="{4FCE9DD4-8065-413F-8CFD-FFA99BE626B5}" dt="2020-03-03T16:12:38.983" v="87" actId="478"/>
          <ac:picMkLst>
            <pc:docMk/>
            <pc:sldMk cId="2271550382" sldId="1194"/>
            <ac:picMk id="26" creationId="{E2A2DDE7-9F76-4EBE-BFEA-394B7A9B0A1E}"/>
          </ac:picMkLst>
        </pc:picChg>
      </pc:sldChg>
      <pc:sldChg chg="addSp delSp add del setBg delDesignElem">
        <pc:chgData name="Schnall, Amy (CDC/DDNID/NCEH/DEHSP)" userId="6ab136a1-b1ca-4f08-b860-fb573946c658" providerId="ADAL" clId="{4FCE9DD4-8065-413F-8CFD-FFA99BE626B5}" dt="2020-03-03T16:12:56.051" v="95"/>
        <pc:sldMkLst>
          <pc:docMk/>
          <pc:sldMk cId="1191980409" sldId="1195"/>
        </pc:sldMkLst>
        <pc:spChg chg="add">
          <ac:chgData name="Schnall, Amy (CDC/DDNID/NCEH/DEHSP)" userId="6ab136a1-b1ca-4f08-b860-fb573946c658" providerId="ADAL" clId="{4FCE9DD4-8065-413F-8CFD-FFA99BE626B5}" dt="2020-03-03T16:12:56.051" v="95"/>
          <ac:spMkLst>
            <pc:docMk/>
            <pc:sldMk cId="1191980409" sldId="1195"/>
            <ac:spMk id="9" creationId="{BD2FFFBB-0C7E-4EB7-A99C-F1A18E81DE29}"/>
          </ac:spMkLst>
        </pc:spChg>
        <pc:spChg chg="add del">
          <ac:chgData name="Schnall, Amy (CDC/DDNID/NCEH/DEHSP)" userId="6ab136a1-b1ca-4f08-b860-fb573946c658" providerId="ADAL" clId="{4FCE9DD4-8065-413F-8CFD-FFA99BE626B5}" dt="2020-03-03T16:12:48.146" v="91"/>
          <ac:spMkLst>
            <pc:docMk/>
            <pc:sldMk cId="1191980409" sldId="1195"/>
            <ac:spMk id="10" creationId="{EB181E26-89C4-4A14-92DE-0F4C4B0E9484}"/>
          </ac:spMkLst>
        </pc:spChg>
        <pc:spChg chg="add del">
          <ac:chgData name="Schnall, Amy (CDC/DDNID/NCEH/DEHSP)" userId="6ab136a1-b1ca-4f08-b860-fb573946c658" providerId="ADAL" clId="{4FCE9DD4-8065-413F-8CFD-FFA99BE626B5}" dt="2020-03-03T16:12:48.146" v="91"/>
          <ac:spMkLst>
            <pc:docMk/>
            <pc:sldMk cId="1191980409" sldId="1195"/>
            <ac:spMk id="12" creationId="{13958066-7CBD-4B89-8F46-614C4F28BCF9}"/>
          </ac:spMkLst>
        </pc:spChg>
        <pc:picChg chg="del">
          <ac:chgData name="Schnall, Amy (CDC/DDNID/NCEH/DEHSP)" userId="6ab136a1-b1ca-4f08-b860-fb573946c658" providerId="ADAL" clId="{4FCE9DD4-8065-413F-8CFD-FFA99BE626B5}" dt="2020-03-03T16:12:49.991" v="93" actId="478"/>
          <ac:picMkLst>
            <pc:docMk/>
            <pc:sldMk cId="1191980409" sldId="1195"/>
            <ac:picMk id="11" creationId="{30F86F03-04B4-4BDE-9A22-560C41C49EE5}"/>
          </ac:picMkLst>
        </pc:picChg>
      </pc:sldChg>
      <pc:sldChg chg="addSp delSp modSp add del setBg delDesignElem">
        <pc:chgData name="Schnall, Amy (CDC/DDNID/NCEH/DEHSP)" userId="6ab136a1-b1ca-4f08-b860-fb573946c658" providerId="ADAL" clId="{4FCE9DD4-8065-413F-8CFD-FFA99BE626B5}" dt="2020-03-03T16:13:27.344" v="106" actId="1076"/>
        <pc:sldMkLst>
          <pc:docMk/>
          <pc:sldMk cId="423086460" sldId="1196"/>
        </pc:sldMkLst>
        <pc:spChg chg="add del">
          <ac:chgData name="Schnall, Amy (CDC/DDNID/NCEH/DEHSP)" userId="6ab136a1-b1ca-4f08-b860-fb573946c658" providerId="ADAL" clId="{4FCE9DD4-8065-413F-8CFD-FFA99BE626B5}" dt="2020-03-03T16:13:20.342" v="104"/>
          <ac:spMkLst>
            <pc:docMk/>
            <pc:sldMk cId="423086460" sldId="1196"/>
            <ac:spMk id="15" creationId="{7C971200-A7A2-4A03-A82D-3E05F1376579}"/>
          </ac:spMkLst>
        </pc:spChg>
        <pc:spChg chg="add">
          <ac:chgData name="Schnall, Amy (CDC/DDNID/NCEH/DEHSP)" userId="6ab136a1-b1ca-4f08-b860-fb573946c658" providerId="ADAL" clId="{4FCE9DD4-8065-413F-8CFD-FFA99BE626B5}" dt="2020-03-03T16:13:22.310" v="105"/>
          <ac:spMkLst>
            <pc:docMk/>
            <pc:sldMk cId="423086460" sldId="1196"/>
            <ac:spMk id="16" creationId="{0C9E23B1-CFDA-44BA-8C3F-FCC2E2455310}"/>
          </ac:spMkLst>
        </pc:spChg>
        <pc:spChg chg="mod">
          <ac:chgData name="Schnall, Amy (CDC/DDNID/NCEH/DEHSP)" userId="6ab136a1-b1ca-4f08-b860-fb573946c658" providerId="ADAL" clId="{4FCE9DD4-8065-413F-8CFD-FFA99BE626B5}" dt="2020-03-03T16:13:27.344" v="106" actId="1076"/>
          <ac:spMkLst>
            <pc:docMk/>
            <pc:sldMk cId="423086460" sldId="1196"/>
            <ac:spMk id="18" creationId="{BA6A771E-7594-44BF-80EF-F866E8FC8FC8}"/>
          </ac:spMkLst>
        </pc:spChg>
        <pc:spChg chg="add del">
          <ac:chgData name="Schnall, Amy (CDC/DDNID/NCEH/DEHSP)" userId="6ab136a1-b1ca-4f08-b860-fb573946c658" providerId="ADAL" clId="{4FCE9DD4-8065-413F-8CFD-FFA99BE626B5}" dt="2020-03-03T16:13:10.122" v="99"/>
          <ac:spMkLst>
            <pc:docMk/>
            <pc:sldMk cId="423086460" sldId="1196"/>
            <ac:spMk id="21" creationId="{42285737-90EE-47DC-AC80-8AE156B11969}"/>
          </ac:spMkLst>
        </pc:spChg>
        <pc:grpChg chg="add del">
          <ac:chgData name="Schnall, Amy (CDC/DDNID/NCEH/DEHSP)" userId="6ab136a1-b1ca-4f08-b860-fb573946c658" providerId="ADAL" clId="{4FCE9DD4-8065-413F-8CFD-FFA99BE626B5}" dt="2020-03-03T16:13:10.122" v="99"/>
          <ac:grpSpMkLst>
            <pc:docMk/>
            <pc:sldMk cId="423086460" sldId="1196"/>
            <ac:grpSpMk id="23" creationId="{B57BDC17-F1B3-455F-BBF1-680AA1F25C06}"/>
          </ac:grpSpMkLst>
        </pc:grpChg>
        <pc:picChg chg="del">
          <ac:chgData name="Schnall, Amy (CDC/DDNID/NCEH/DEHSP)" userId="6ab136a1-b1ca-4f08-b860-fb573946c658" providerId="ADAL" clId="{4FCE9DD4-8065-413F-8CFD-FFA99BE626B5}" dt="2020-03-03T16:13:15.044" v="102" actId="478"/>
          <ac:picMkLst>
            <pc:docMk/>
            <pc:sldMk cId="423086460" sldId="1196"/>
            <ac:picMk id="20" creationId="{9EB23679-9DF4-4F2D-96E1-99B8BF2377C4}"/>
          </ac:picMkLst>
        </pc:picChg>
      </pc:sldChg>
      <pc:sldChg chg="addSp delSp add del setBg delDesignElem">
        <pc:chgData name="Schnall, Amy (CDC/DDNID/NCEH/DEHSP)" userId="6ab136a1-b1ca-4f08-b860-fb573946c658" providerId="ADAL" clId="{4FCE9DD4-8065-413F-8CFD-FFA99BE626B5}" dt="2020-03-03T16:13:36.948" v="112"/>
        <pc:sldMkLst>
          <pc:docMk/>
          <pc:sldMk cId="3765627113" sldId="1197"/>
        </pc:sldMkLst>
        <pc:spChg chg="add">
          <ac:chgData name="Schnall, Amy (CDC/DDNID/NCEH/DEHSP)" userId="6ab136a1-b1ca-4f08-b860-fb573946c658" providerId="ADAL" clId="{4FCE9DD4-8065-413F-8CFD-FFA99BE626B5}" dt="2020-03-03T16:13:36.948" v="112"/>
          <ac:spMkLst>
            <pc:docMk/>
            <pc:sldMk cId="3765627113" sldId="1197"/>
            <ac:spMk id="7" creationId="{7235EA37-E50E-4876-BE02-F350C8FFC19F}"/>
          </ac:spMkLst>
        </pc:spChg>
        <pc:spChg chg="add del">
          <ac:chgData name="Schnall, Amy (CDC/DDNID/NCEH/DEHSP)" userId="6ab136a1-b1ca-4f08-b860-fb573946c658" providerId="ADAL" clId="{4FCE9DD4-8065-413F-8CFD-FFA99BE626B5}" dt="2020-03-03T16:13:33.862" v="109"/>
          <ac:spMkLst>
            <pc:docMk/>
            <pc:sldMk cId="3765627113" sldId="1197"/>
            <ac:spMk id="9" creationId="{867D4867-5BA7-4462-B2F6-A23F4A622AA7}"/>
          </ac:spMkLst>
        </pc:spChg>
        <pc:picChg chg="del">
          <ac:chgData name="Schnall, Amy (CDC/DDNID/NCEH/DEHSP)" userId="6ab136a1-b1ca-4f08-b860-fb573946c658" providerId="ADAL" clId="{4FCE9DD4-8065-413F-8CFD-FFA99BE626B5}" dt="2020-03-03T16:13:36.207" v="111" actId="478"/>
          <ac:picMkLst>
            <pc:docMk/>
            <pc:sldMk cId="3765627113" sldId="1197"/>
            <ac:picMk id="6" creationId="{23DFF802-162B-4220-BCFA-964E9D92EAE2}"/>
          </ac:picMkLst>
        </pc:picChg>
      </pc:sldChg>
      <pc:sldChg chg="addSp delSp add del setBg">
        <pc:chgData name="Schnall, Amy (CDC/DDNID/NCEH/DEHSP)" userId="6ab136a1-b1ca-4f08-b860-fb573946c658" providerId="ADAL" clId="{4FCE9DD4-8065-413F-8CFD-FFA99BE626B5}" dt="2020-03-03T16:14:18.178" v="121"/>
        <pc:sldMkLst>
          <pc:docMk/>
          <pc:sldMk cId="2371889777" sldId="1198"/>
        </pc:sldMkLst>
        <pc:spChg chg="add del">
          <ac:chgData name="Schnall, Amy (CDC/DDNID/NCEH/DEHSP)" userId="6ab136a1-b1ca-4f08-b860-fb573946c658" providerId="ADAL" clId="{4FCE9DD4-8065-413F-8CFD-FFA99BE626B5}" dt="2020-03-03T16:14:17.543" v="120" actId="478"/>
          <ac:spMkLst>
            <pc:docMk/>
            <pc:sldMk cId="2371889777" sldId="1198"/>
            <ac:spMk id="6" creationId="{34BF85B6-8E62-4251-A0AB-49CBB607B6A9}"/>
          </ac:spMkLst>
        </pc:spChg>
        <pc:spChg chg="add">
          <ac:chgData name="Schnall, Amy (CDC/DDNID/NCEH/DEHSP)" userId="6ab136a1-b1ca-4f08-b860-fb573946c658" providerId="ADAL" clId="{4FCE9DD4-8065-413F-8CFD-FFA99BE626B5}" dt="2020-03-03T16:14:18.178" v="121"/>
          <ac:spMkLst>
            <pc:docMk/>
            <pc:sldMk cId="2371889777" sldId="1198"/>
            <ac:spMk id="7" creationId="{218D84FF-D644-43C9-9835-9D68045F750D}"/>
          </ac:spMkLst>
        </pc:spChg>
      </pc:sldChg>
      <pc:sldChg chg="addSp add del">
        <pc:chgData name="Schnall, Amy (CDC/DDNID/NCEH/DEHSP)" userId="6ab136a1-b1ca-4f08-b860-fb573946c658" providerId="ADAL" clId="{4FCE9DD4-8065-413F-8CFD-FFA99BE626B5}" dt="2020-03-03T16:16:39.877" v="150"/>
        <pc:sldMkLst>
          <pc:docMk/>
          <pc:sldMk cId="1493544605" sldId="1200"/>
        </pc:sldMkLst>
        <pc:spChg chg="add">
          <ac:chgData name="Schnall, Amy (CDC/DDNID/NCEH/DEHSP)" userId="6ab136a1-b1ca-4f08-b860-fb573946c658" providerId="ADAL" clId="{4FCE9DD4-8065-413F-8CFD-FFA99BE626B5}" dt="2020-03-03T16:16:39.877" v="150"/>
          <ac:spMkLst>
            <pc:docMk/>
            <pc:sldMk cId="1493544605" sldId="1200"/>
            <ac:spMk id="9" creationId="{6360A950-335C-4607-B9AC-845147090A57}"/>
          </ac:spMkLst>
        </pc:spChg>
      </pc:sldChg>
      <pc:sldChg chg="addSp delSp add del setBg delDesignElem">
        <pc:chgData name="Schnall, Amy (CDC/DDNID/NCEH/DEHSP)" userId="6ab136a1-b1ca-4f08-b860-fb573946c658" providerId="ADAL" clId="{4FCE9DD4-8065-413F-8CFD-FFA99BE626B5}" dt="2020-03-03T16:17:13.467" v="158"/>
        <pc:sldMkLst>
          <pc:docMk/>
          <pc:sldMk cId="1544241046" sldId="1201"/>
        </pc:sldMkLst>
        <pc:spChg chg="add">
          <ac:chgData name="Schnall, Amy (CDC/DDNID/NCEH/DEHSP)" userId="6ab136a1-b1ca-4f08-b860-fb573946c658" providerId="ADAL" clId="{4FCE9DD4-8065-413F-8CFD-FFA99BE626B5}" dt="2020-03-03T16:17:13.467" v="158"/>
          <ac:spMkLst>
            <pc:docMk/>
            <pc:sldMk cId="1544241046" sldId="1201"/>
            <ac:spMk id="10" creationId="{5FF307A8-3C1E-470F-AD26-8C4E8638CF9C}"/>
          </ac:spMkLst>
        </pc:spChg>
        <pc:spChg chg="add del">
          <ac:chgData name="Schnall, Amy (CDC/DDNID/NCEH/DEHSP)" userId="6ab136a1-b1ca-4f08-b860-fb573946c658" providerId="ADAL" clId="{4FCE9DD4-8065-413F-8CFD-FFA99BE626B5}" dt="2020-03-03T16:17:05.353" v="154"/>
          <ac:spMkLst>
            <pc:docMk/>
            <pc:sldMk cId="1544241046" sldId="1201"/>
            <ac:spMk id="21" creationId="{823AC064-BC96-4F32-8AE1-B2FD38754823}"/>
          </ac:spMkLst>
        </pc:spChg>
        <pc:picChg chg="del">
          <ac:chgData name="Schnall, Amy (CDC/DDNID/NCEH/DEHSP)" userId="6ab136a1-b1ca-4f08-b860-fb573946c658" providerId="ADAL" clId="{4FCE9DD4-8065-413F-8CFD-FFA99BE626B5}" dt="2020-03-03T16:17:07.640" v="156" actId="478"/>
          <ac:picMkLst>
            <pc:docMk/>
            <pc:sldMk cId="1544241046" sldId="1201"/>
            <ac:picMk id="8" creationId="{8D616B25-CEEE-4496-986F-F8D2B7BCE48A}"/>
          </ac:picMkLst>
        </pc:picChg>
        <pc:cxnChg chg="add del">
          <ac:chgData name="Schnall, Amy (CDC/DDNID/NCEH/DEHSP)" userId="6ab136a1-b1ca-4f08-b860-fb573946c658" providerId="ADAL" clId="{4FCE9DD4-8065-413F-8CFD-FFA99BE626B5}" dt="2020-03-03T16:17:05.353" v="154"/>
          <ac:cxnSpMkLst>
            <pc:docMk/>
            <pc:sldMk cId="1544241046" sldId="1201"/>
            <ac:cxnSpMk id="19" creationId="{DB146403-F3D6-484B-B2ED-97F9565D0370}"/>
          </ac:cxnSpMkLst>
        </pc:cxnChg>
        <pc:cxnChg chg="add del">
          <ac:chgData name="Schnall, Amy (CDC/DDNID/NCEH/DEHSP)" userId="6ab136a1-b1ca-4f08-b860-fb573946c658" providerId="ADAL" clId="{4FCE9DD4-8065-413F-8CFD-FFA99BE626B5}" dt="2020-03-03T16:17:05.353" v="154"/>
          <ac:cxnSpMkLst>
            <pc:docMk/>
            <pc:sldMk cId="1544241046" sldId="1201"/>
            <ac:cxnSpMk id="23" creationId="{7E7C77BC-7138-40B1-A15B-20F57A494629}"/>
          </ac:cxnSpMkLst>
        </pc:cxnChg>
      </pc:sldChg>
      <pc:sldChg chg="addSp delSp modSp add del setBg delDesignElem">
        <pc:chgData name="Schnall, Amy (CDC/DDNID/NCEH/DEHSP)" userId="6ab136a1-b1ca-4f08-b860-fb573946c658" providerId="ADAL" clId="{4FCE9DD4-8065-413F-8CFD-FFA99BE626B5}" dt="2020-03-05T16:46:13.924" v="414"/>
        <pc:sldMkLst>
          <pc:docMk/>
          <pc:sldMk cId="3721544455" sldId="1202"/>
        </pc:sldMkLst>
        <pc:spChg chg="add">
          <ac:chgData name="Schnall, Amy (CDC/DDNID/NCEH/DEHSP)" userId="6ab136a1-b1ca-4f08-b860-fb573946c658" providerId="ADAL" clId="{4FCE9DD4-8065-413F-8CFD-FFA99BE626B5}" dt="2020-03-05T16:46:13.924" v="414"/>
          <ac:spMkLst>
            <pc:docMk/>
            <pc:sldMk cId="3721544455" sldId="1202"/>
            <ac:spMk id="8" creationId="{8C3D20A8-8D1C-4FC5-ADAA-7A17238264F9}"/>
          </ac:spMkLst>
        </pc:spChg>
        <pc:spChg chg="mod">
          <ac:chgData name="Schnall, Amy (CDC/DDNID/NCEH/DEHSP)" userId="6ab136a1-b1ca-4f08-b860-fb573946c658" providerId="ADAL" clId="{4FCE9DD4-8065-413F-8CFD-FFA99BE626B5}" dt="2020-03-03T16:17:44.186" v="163"/>
          <ac:spMkLst>
            <pc:docMk/>
            <pc:sldMk cId="3721544455" sldId="1202"/>
            <ac:spMk id="19" creationId="{3FAF579D-85BE-43A4-B3D8-DEEC9D743225}"/>
          </ac:spMkLst>
        </pc:spChg>
        <pc:spChg chg="add del">
          <ac:chgData name="Schnall, Amy (CDC/DDNID/NCEH/DEHSP)" userId="6ab136a1-b1ca-4f08-b860-fb573946c658" providerId="ADAL" clId="{4FCE9DD4-8065-413F-8CFD-FFA99BE626B5}" dt="2020-03-03T16:17:44.186" v="163"/>
          <ac:spMkLst>
            <pc:docMk/>
            <pc:sldMk cId="3721544455" sldId="1202"/>
            <ac:spMk id="34" creationId="{0DE6A193-4755-479A-BC6F-A7EBCA73BE1A}"/>
          </ac:spMkLst>
        </pc:spChg>
        <pc:spChg chg="add del">
          <ac:chgData name="Schnall, Amy (CDC/DDNID/NCEH/DEHSP)" userId="6ab136a1-b1ca-4f08-b860-fb573946c658" providerId="ADAL" clId="{4FCE9DD4-8065-413F-8CFD-FFA99BE626B5}" dt="2020-03-03T16:17:44.186" v="163"/>
          <ac:spMkLst>
            <pc:docMk/>
            <pc:sldMk cId="3721544455" sldId="1202"/>
            <ac:spMk id="36" creationId="{5A55B759-31A7-423C-9BC2-A8BC09FE98B9}"/>
          </ac:spMkLst>
        </pc:spChg>
        <pc:spChg chg="add del">
          <ac:chgData name="Schnall, Amy (CDC/DDNID/NCEH/DEHSP)" userId="6ab136a1-b1ca-4f08-b860-fb573946c658" providerId="ADAL" clId="{4FCE9DD4-8065-413F-8CFD-FFA99BE626B5}" dt="2020-03-03T16:17:44.186" v="163"/>
          <ac:spMkLst>
            <pc:docMk/>
            <pc:sldMk cId="3721544455" sldId="1202"/>
            <ac:spMk id="38" creationId="{F78796AF-79A0-47AC-BEFD-BFFC00F968C4}"/>
          </ac:spMkLst>
        </pc:spChg>
        <pc:picChg chg="del">
          <ac:chgData name="Schnall, Amy (CDC/DDNID/NCEH/DEHSP)" userId="6ab136a1-b1ca-4f08-b860-fb573946c658" providerId="ADAL" clId="{4FCE9DD4-8065-413F-8CFD-FFA99BE626B5}" dt="2020-03-03T16:17:46.728" v="165" actId="478"/>
          <ac:picMkLst>
            <pc:docMk/>
            <pc:sldMk cId="3721544455" sldId="1202"/>
            <ac:picMk id="30" creationId="{5FEBD88C-3235-4CFF-82C1-B4587D28804D}"/>
          </ac:picMkLst>
        </pc:picChg>
      </pc:sldChg>
      <pc:sldChg chg="addSp delSp add del setBg delDesignElem">
        <pc:chgData name="Schnall, Amy (CDC/DDNID/NCEH/DEHSP)" userId="6ab136a1-b1ca-4f08-b860-fb573946c658" providerId="ADAL" clId="{4FCE9DD4-8065-413F-8CFD-FFA99BE626B5}" dt="2020-03-03T16:18:11.981" v="174" actId="2696"/>
        <pc:sldMkLst>
          <pc:docMk/>
          <pc:sldMk cId="2957658834" sldId="1203"/>
        </pc:sldMkLst>
        <pc:spChg chg="add del">
          <ac:chgData name="Schnall, Amy (CDC/DDNID/NCEH/DEHSP)" userId="6ab136a1-b1ca-4f08-b860-fb573946c658" providerId="ADAL" clId="{4FCE9DD4-8065-413F-8CFD-FFA99BE626B5}" dt="2020-03-03T16:18:01.284" v="169"/>
          <ac:spMkLst>
            <pc:docMk/>
            <pc:sldMk cId="2957658834" sldId="1203"/>
            <ac:spMk id="36" creationId="{24C606F0-B762-4A69-A23B-D70EA0DC6933}"/>
          </ac:spMkLst>
        </pc:spChg>
        <pc:spChg chg="add del">
          <ac:chgData name="Schnall, Amy (CDC/DDNID/NCEH/DEHSP)" userId="6ab136a1-b1ca-4f08-b860-fb573946c658" providerId="ADAL" clId="{4FCE9DD4-8065-413F-8CFD-FFA99BE626B5}" dt="2020-03-03T16:18:01.284" v="169"/>
          <ac:spMkLst>
            <pc:docMk/>
            <pc:sldMk cId="2957658834" sldId="1203"/>
            <ac:spMk id="37" creationId="{6A0830D7-560A-44A6-B6B3-C17A26405B44}"/>
          </ac:spMkLst>
        </pc:spChg>
        <pc:spChg chg="add del">
          <ac:chgData name="Schnall, Amy (CDC/DDNID/NCEH/DEHSP)" userId="6ab136a1-b1ca-4f08-b860-fb573946c658" providerId="ADAL" clId="{4FCE9DD4-8065-413F-8CFD-FFA99BE626B5}" dt="2020-03-03T16:18:01.284" v="169"/>
          <ac:spMkLst>
            <pc:docMk/>
            <pc:sldMk cId="2957658834" sldId="1203"/>
            <ac:spMk id="38" creationId="{647702F7-5C79-4B7D-B581-85F2992917E8}"/>
          </ac:spMkLst>
        </pc:spChg>
        <pc:spChg chg="add del">
          <ac:chgData name="Schnall, Amy (CDC/DDNID/NCEH/DEHSP)" userId="6ab136a1-b1ca-4f08-b860-fb573946c658" providerId="ADAL" clId="{4FCE9DD4-8065-413F-8CFD-FFA99BE626B5}" dt="2020-03-03T16:18:10.642" v="173" actId="478"/>
          <ac:spMkLst>
            <pc:docMk/>
            <pc:sldMk cId="2957658834" sldId="1203"/>
            <ac:spMk id="42" creationId="{D2FDD809-0427-47A7-AE41-0DE3AC92091B}"/>
          </ac:spMkLst>
        </pc:spChg>
        <pc:grpChg chg="add del">
          <ac:chgData name="Schnall, Amy (CDC/DDNID/NCEH/DEHSP)" userId="6ab136a1-b1ca-4f08-b860-fb573946c658" providerId="ADAL" clId="{4FCE9DD4-8065-413F-8CFD-FFA99BE626B5}" dt="2020-03-03T16:18:01.284" v="169"/>
          <ac:grpSpMkLst>
            <pc:docMk/>
            <pc:sldMk cId="2957658834" sldId="1203"/>
            <ac:grpSpMk id="39" creationId="{B7F4DB96-7117-43BC-BAFA-79F7CC1542B6}"/>
          </ac:grpSpMkLst>
        </pc:grpChg>
        <pc:picChg chg="del">
          <ac:chgData name="Schnall, Amy (CDC/DDNID/NCEH/DEHSP)" userId="6ab136a1-b1ca-4f08-b860-fb573946c658" providerId="ADAL" clId="{4FCE9DD4-8065-413F-8CFD-FFA99BE626B5}" dt="2020-03-03T16:18:02.824" v="171" actId="478"/>
          <ac:picMkLst>
            <pc:docMk/>
            <pc:sldMk cId="2957658834" sldId="1203"/>
            <ac:picMk id="40" creationId="{7866CFE0-3AC3-427F-A816-D88881542DD7}"/>
          </ac:picMkLst>
        </pc:picChg>
      </pc:sldChg>
      <pc:sldChg chg="addSp delSp modSp add del setBg delDesignElem">
        <pc:chgData name="Schnall, Amy (CDC/DDNID/NCEH/DEHSP)" userId="6ab136a1-b1ca-4f08-b860-fb573946c658" providerId="ADAL" clId="{4FCE9DD4-8065-413F-8CFD-FFA99BE626B5}" dt="2020-03-03T16:18:20.121" v="182"/>
        <pc:sldMkLst>
          <pc:docMk/>
          <pc:sldMk cId="4285931492" sldId="1204"/>
        </pc:sldMkLst>
        <pc:spChg chg="add">
          <ac:chgData name="Schnall, Amy (CDC/DDNID/NCEH/DEHSP)" userId="6ab136a1-b1ca-4f08-b860-fb573946c658" providerId="ADAL" clId="{4FCE9DD4-8065-413F-8CFD-FFA99BE626B5}" dt="2020-03-03T16:18:20.121" v="182"/>
          <ac:spMkLst>
            <pc:docMk/>
            <pc:sldMk cId="4285931492" sldId="1204"/>
            <ac:spMk id="8" creationId="{3DF77058-CC6B-4229-B106-761E475DA70D}"/>
          </ac:spMkLst>
        </pc:spChg>
        <pc:spChg chg="add del">
          <ac:chgData name="Schnall, Amy (CDC/DDNID/NCEH/DEHSP)" userId="6ab136a1-b1ca-4f08-b860-fb573946c658" providerId="ADAL" clId="{4FCE9DD4-8065-413F-8CFD-FFA99BE626B5}" dt="2020-03-03T16:18:17.980" v="179"/>
          <ac:spMkLst>
            <pc:docMk/>
            <pc:sldMk cId="4285931492" sldId="1204"/>
            <ac:spMk id="9" creationId="{3CD9DF72-87A3-404E-A828-84CBF11A8303}"/>
          </ac:spMkLst>
        </pc:spChg>
        <pc:spChg chg="mod">
          <ac:chgData name="Schnall, Amy (CDC/DDNID/NCEH/DEHSP)" userId="6ab136a1-b1ca-4f08-b860-fb573946c658" providerId="ADAL" clId="{4FCE9DD4-8065-413F-8CFD-FFA99BE626B5}" dt="2020-03-03T16:18:17.980" v="179"/>
          <ac:spMkLst>
            <pc:docMk/>
            <pc:sldMk cId="4285931492" sldId="1204"/>
            <ac:spMk id="10" creationId="{5D2DF94C-5079-40A2-BB4E-195A5EB656B8}"/>
          </ac:spMkLst>
        </pc:spChg>
        <pc:picChg chg="del">
          <ac:chgData name="Schnall, Amy (CDC/DDNID/NCEH/DEHSP)" userId="6ab136a1-b1ca-4f08-b860-fb573946c658" providerId="ADAL" clId="{4FCE9DD4-8065-413F-8CFD-FFA99BE626B5}" dt="2020-03-03T16:18:19.293" v="181" actId="478"/>
          <ac:picMkLst>
            <pc:docMk/>
            <pc:sldMk cId="4285931492" sldId="1204"/>
            <ac:picMk id="12" creationId="{A0A8FB28-211A-4115-907C-50BDC8D3ABB8}"/>
          </ac:picMkLst>
        </pc:picChg>
        <pc:cxnChg chg="add del">
          <ac:chgData name="Schnall, Amy (CDC/DDNID/NCEH/DEHSP)" userId="6ab136a1-b1ca-4f08-b860-fb573946c658" providerId="ADAL" clId="{4FCE9DD4-8065-413F-8CFD-FFA99BE626B5}" dt="2020-03-03T16:18:17.980" v="179"/>
          <ac:cxnSpMkLst>
            <pc:docMk/>
            <pc:sldMk cId="4285931492" sldId="1204"/>
            <ac:cxnSpMk id="11" creationId="{20E3A342-4D61-4E3F-AF90-1AB42AEB96CC}"/>
          </ac:cxnSpMkLst>
        </pc:cxnChg>
      </pc:sldChg>
      <pc:sldChg chg="addSp delSp add del setBg delDesignElem">
        <pc:chgData name="Schnall, Amy (CDC/DDNID/NCEH/DEHSP)" userId="6ab136a1-b1ca-4f08-b860-fb573946c658" providerId="ADAL" clId="{4FCE9DD4-8065-413F-8CFD-FFA99BE626B5}" dt="2020-03-03T16:19:24.259" v="201"/>
        <pc:sldMkLst>
          <pc:docMk/>
          <pc:sldMk cId="529344022" sldId="1205"/>
        </pc:sldMkLst>
        <pc:spChg chg="add">
          <ac:chgData name="Schnall, Amy (CDC/DDNID/NCEH/DEHSP)" userId="6ab136a1-b1ca-4f08-b860-fb573946c658" providerId="ADAL" clId="{4FCE9DD4-8065-413F-8CFD-FFA99BE626B5}" dt="2020-03-03T16:19:24.259" v="201"/>
          <ac:spMkLst>
            <pc:docMk/>
            <pc:sldMk cId="529344022" sldId="1205"/>
            <ac:spMk id="7" creationId="{44F7012D-50BD-4A04-8E32-1D63A7AB7F24}"/>
          </ac:spMkLst>
        </pc:spChg>
        <pc:spChg chg="add del">
          <ac:chgData name="Schnall, Amy (CDC/DDNID/NCEH/DEHSP)" userId="6ab136a1-b1ca-4f08-b860-fb573946c658" providerId="ADAL" clId="{4FCE9DD4-8065-413F-8CFD-FFA99BE626B5}" dt="2020-03-03T16:19:12.148" v="196"/>
          <ac:spMkLst>
            <pc:docMk/>
            <pc:sldMk cId="529344022" sldId="1205"/>
            <ac:spMk id="14" creationId="{867D4867-5BA7-4462-B2F6-A23F4A622AA7}"/>
          </ac:spMkLst>
        </pc:spChg>
        <pc:picChg chg="del">
          <ac:chgData name="Schnall, Amy (CDC/DDNID/NCEH/DEHSP)" userId="6ab136a1-b1ca-4f08-b860-fb573946c658" providerId="ADAL" clId="{4FCE9DD4-8065-413F-8CFD-FFA99BE626B5}" dt="2020-03-03T16:19:13.999" v="198" actId="478"/>
          <ac:picMkLst>
            <pc:docMk/>
            <pc:sldMk cId="529344022" sldId="1205"/>
            <ac:picMk id="9" creationId="{3CB67758-BE32-46C2-88F5-9B2EADB54674}"/>
          </ac:picMkLst>
        </pc:picChg>
      </pc:sldChg>
      <pc:sldChg chg="addSp delSp modSp add del setBg delDesignElem">
        <pc:chgData name="Schnall, Amy (CDC/DDNID/NCEH/DEHSP)" userId="6ab136a1-b1ca-4f08-b860-fb573946c658" providerId="ADAL" clId="{4FCE9DD4-8065-413F-8CFD-FFA99BE626B5}" dt="2020-03-03T16:20:18.683" v="221" actId="1076"/>
        <pc:sldMkLst>
          <pc:docMk/>
          <pc:sldMk cId="2209650915" sldId="1206"/>
        </pc:sldMkLst>
        <pc:spChg chg="add del">
          <ac:chgData name="Schnall, Amy (CDC/DDNID/NCEH/DEHSP)" userId="6ab136a1-b1ca-4f08-b860-fb573946c658" providerId="ADAL" clId="{4FCE9DD4-8065-413F-8CFD-FFA99BE626B5}" dt="2020-03-03T16:20:10.873" v="217"/>
          <ac:spMkLst>
            <pc:docMk/>
            <pc:sldMk cId="2209650915" sldId="1206"/>
            <ac:spMk id="9" creationId="{A3BAF07C-C39E-42EB-BB22-8D46691D9735}"/>
          </ac:spMkLst>
        </pc:spChg>
        <pc:spChg chg="mod">
          <ac:chgData name="Schnall, Amy (CDC/DDNID/NCEH/DEHSP)" userId="6ab136a1-b1ca-4f08-b860-fb573946c658" providerId="ADAL" clId="{4FCE9DD4-8065-413F-8CFD-FFA99BE626B5}" dt="2020-03-03T16:20:18.683" v="221" actId="1076"/>
          <ac:spMkLst>
            <pc:docMk/>
            <pc:sldMk cId="2209650915" sldId="1206"/>
            <ac:spMk id="31" creationId="{A37AB535-384A-45CD-A26A-F0A6D1762A51}"/>
          </ac:spMkLst>
        </pc:spChg>
        <pc:spChg chg="add del">
          <ac:chgData name="Schnall, Amy (CDC/DDNID/NCEH/DEHSP)" userId="6ab136a1-b1ca-4f08-b860-fb573946c658" providerId="ADAL" clId="{4FCE9DD4-8065-413F-8CFD-FFA99BE626B5}" dt="2020-03-03T16:20:10.873" v="217"/>
          <ac:spMkLst>
            <pc:docMk/>
            <pc:sldMk cId="2209650915" sldId="1206"/>
            <ac:spMk id="32" creationId="{44C110BA-81E8-4247-853A-5F2B93E92E46}"/>
          </ac:spMkLst>
        </pc:spChg>
        <pc:spChg chg="add">
          <ac:chgData name="Schnall, Amy (CDC/DDNID/NCEH/DEHSP)" userId="6ab136a1-b1ca-4f08-b860-fb573946c658" providerId="ADAL" clId="{4FCE9DD4-8065-413F-8CFD-FFA99BE626B5}" dt="2020-03-03T16:20:14.903" v="220"/>
          <ac:spMkLst>
            <pc:docMk/>
            <pc:sldMk cId="2209650915" sldId="1206"/>
            <ac:spMk id="34" creationId="{85EB1AD4-E1F4-4740-A780-5A2732627BF6}"/>
          </ac:spMkLst>
        </pc:spChg>
        <pc:spChg chg="add del">
          <ac:chgData name="Schnall, Amy (CDC/DDNID/NCEH/DEHSP)" userId="6ab136a1-b1ca-4f08-b860-fb573946c658" providerId="ADAL" clId="{4FCE9DD4-8065-413F-8CFD-FFA99BE626B5}" dt="2020-03-03T16:19:53.678" v="208"/>
          <ac:spMkLst>
            <pc:docMk/>
            <pc:sldMk cId="2209650915" sldId="1206"/>
            <ac:spMk id="34" creationId="{9A630820-29A9-4F78-B05D-86605FAF0740}"/>
          </ac:spMkLst>
        </pc:spChg>
        <pc:spChg chg="add del">
          <ac:chgData name="Schnall, Amy (CDC/DDNID/NCEH/DEHSP)" userId="6ab136a1-b1ca-4f08-b860-fb573946c658" providerId="ADAL" clId="{4FCE9DD4-8065-413F-8CFD-FFA99BE626B5}" dt="2020-03-03T16:20:00.434" v="211"/>
          <ac:spMkLst>
            <pc:docMk/>
            <pc:sldMk cId="2209650915" sldId="1206"/>
            <ac:spMk id="35" creationId="{EB10A2CF-241D-47AA-8C0B-FEC0014E699E}"/>
          </ac:spMkLst>
        </pc:spChg>
        <pc:grpChg chg="add del">
          <ac:chgData name="Schnall, Amy (CDC/DDNID/NCEH/DEHSP)" userId="6ab136a1-b1ca-4f08-b860-fb573946c658" providerId="ADAL" clId="{4FCE9DD4-8065-413F-8CFD-FFA99BE626B5}" dt="2020-03-03T16:20:10.873" v="217"/>
          <ac:grpSpMkLst>
            <pc:docMk/>
            <pc:sldMk cId="2209650915" sldId="1206"/>
            <ac:grpSpMk id="11" creationId="{D8E9CF54-0466-4261-9E62-0249E60E1886}"/>
          </ac:grpSpMkLst>
        </pc:grpChg>
        <pc:picChg chg="del">
          <ac:chgData name="Schnall, Amy (CDC/DDNID/NCEH/DEHSP)" userId="6ab136a1-b1ca-4f08-b860-fb573946c658" providerId="ADAL" clId="{4FCE9DD4-8065-413F-8CFD-FFA99BE626B5}" dt="2020-03-03T16:20:12.597" v="219" actId="478"/>
          <ac:picMkLst>
            <pc:docMk/>
            <pc:sldMk cId="2209650915" sldId="1206"/>
            <ac:picMk id="33" creationId="{FB5B154D-DE82-4688-9A8A-3C3FEB050AAD}"/>
          </ac:picMkLst>
        </pc:picChg>
      </pc:sldChg>
      <pc:sldChg chg="addSp delSp add del setBg delDesignElem">
        <pc:chgData name="Schnall, Amy (CDC/DDNID/NCEH/DEHSP)" userId="6ab136a1-b1ca-4f08-b860-fb573946c658" providerId="ADAL" clId="{4FCE9DD4-8065-413F-8CFD-FFA99BE626B5}" dt="2020-03-03T16:21:18.026" v="244"/>
        <pc:sldMkLst>
          <pc:docMk/>
          <pc:sldMk cId="1433147017" sldId="1207"/>
        </pc:sldMkLst>
        <pc:spChg chg="add">
          <ac:chgData name="Schnall, Amy (CDC/DDNID/NCEH/DEHSP)" userId="6ab136a1-b1ca-4f08-b860-fb573946c658" providerId="ADAL" clId="{4FCE9DD4-8065-413F-8CFD-FFA99BE626B5}" dt="2020-03-03T16:21:18.026" v="244"/>
          <ac:spMkLst>
            <pc:docMk/>
            <pc:sldMk cId="1433147017" sldId="1207"/>
            <ac:spMk id="10" creationId="{FFCF08AF-4671-42C7-A13B-8A64E84AA211}"/>
          </ac:spMkLst>
        </pc:spChg>
        <pc:spChg chg="add del">
          <ac:chgData name="Schnall, Amy (CDC/DDNID/NCEH/DEHSP)" userId="6ab136a1-b1ca-4f08-b860-fb573946c658" providerId="ADAL" clId="{4FCE9DD4-8065-413F-8CFD-FFA99BE626B5}" dt="2020-03-03T16:21:02.479" v="236"/>
          <ac:spMkLst>
            <pc:docMk/>
            <pc:sldMk cId="1433147017" sldId="1207"/>
            <ac:spMk id="14" creationId="{867D4867-5BA7-4462-B2F6-A23F4A622AA7}"/>
          </ac:spMkLst>
        </pc:spChg>
        <pc:picChg chg="del">
          <ac:chgData name="Schnall, Amy (CDC/DDNID/NCEH/DEHSP)" userId="6ab136a1-b1ca-4f08-b860-fb573946c658" providerId="ADAL" clId="{4FCE9DD4-8065-413F-8CFD-FFA99BE626B5}" dt="2020-03-03T16:21:10.377" v="241" actId="478"/>
          <ac:picMkLst>
            <pc:docMk/>
            <pc:sldMk cId="1433147017" sldId="1207"/>
            <ac:picMk id="9" creationId="{3CB67758-BE32-46C2-88F5-9B2EADB54674}"/>
          </ac:picMkLst>
        </pc:picChg>
      </pc:sldChg>
      <pc:sldChg chg="addSp delSp add del setBg delDesignElem">
        <pc:chgData name="Schnall, Amy (CDC/DDNID/NCEH/DEHSP)" userId="6ab136a1-b1ca-4f08-b860-fb573946c658" providerId="ADAL" clId="{4FCE9DD4-8065-413F-8CFD-FFA99BE626B5}" dt="2020-03-03T16:21:20.186" v="245"/>
        <pc:sldMkLst>
          <pc:docMk/>
          <pc:sldMk cId="1420521626" sldId="1208"/>
        </pc:sldMkLst>
        <pc:spChg chg="add del">
          <ac:chgData name="Schnall, Amy (CDC/DDNID/NCEH/DEHSP)" userId="6ab136a1-b1ca-4f08-b860-fb573946c658" providerId="ADAL" clId="{4FCE9DD4-8065-413F-8CFD-FFA99BE626B5}" dt="2020-03-03T16:21:02.479" v="236"/>
          <ac:spMkLst>
            <pc:docMk/>
            <pc:sldMk cId="1420521626" sldId="1208"/>
            <ac:spMk id="14" creationId="{867D4867-5BA7-4462-B2F6-A23F4A622AA7}"/>
          </ac:spMkLst>
        </pc:spChg>
        <pc:spChg chg="add">
          <ac:chgData name="Schnall, Amy (CDC/DDNID/NCEH/DEHSP)" userId="6ab136a1-b1ca-4f08-b860-fb573946c658" providerId="ADAL" clId="{4FCE9DD4-8065-413F-8CFD-FFA99BE626B5}" dt="2020-03-03T16:21:20.186" v="245"/>
          <ac:spMkLst>
            <pc:docMk/>
            <pc:sldMk cId="1420521626" sldId="1208"/>
            <ac:spMk id="17" creationId="{1D2EC327-AD56-4ABE-B20E-F3B8AE4A82EE}"/>
          </ac:spMkLst>
        </pc:spChg>
        <pc:picChg chg="del">
          <ac:chgData name="Schnall, Amy (CDC/DDNID/NCEH/DEHSP)" userId="6ab136a1-b1ca-4f08-b860-fb573946c658" providerId="ADAL" clId="{4FCE9DD4-8065-413F-8CFD-FFA99BE626B5}" dt="2020-03-03T16:21:12.249" v="242" actId="478"/>
          <ac:picMkLst>
            <pc:docMk/>
            <pc:sldMk cId="1420521626" sldId="1208"/>
            <ac:picMk id="9" creationId="{3CB67758-BE32-46C2-88F5-9B2EADB54674}"/>
          </ac:picMkLst>
        </pc:picChg>
      </pc:sldChg>
      <pc:sldChg chg="addSp delSp add del setBg delDesignElem">
        <pc:chgData name="Schnall, Amy (CDC/DDNID/NCEH/DEHSP)" userId="6ab136a1-b1ca-4f08-b860-fb573946c658" providerId="ADAL" clId="{4FCE9DD4-8065-413F-8CFD-FFA99BE626B5}" dt="2020-03-03T16:21:22.526" v="246"/>
        <pc:sldMkLst>
          <pc:docMk/>
          <pc:sldMk cId="93603482" sldId="1209"/>
        </pc:sldMkLst>
        <pc:spChg chg="add">
          <ac:chgData name="Schnall, Amy (CDC/DDNID/NCEH/DEHSP)" userId="6ab136a1-b1ca-4f08-b860-fb573946c658" providerId="ADAL" clId="{4FCE9DD4-8065-413F-8CFD-FFA99BE626B5}" dt="2020-03-03T16:21:22.526" v="246"/>
          <ac:spMkLst>
            <pc:docMk/>
            <pc:sldMk cId="93603482" sldId="1209"/>
            <ac:spMk id="10" creationId="{4C4BEC67-0E37-4E56-8720-2585180900CC}"/>
          </ac:spMkLst>
        </pc:spChg>
        <pc:spChg chg="add del">
          <ac:chgData name="Schnall, Amy (CDC/DDNID/NCEH/DEHSP)" userId="6ab136a1-b1ca-4f08-b860-fb573946c658" providerId="ADAL" clId="{4FCE9DD4-8065-413F-8CFD-FFA99BE626B5}" dt="2020-03-03T16:21:02.479" v="236"/>
          <ac:spMkLst>
            <pc:docMk/>
            <pc:sldMk cId="93603482" sldId="1209"/>
            <ac:spMk id="14" creationId="{867D4867-5BA7-4462-B2F6-A23F4A622AA7}"/>
          </ac:spMkLst>
        </pc:spChg>
        <pc:picChg chg="del">
          <ac:chgData name="Schnall, Amy (CDC/DDNID/NCEH/DEHSP)" userId="6ab136a1-b1ca-4f08-b860-fb573946c658" providerId="ADAL" clId="{4FCE9DD4-8065-413F-8CFD-FFA99BE626B5}" dt="2020-03-03T16:21:14.260" v="243" actId="478"/>
          <ac:picMkLst>
            <pc:docMk/>
            <pc:sldMk cId="93603482" sldId="1209"/>
            <ac:picMk id="9" creationId="{3CB67758-BE32-46C2-88F5-9B2EADB54674}"/>
          </ac:picMkLst>
        </pc:picChg>
      </pc:sldChg>
      <pc:sldChg chg="addSp delSp modSp add del setBg delDesignElem">
        <pc:chgData name="Schnall, Amy (CDC/DDNID/NCEH/DEHSP)" userId="6ab136a1-b1ca-4f08-b860-fb573946c658" providerId="ADAL" clId="{4FCE9DD4-8065-413F-8CFD-FFA99BE626B5}" dt="2020-03-03T16:23:44.021" v="295"/>
        <pc:sldMkLst>
          <pc:docMk/>
          <pc:sldMk cId="1320007128" sldId="1210"/>
        </pc:sldMkLst>
        <pc:spChg chg="mod">
          <ac:chgData name="Schnall, Amy (CDC/DDNID/NCEH/DEHSP)" userId="6ab136a1-b1ca-4f08-b860-fb573946c658" providerId="ADAL" clId="{4FCE9DD4-8065-413F-8CFD-FFA99BE626B5}" dt="2020-03-03T16:23:33.248" v="287"/>
          <ac:spMkLst>
            <pc:docMk/>
            <pc:sldMk cId="1320007128" sldId="1210"/>
            <ac:spMk id="3" creationId="{00000000-0000-0000-0000-000000000000}"/>
          </ac:spMkLst>
        </pc:spChg>
        <pc:spChg chg="add">
          <ac:chgData name="Schnall, Amy (CDC/DDNID/NCEH/DEHSP)" userId="6ab136a1-b1ca-4f08-b860-fb573946c658" providerId="ADAL" clId="{4FCE9DD4-8065-413F-8CFD-FFA99BE626B5}" dt="2020-03-03T16:23:44.021" v="295"/>
          <ac:spMkLst>
            <pc:docMk/>
            <pc:sldMk cId="1320007128" sldId="1210"/>
            <ac:spMk id="8" creationId="{309C8CAB-5A42-44AF-90AC-5D84C98D6820}"/>
          </ac:spMkLst>
        </pc:spChg>
        <pc:spChg chg="add del">
          <ac:chgData name="Schnall, Amy (CDC/DDNID/NCEH/DEHSP)" userId="6ab136a1-b1ca-4f08-b860-fb573946c658" providerId="ADAL" clId="{4FCE9DD4-8065-413F-8CFD-FFA99BE626B5}" dt="2020-03-03T16:23:33.248" v="287"/>
          <ac:spMkLst>
            <pc:docMk/>
            <pc:sldMk cId="1320007128" sldId="1210"/>
            <ac:spMk id="9" creationId="{A4DE4307-BDF3-4CB8-BB73-53E14EF990E0}"/>
          </ac:spMkLst>
        </pc:spChg>
        <pc:picChg chg="del">
          <ac:chgData name="Schnall, Amy (CDC/DDNID/NCEH/DEHSP)" userId="6ab136a1-b1ca-4f08-b860-fb573946c658" providerId="ADAL" clId="{4FCE9DD4-8065-413F-8CFD-FFA99BE626B5}" dt="2020-03-03T16:23:38.911" v="292" actId="478"/>
          <ac:picMkLst>
            <pc:docMk/>
            <pc:sldMk cId="1320007128" sldId="1210"/>
            <ac:picMk id="10" creationId="{EE9D4E80-BF9B-42AA-A306-B816F187E5B7}"/>
          </ac:picMkLst>
        </pc:picChg>
      </pc:sldChg>
      <pc:sldChg chg="addSp delSp modSp add del setBg delDesignElem">
        <pc:chgData name="Schnall, Amy (CDC/DDNID/NCEH/DEHSP)" userId="6ab136a1-b1ca-4f08-b860-fb573946c658" providerId="ADAL" clId="{4FCE9DD4-8065-413F-8CFD-FFA99BE626B5}" dt="2020-03-03T16:23:45.712" v="296"/>
        <pc:sldMkLst>
          <pc:docMk/>
          <pc:sldMk cId="4102709571" sldId="1211"/>
        </pc:sldMkLst>
        <pc:spChg chg="mod">
          <ac:chgData name="Schnall, Amy (CDC/DDNID/NCEH/DEHSP)" userId="6ab136a1-b1ca-4f08-b860-fb573946c658" providerId="ADAL" clId="{4FCE9DD4-8065-413F-8CFD-FFA99BE626B5}" dt="2020-03-03T16:23:33.248" v="287"/>
          <ac:spMkLst>
            <pc:docMk/>
            <pc:sldMk cId="4102709571" sldId="1211"/>
            <ac:spMk id="3" creationId="{00000000-0000-0000-0000-000000000000}"/>
          </ac:spMkLst>
        </pc:spChg>
        <pc:spChg chg="add">
          <ac:chgData name="Schnall, Amy (CDC/DDNID/NCEH/DEHSP)" userId="6ab136a1-b1ca-4f08-b860-fb573946c658" providerId="ADAL" clId="{4FCE9DD4-8065-413F-8CFD-FFA99BE626B5}" dt="2020-03-03T16:23:45.712" v="296"/>
          <ac:spMkLst>
            <pc:docMk/>
            <pc:sldMk cId="4102709571" sldId="1211"/>
            <ac:spMk id="8" creationId="{367773B7-3885-4224-8156-5D240A88C080}"/>
          </ac:spMkLst>
        </pc:spChg>
        <pc:spChg chg="add del">
          <ac:chgData name="Schnall, Amy (CDC/DDNID/NCEH/DEHSP)" userId="6ab136a1-b1ca-4f08-b860-fb573946c658" providerId="ADAL" clId="{4FCE9DD4-8065-413F-8CFD-FFA99BE626B5}" dt="2020-03-03T16:23:33.248" v="287"/>
          <ac:spMkLst>
            <pc:docMk/>
            <pc:sldMk cId="4102709571" sldId="1211"/>
            <ac:spMk id="9" creationId="{A4DE4307-BDF3-4CB8-BB73-53E14EF990E0}"/>
          </ac:spMkLst>
        </pc:spChg>
        <pc:picChg chg="del">
          <ac:chgData name="Schnall, Amy (CDC/DDNID/NCEH/DEHSP)" userId="6ab136a1-b1ca-4f08-b860-fb573946c658" providerId="ADAL" clId="{4FCE9DD4-8065-413F-8CFD-FFA99BE626B5}" dt="2020-03-03T16:23:40.889" v="293" actId="478"/>
          <ac:picMkLst>
            <pc:docMk/>
            <pc:sldMk cId="4102709571" sldId="1211"/>
            <ac:picMk id="14" creationId="{926F2BC9-E43C-4FD6-AB21-9D4AC5C92EF7}"/>
          </ac:picMkLst>
        </pc:picChg>
      </pc:sldChg>
      <pc:sldChg chg="addSp delSp modSp add del setBg delDesignElem">
        <pc:chgData name="Schnall, Amy (CDC/DDNID/NCEH/DEHSP)" userId="6ab136a1-b1ca-4f08-b860-fb573946c658" providerId="ADAL" clId="{4FCE9DD4-8065-413F-8CFD-FFA99BE626B5}" dt="2020-03-03T16:23:47.339" v="297"/>
        <pc:sldMkLst>
          <pc:docMk/>
          <pc:sldMk cId="3538043662" sldId="1212"/>
        </pc:sldMkLst>
        <pc:spChg chg="mod">
          <ac:chgData name="Schnall, Amy (CDC/DDNID/NCEH/DEHSP)" userId="6ab136a1-b1ca-4f08-b860-fb573946c658" providerId="ADAL" clId="{4FCE9DD4-8065-413F-8CFD-FFA99BE626B5}" dt="2020-03-03T16:23:33.248" v="287"/>
          <ac:spMkLst>
            <pc:docMk/>
            <pc:sldMk cId="3538043662" sldId="1212"/>
            <ac:spMk id="3" creationId="{00000000-0000-0000-0000-000000000000}"/>
          </ac:spMkLst>
        </pc:spChg>
        <pc:spChg chg="add del">
          <ac:chgData name="Schnall, Amy (CDC/DDNID/NCEH/DEHSP)" userId="6ab136a1-b1ca-4f08-b860-fb573946c658" providerId="ADAL" clId="{4FCE9DD4-8065-413F-8CFD-FFA99BE626B5}" dt="2020-03-03T16:23:33.248" v="287"/>
          <ac:spMkLst>
            <pc:docMk/>
            <pc:sldMk cId="3538043662" sldId="1212"/>
            <ac:spMk id="9" creationId="{A4DE4307-BDF3-4CB8-BB73-53E14EF990E0}"/>
          </ac:spMkLst>
        </pc:spChg>
        <pc:spChg chg="add">
          <ac:chgData name="Schnall, Amy (CDC/DDNID/NCEH/DEHSP)" userId="6ab136a1-b1ca-4f08-b860-fb573946c658" providerId="ADAL" clId="{4FCE9DD4-8065-413F-8CFD-FFA99BE626B5}" dt="2020-03-03T16:23:47.339" v="297"/>
          <ac:spMkLst>
            <pc:docMk/>
            <pc:sldMk cId="3538043662" sldId="1212"/>
            <ac:spMk id="10" creationId="{7BA613C3-67C8-4197-BD77-F82656636DFD}"/>
          </ac:spMkLst>
        </pc:spChg>
        <pc:picChg chg="del">
          <ac:chgData name="Schnall, Amy (CDC/DDNID/NCEH/DEHSP)" userId="6ab136a1-b1ca-4f08-b860-fb573946c658" providerId="ADAL" clId="{4FCE9DD4-8065-413F-8CFD-FFA99BE626B5}" dt="2020-03-03T16:23:42.705" v="294" actId="478"/>
          <ac:picMkLst>
            <pc:docMk/>
            <pc:sldMk cId="3538043662" sldId="1212"/>
            <ac:picMk id="15" creationId="{B6BF19AC-AF0C-475E-A8B3-807A91C87027}"/>
          </ac:picMkLst>
        </pc:picChg>
      </pc:sldChg>
      <pc:sldChg chg="addSp delSp add del setBg delDesignElem">
        <pc:chgData name="Schnall, Amy (CDC/DDNID/NCEH/DEHSP)" userId="6ab136a1-b1ca-4f08-b860-fb573946c658" providerId="ADAL" clId="{4FCE9DD4-8065-413F-8CFD-FFA99BE626B5}" dt="2020-03-03T16:06:01.319" v="15"/>
        <pc:sldMkLst>
          <pc:docMk/>
          <pc:sldMk cId="4035794342" sldId="1213"/>
        </pc:sldMkLst>
        <pc:spChg chg="add del">
          <ac:chgData name="Schnall, Amy (CDC/DDNID/NCEH/DEHSP)" userId="6ab136a1-b1ca-4f08-b860-fb573946c658" providerId="ADAL" clId="{4FCE9DD4-8065-413F-8CFD-FFA99BE626B5}" dt="2020-03-03T16:06:01.287" v="14"/>
          <ac:spMkLst>
            <pc:docMk/>
            <pc:sldMk cId="4035794342" sldId="1213"/>
            <ac:spMk id="7" creationId="{2A8AA5BC-4F7A-4226-8F99-6D824B226A97}"/>
          </ac:spMkLst>
        </pc:spChg>
        <pc:spChg chg="add del">
          <ac:chgData name="Schnall, Amy (CDC/DDNID/NCEH/DEHSP)" userId="6ab136a1-b1ca-4f08-b860-fb573946c658" providerId="ADAL" clId="{4FCE9DD4-8065-413F-8CFD-FFA99BE626B5}" dt="2020-03-03T16:06:01.287" v="14"/>
          <ac:spMkLst>
            <pc:docMk/>
            <pc:sldMk cId="4035794342" sldId="1213"/>
            <ac:spMk id="9" creationId="{3E5445C6-DD42-4979-86FF-03730E8C6DB0}"/>
          </ac:spMkLst>
        </pc:spChg>
        <pc:cxnChg chg="add del">
          <ac:chgData name="Schnall, Amy (CDC/DDNID/NCEH/DEHSP)" userId="6ab136a1-b1ca-4f08-b860-fb573946c658" providerId="ADAL" clId="{4FCE9DD4-8065-413F-8CFD-FFA99BE626B5}" dt="2020-03-03T16:06:01.287" v="14"/>
          <ac:cxnSpMkLst>
            <pc:docMk/>
            <pc:sldMk cId="4035794342" sldId="1213"/>
            <ac:cxnSpMk id="11" creationId="{45000665-DFC7-417E-8FD7-516A0F15C975}"/>
          </ac:cxnSpMkLst>
        </pc:cxnChg>
      </pc:sldChg>
      <pc:sldChg chg="addSp delSp add del setBg delDesignElem">
        <pc:chgData name="Schnall, Amy (CDC/DDNID/NCEH/DEHSP)" userId="6ab136a1-b1ca-4f08-b860-fb573946c658" providerId="ADAL" clId="{4FCE9DD4-8065-413F-8CFD-FFA99BE626B5}" dt="2020-03-03T16:18:26.721" v="186"/>
        <pc:sldMkLst>
          <pc:docMk/>
          <pc:sldMk cId="1164546793" sldId="1214"/>
        </pc:sldMkLst>
        <pc:spChg chg="add del">
          <ac:chgData name="Schnall, Amy (CDC/DDNID/NCEH/DEHSP)" userId="6ab136a1-b1ca-4f08-b860-fb573946c658" providerId="ADAL" clId="{4FCE9DD4-8065-413F-8CFD-FFA99BE626B5}" dt="2020-03-03T16:18:26.690" v="185"/>
          <ac:spMkLst>
            <pc:docMk/>
            <pc:sldMk cId="1164546793" sldId="1214"/>
            <ac:spMk id="7" creationId="{2A8AA5BC-4F7A-4226-8F99-6D824B226A97}"/>
          </ac:spMkLst>
        </pc:spChg>
        <pc:spChg chg="add del">
          <ac:chgData name="Schnall, Amy (CDC/DDNID/NCEH/DEHSP)" userId="6ab136a1-b1ca-4f08-b860-fb573946c658" providerId="ADAL" clId="{4FCE9DD4-8065-413F-8CFD-FFA99BE626B5}" dt="2020-03-03T16:18:26.690" v="185"/>
          <ac:spMkLst>
            <pc:docMk/>
            <pc:sldMk cId="1164546793" sldId="1214"/>
            <ac:spMk id="9" creationId="{3E5445C6-DD42-4979-86FF-03730E8C6DB0}"/>
          </ac:spMkLst>
        </pc:spChg>
        <pc:cxnChg chg="add del">
          <ac:chgData name="Schnall, Amy (CDC/DDNID/NCEH/DEHSP)" userId="6ab136a1-b1ca-4f08-b860-fb573946c658" providerId="ADAL" clId="{4FCE9DD4-8065-413F-8CFD-FFA99BE626B5}" dt="2020-03-03T16:18:26.690" v="185"/>
          <ac:cxnSpMkLst>
            <pc:docMk/>
            <pc:sldMk cId="1164546793" sldId="1214"/>
            <ac:cxnSpMk id="11" creationId="{45000665-DFC7-417E-8FD7-516A0F15C975}"/>
          </ac:cxnSpMkLst>
        </pc:cxnChg>
      </pc:sldChg>
      <pc:sldChg chg="addSp delSp modSp add del setBg delDesignElem">
        <pc:chgData name="Schnall, Amy (CDC/DDNID/NCEH/DEHSP)" userId="6ab136a1-b1ca-4f08-b860-fb573946c658" providerId="ADAL" clId="{4FCE9DD4-8065-413F-8CFD-FFA99BE626B5}" dt="2020-03-03T16:05:09.296" v="5"/>
        <pc:sldMkLst>
          <pc:docMk/>
          <pc:sldMk cId="1731383389" sldId="1215"/>
        </pc:sldMkLst>
        <pc:spChg chg="mod">
          <ac:chgData name="Schnall, Amy (CDC/DDNID/NCEH/DEHSP)" userId="6ab136a1-b1ca-4f08-b860-fb573946c658" providerId="ADAL" clId="{4FCE9DD4-8065-413F-8CFD-FFA99BE626B5}" dt="2020-03-03T16:05:09.265" v="4"/>
          <ac:spMkLst>
            <pc:docMk/>
            <pc:sldMk cId="1731383389" sldId="1215"/>
            <ac:spMk id="2" creationId="{00000000-0000-0000-0000-000000000000}"/>
          </ac:spMkLst>
        </pc:spChg>
        <pc:spChg chg="add del">
          <ac:chgData name="Schnall, Amy (CDC/DDNID/NCEH/DEHSP)" userId="6ab136a1-b1ca-4f08-b860-fb573946c658" providerId="ADAL" clId="{4FCE9DD4-8065-413F-8CFD-FFA99BE626B5}" dt="2020-03-03T16:05:09.265" v="4"/>
          <ac:spMkLst>
            <pc:docMk/>
            <pc:sldMk cId="1731383389" sldId="1215"/>
            <ac:spMk id="7" creationId="{2A8AA5BC-4F7A-4226-8F99-6D824B226A97}"/>
          </ac:spMkLst>
        </pc:spChg>
        <pc:spChg chg="add del">
          <ac:chgData name="Schnall, Amy (CDC/DDNID/NCEH/DEHSP)" userId="6ab136a1-b1ca-4f08-b860-fb573946c658" providerId="ADAL" clId="{4FCE9DD4-8065-413F-8CFD-FFA99BE626B5}" dt="2020-03-03T16:05:09.265" v="4"/>
          <ac:spMkLst>
            <pc:docMk/>
            <pc:sldMk cId="1731383389" sldId="1215"/>
            <ac:spMk id="9" creationId="{3E5445C6-DD42-4979-86FF-03730E8C6DB0}"/>
          </ac:spMkLst>
        </pc:spChg>
        <pc:cxnChg chg="add del">
          <ac:chgData name="Schnall, Amy (CDC/DDNID/NCEH/DEHSP)" userId="6ab136a1-b1ca-4f08-b860-fb573946c658" providerId="ADAL" clId="{4FCE9DD4-8065-413F-8CFD-FFA99BE626B5}" dt="2020-03-03T16:05:09.265" v="4"/>
          <ac:cxnSpMkLst>
            <pc:docMk/>
            <pc:sldMk cId="1731383389" sldId="1215"/>
            <ac:cxnSpMk id="11" creationId="{45000665-DFC7-417E-8FD7-516A0F15C975}"/>
          </ac:cxnSpMkLst>
        </pc:cxnChg>
      </pc:sldChg>
      <pc:sldChg chg="modSp add del">
        <pc:chgData name="Schnall, Amy (CDC/DDNID/NCEH/DEHSP)" userId="6ab136a1-b1ca-4f08-b860-fb573946c658" providerId="ADAL" clId="{4FCE9DD4-8065-413F-8CFD-FFA99BE626B5}" dt="2020-03-03T16:07:48.858" v="31" actId="2696"/>
        <pc:sldMkLst>
          <pc:docMk/>
          <pc:sldMk cId="422208545" sldId="1216"/>
        </pc:sldMkLst>
        <pc:graphicFrameChg chg="mod">
          <ac:chgData name="Schnall, Amy (CDC/DDNID/NCEH/DEHSP)" userId="6ab136a1-b1ca-4f08-b860-fb573946c658" providerId="ADAL" clId="{4FCE9DD4-8065-413F-8CFD-FFA99BE626B5}" dt="2020-03-03T16:06:42.618" v="20" actId="2085"/>
          <ac:graphicFrameMkLst>
            <pc:docMk/>
            <pc:sldMk cId="422208545" sldId="1216"/>
            <ac:graphicFrameMk id="8" creationId="{5EB7A1F8-07D0-4DA4-BDEB-8BBC2081C3A5}"/>
          </ac:graphicFrameMkLst>
        </pc:graphicFrameChg>
      </pc:sldChg>
      <pc:sldChg chg="addSp modSp add del">
        <pc:chgData name="Schnall, Amy (CDC/DDNID/NCEH/DEHSP)" userId="6ab136a1-b1ca-4f08-b860-fb573946c658" providerId="ADAL" clId="{4FCE9DD4-8065-413F-8CFD-FFA99BE626B5}" dt="2020-03-03T16:25:42.996" v="333" actId="171"/>
        <pc:sldMkLst>
          <pc:docMk/>
          <pc:sldMk cId="3891435441" sldId="1216"/>
        </pc:sldMkLst>
        <pc:spChg chg="add ord">
          <ac:chgData name="Schnall, Amy (CDC/DDNID/NCEH/DEHSP)" userId="6ab136a1-b1ca-4f08-b860-fb573946c658" providerId="ADAL" clId="{4FCE9DD4-8065-413F-8CFD-FFA99BE626B5}" dt="2020-03-03T16:25:42.996" v="333" actId="171"/>
          <ac:spMkLst>
            <pc:docMk/>
            <pc:sldMk cId="3891435441" sldId="1216"/>
            <ac:spMk id="7" creationId="{D6D71C9B-E50A-4FDE-9735-B8FB6B3F4ADD}"/>
          </ac:spMkLst>
        </pc:spChg>
      </pc:sldChg>
      <pc:sldChg chg="add del">
        <pc:chgData name="Schnall, Amy (CDC/DDNID/NCEH/DEHSP)" userId="6ab136a1-b1ca-4f08-b860-fb573946c658" providerId="ADAL" clId="{4FCE9DD4-8065-413F-8CFD-FFA99BE626B5}" dt="2020-03-03T16:07:34.652" v="27"/>
        <pc:sldMkLst>
          <pc:docMk/>
          <pc:sldMk cId="1005146123" sldId="1217"/>
        </pc:sldMkLst>
      </pc:sldChg>
      <pc:sldChg chg="modSp add">
        <pc:chgData name="Schnall, Amy (CDC/DDNID/NCEH/DEHSP)" userId="6ab136a1-b1ca-4f08-b860-fb573946c658" providerId="ADAL" clId="{4FCE9DD4-8065-413F-8CFD-FFA99BE626B5}" dt="2020-03-03T16:07:46.968" v="30" actId="1582"/>
        <pc:sldMkLst>
          <pc:docMk/>
          <pc:sldMk cId="2275537913" sldId="1217"/>
        </pc:sldMkLst>
        <pc:graphicFrameChg chg="mod">
          <ac:chgData name="Schnall, Amy (CDC/DDNID/NCEH/DEHSP)" userId="6ab136a1-b1ca-4f08-b860-fb573946c658" providerId="ADAL" clId="{4FCE9DD4-8065-413F-8CFD-FFA99BE626B5}" dt="2020-03-03T16:07:46.968" v="30" actId="1582"/>
          <ac:graphicFrameMkLst>
            <pc:docMk/>
            <pc:sldMk cId="2275537913" sldId="1217"/>
            <ac:graphicFrameMk id="8" creationId="{5EB7A1F8-07D0-4DA4-BDEB-8BBC2081C3A5}"/>
          </ac:graphicFrameMkLst>
        </pc:graphicFrameChg>
      </pc:sldChg>
      <pc:sldChg chg="addSp add">
        <pc:chgData name="Schnall, Amy (CDC/DDNID/NCEH/DEHSP)" userId="6ab136a1-b1ca-4f08-b860-fb573946c658" providerId="ADAL" clId="{4FCE9DD4-8065-413F-8CFD-FFA99BE626B5}" dt="2020-03-03T16:14:25.091" v="123"/>
        <pc:sldMkLst>
          <pc:docMk/>
          <pc:sldMk cId="3373638851" sldId="1218"/>
        </pc:sldMkLst>
        <pc:spChg chg="add">
          <ac:chgData name="Schnall, Amy (CDC/DDNID/NCEH/DEHSP)" userId="6ab136a1-b1ca-4f08-b860-fb573946c658" providerId="ADAL" clId="{4FCE9DD4-8065-413F-8CFD-FFA99BE626B5}" dt="2020-03-03T16:14:25.091" v="123"/>
          <ac:spMkLst>
            <pc:docMk/>
            <pc:sldMk cId="3373638851" sldId="1218"/>
            <ac:spMk id="14" creationId="{58880F46-5AD8-45E2-9F98-5D119D987E9F}"/>
          </ac:spMkLst>
        </pc:spChg>
      </pc:sldChg>
      <pc:sldChg chg="addSp delSp modSp add del setBg">
        <pc:chgData name="Schnall, Amy (CDC/DDNID/NCEH/DEHSP)" userId="6ab136a1-b1ca-4f08-b860-fb573946c658" providerId="ADAL" clId="{4FCE9DD4-8065-413F-8CFD-FFA99BE626B5}" dt="2020-03-03T16:14:51.955" v="131" actId="1076"/>
        <pc:sldMkLst>
          <pc:docMk/>
          <pc:sldMk cId="1196379731" sldId="1219"/>
        </pc:sldMkLst>
        <pc:spChg chg="mod">
          <ac:chgData name="Schnall, Amy (CDC/DDNID/NCEH/DEHSP)" userId="6ab136a1-b1ca-4f08-b860-fb573946c658" providerId="ADAL" clId="{4FCE9DD4-8065-413F-8CFD-FFA99BE626B5}" dt="2020-03-03T16:14:49.301" v="130" actId="1076"/>
          <ac:spMkLst>
            <pc:docMk/>
            <pc:sldMk cId="1196379731" sldId="1219"/>
            <ac:spMk id="6" creationId="{BF8529CC-FD3F-4457-828E-B53791A99079}"/>
          </ac:spMkLst>
        </pc:spChg>
        <pc:spChg chg="add">
          <ac:chgData name="Schnall, Amy (CDC/DDNID/NCEH/DEHSP)" userId="6ab136a1-b1ca-4f08-b860-fb573946c658" providerId="ADAL" clId="{4FCE9DD4-8065-413F-8CFD-FFA99BE626B5}" dt="2020-03-03T16:14:45.188" v="129"/>
          <ac:spMkLst>
            <pc:docMk/>
            <pc:sldMk cId="1196379731" sldId="1219"/>
            <ac:spMk id="8" creationId="{846F6CDD-E7DC-419D-9885-73FE78B3C6FC}"/>
          </ac:spMkLst>
        </pc:spChg>
        <pc:graphicFrameChg chg="mod">
          <ac:chgData name="Schnall, Amy (CDC/DDNID/NCEH/DEHSP)" userId="6ab136a1-b1ca-4f08-b860-fb573946c658" providerId="ADAL" clId="{4FCE9DD4-8065-413F-8CFD-FFA99BE626B5}" dt="2020-03-03T16:14:51.955" v="131" actId="1076"/>
          <ac:graphicFrameMkLst>
            <pc:docMk/>
            <pc:sldMk cId="1196379731" sldId="1219"/>
            <ac:graphicFrameMk id="5" creationId="{A128CCBF-DCC8-4B1C-A0C3-0FC09496FBBA}"/>
          </ac:graphicFrameMkLst>
        </pc:graphicFrameChg>
        <pc:picChg chg="del">
          <ac:chgData name="Schnall, Amy (CDC/DDNID/NCEH/DEHSP)" userId="6ab136a1-b1ca-4f08-b860-fb573946c658" providerId="ADAL" clId="{4FCE9DD4-8065-413F-8CFD-FFA99BE626B5}" dt="2020-03-03T16:14:36.522" v="128" actId="478"/>
          <ac:picMkLst>
            <pc:docMk/>
            <pc:sldMk cId="1196379731" sldId="1219"/>
            <ac:picMk id="11" creationId="{E73C25CD-2181-46B8-A446-9EA78BA038CE}"/>
          </ac:picMkLst>
        </pc:picChg>
      </pc:sldChg>
      <pc:sldChg chg="modSp add">
        <pc:chgData name="Schnall, Amy (CDC/DDNID/NCEH/DEHSP)" userId="6ab136a1-b1ca-4f08-b860-fb573946c658" providerId="ADAL" clId="{4FCE9DD4-8065-413F-8CFD-FFA99BE626B5}" dt="2020-03-03T16:19:01.412" v="193" actId="2085"/>
        <pc:sldMkLst>
          <pc:docMk/>
          <pc:sldMk cId="2577657861" sldId="1220"/>
        </pc:sldMkLst>
        <pc:graphicFrameChg chg="mod">
          <ac:chgData name="Schnall, Amy (CDC/DDNID/NCEH/DEHSP)" userId="6ab136a1-b1ca-4f08-b860-fb573946c658" providerId="ADAL" clId="{4FCE9DD4-8065-413F-8CFD-FFA99BE626B5}" dt="2020-03-03T16:19:01.412" v="193" actId="2085"/>
          <ac:graphicFrameMkLst>
            <pc:docMk/>
            <pc:sldMk cId="2577657861" sldId="1220"/>
            <ac:graphicFrameMk id="8" creationId="{5EB7A1F8-07D0-4DA4-BDEB-8BBC2081C3A5}"/>
          </ac:graphicFrameMkLst>
        </pc:graphicFrameChg>
      </pc:sldChg>
      <pc:sldChg chg="addSp modSp add">
        <pc:chgData name="Schnall, Amy (CDC/DDNID/NCEH/DEHSP)" userId="6ab136a1-b1ca-4f08-b860-fb573946c658" providerId="ADAL" clId="{4FCE9DD4-8065-413F-8CFD-FFA99BE626B5}" dt="2020-03-03T16:19:48.607" v="206" actId="1076"/>
        <pc:sldMkLst>
          <pc:docMk/>
          <pc:sldMk cId="2785130933" sldId="1221"/>
        </pc:sldMkLst>
        <pc:spChg chg="mod">
          <ac:chgData name="Schnall, Amy (CDC/DDNID/NCEH/DEHSP)" userId="6ab136a1-b1ca-4f08-b860-fb573946c658" providerId="ADAL" clId="{4FCE9DD4-8065-413F-8CFD-FFA99BE626B5}" dt="2020-03-03T16:19:48.607" v="206" actId="1076"/>
          <ac:spMkLst>
            <pc:docMk/>
            <pc:sldMk cId="2785130933" sldId="1221"/>
            <ac:spMk id="2" creationId="{00000000-0000-0000-0000-000000000000}"/>
          </ac:spMkLst>
        </pc:spChg>
        <pc:spChg chg="mod">
          <ac:chgData name="Schnall, Amy (CDC/DDNID/NCEH/DEHSP)" userId="6ab136a1-b1ca-4f08-b860-fb573946c658" providerId="ADAL" clId="{4FCE9DD4-8065-413F-8CFD-FFA99BE626B5}" dt="2020-03-03T16:19:48.607" v="206" actId="1076"/>
          <ac:spMkLst>
            <pc:docMk/>
            <pc:sldMk cId="2785130933" sldId="1221"/>
            <ac:spMk id="6" creationId="{020E0EC6-6F11-441C-85CB-4915CFD9F0F1}"/>
          </ac:spMkLst>
        </pc:spChg>
        <pc:spChg chg="mod">
          <ac:chgData name="Schnall, Amy (CDC/DDNID/NCEH/DEHSP)" userId="6ab136a1-b1ca-4f08-b860-fb573946c658" providerId="ADAL" clId="{4FCE9DD4-8065-413F-8CFD-FFA99BE626B5}" dt="2020-03-03T16:19:48.607" v="206" actId="1076"/>
          <ac:spMkLst>
            <pc:docMk/>
            <pc:sldMk cId="2785130933" sldId="1221"/>
            <ac:spMk id="7" creationId="{580CB260-1EEA-43A7-AB0C-C36D448DEF46}"/>
          </ac:spMkLst>
        </pc:spChg>
        <pc:spChg chg="mod">
          <ac:chgData name="Schnall, Amy (CDC/DDNID/NCEH/DEHSP)" userId="6ab136a1-b1ca-4f08-b860-fb573946c658" providerId="ADAL" clId="{4FCE9DD4-8065-413F-8CFD-FFA99BE626B5}" dt="2020-03-03T16:19:48.607" v="206" actId="1076"/>
          <ac:spMkLst>
            <pc:docMk/>
            <pc:sldMk cId="2785130933" sldId="1221"/>
            <ac:spMk id="8" creationId="{4CB410C4-1174-4204-88BC-D9968991F55F}"/>
          </ac:spMkLst>
        </pc:spChg>
        <pc:spChg chg="add">
          <ac:chgData name="Schnall, Amy (CDC/DDNID/NCEH/DEHSP)" userId="6ab136a1-b1ca-4f08-b860-fb573946c658" providerId="ADAL" clId="{4FCE9DD4-8065-413F-8CFD-FFA99BE626B5}" dt="2020-03-03T16:19:43.002" v="205"/>
          <ac:spMkLst>
            <pc:docMk/>
            <pc:sldMk cId="2785130933" sldId="1221"/>
            <ac:spMk id="9" creationId="{2DB87516-B024-40C8-9AD8-2D52A349CCE4}"/>
          </ac:spMkLst>
        </pc:spChg>
      </pc:sldChg>
      <pc:sldChg chg="add del">
        <pc:chgData name="Schnall, Amy (CDC/DDNID/NCEH/DEHSP)" userId="6ab136a1-b1ca-4f08-b860-fb573946c658" providerId="ADAL" clId="{4FCE9DD4-8065-413F-8CFD-FFA99BE626B5}" dt="2020-03-03T16:19:16.870" v="200" actId="2696"/>
        <pc:sldMkLst>
          <pc:docMk/>
          <pc:sldMk cId="4087878716" sldId="1221"/>
        </pc:sldMkLst>
      </pc:sldChg>
      <pc:sldChg chg="add del">
        <pc:chgData name="Schnall, Amy (CDC/DDNID/NCEH/DEHSP)" userId="6ab136a1-b1ca-4f08-b860-fb573946c658" providerId="ADAL" clId="{4FCE9DD4-8065-413F-8CFD-FFA99BE626B5}" dt="2020-03-03T16:20:27.364" v="224"/>
        <pc:sldMkLst>
          <pc:docMk/>
          <pc:sldMk cId="1186548572" sldId="1222"/>
        </pc:sldMkLst>
      </pc:sldChg>
      <pc:sldChg chg="addSp modSp add">
        <pc:chgData name="Schnall, Amy (CDC/DDNID/NCEH/DEHSP)" userId="6ab136a1-b1ca-4f08-b860-fb573946c658" providerId="ADAL" clId="{4FCE9DD4-8065-413F-8CFD-FFA99BE626B5}" dt="2020-03-03T16:20:51.688" v="230" actId="1076"/>
        <pc:sldMkLst>
          <pc:docMk/>
          <pc:sldMk cId="1292674590" sldId="1222"/>
        </pc:sldMkLst>
        <pc:spChg chg="mod">
          <ac:chgData name="Schnall, Amy (CDC/DDNID/NCEH/DEHSP)" userId="6ab136a1-b1ca-4f08-b860-fb573946c658" providerId="ADAL" clId="{4FCE9DD4-8065-413F-8CFD-FFA99BE626B5}" dt="2020-03-03T16:20:51.688" v="230" actId="1076"/>
          <ac:spMkLst>
            <pc:docMk/>
            <pc:sldMk cId="1292674590" sldId="1222"/>
            <ac:spMk id="2" creationId="{00000000-0000-0000-0000-000000000000}"/>
          </ac:spMkLst>
        </pc:spChg>
        <pc:spChg chg="add">
          <ac:chgData name="Schnall, Amy (CDC/DDNID/NCEH/DEHSP)" userId="6ab136a1-b1ca-4f08-b860-fb573946c658" providerId="ADAL" clId="{4FCE9DD4-8065-413F-8CFD-FFA99BE626B5}" dt="2020-03-03T16:20:47.551" v="229"/>
          <ac:spMkLst>
            <pc:docMk/>
            <pc:sldMk cId="1292674590" sldId="1222"/>
            <ac:spMk id="6" creationId="{5BC1586B-EA1C-4A86-B81F-2F82EE5E963A}"/>
          </ac:spMkLst>
        </pc:spChg>
      </pc:sldChg>
      <pc:sldChg chg="add del">
        <pc:chgData name="Schnall, Amy (CDC/DDNID/NCEH/DEHSP)" userId="6ab136a1-b1ca-4f08-b860-fb573946c658" providerId="ADAL" clId="{4FCE9DD4-8065-413F-8CFD-FFA99BE626B5}" dt="2020-03-03T16:20:03.937" v="213" actId="2696"/>
        <pc:sldMkLst>
          <pc:docMk/>
          <pc:sldMk cId="4275058166" sldId="1222"/>
        </pc:sldMkLst>
      </pc:sldChg>
      <pc:sldChg chg="addSp delSp add del setBg delDesignElem">
        <pc:chgData name="Schnall, Amy (CDC/DDNID/NCEH/DEHSP)" userId="6ab136a1-b1ca-4f08-b860-fb573946c658" providerId="ADAL" clId="{4FCE9DD4-8065-413F-8CFD-FFA99BE626B5}" dt="2020-03-03T16:22:35.589" v="270"/>
        <pc:sldMkLst>
          <pc:docMk/>
          <pc:sldMk cId="1877777589" sldId="1223"/>
        </pc:sldMkLst>
        <pc:spChg chg="add">
          <ac:chgData name="Schnall, Amy (CDC/DDNID/NCEH/DEHSP)" userId="6ab136a1-b1ca-4f08-b860-fb573946c658" providerId="ADAL" clId="{4FCE9DD4-8065-413F-8CFD-FFA99BE626B5}" dt="2020-03-03T16:22:35.589" v="270"/>
          <ac:spMkLst>
            <pc:docMk/>
            <pc:sldMk cId="1877777589" sldId="1223"/>
            <ac:spMk id="6" creationId="{7FE6536D-2B48-4448-A63A-49D6877BEE78}"/>
          </ac:spMkLst>
        </pc:spChg>
        <pc:spChg chg="add del">
          <ac:chgData name="Schnall, Amy (CDC/DDNID/NCEH/DEHSP)" userId="6ab136a1-b1ca-4f08-b860-fb573946c658" providerId="ADAL" clId="{4FCE9DD4-8065-413F-8CFD-FFA99BE626B5}" dt="2020-03-03T16:22:28.626" v="268"/>
          <ac:spMkLst>
            <pc:docMk/>
            <pc:sldMk cId="1877777589" sldId="1223"/>
            <ac:spMk id="15" creationId="{46C2E80F-49A6-4372-B103-219D417A55ED}"/>
          </ac:spMkLst>
        </pc:spChg>
      </pc:sldChg>
      <pc:sldChg chg="add del">
        <pc:chgData name="Schnall, Amy (CDC/DDNID/NCEH/DEHSP)" userId="6ab136a1-b1ca-4f08-b860-fb573946c658" providerId="ADAL" clId="{4FCE9DD4-8065-413F-8CFD-FFA99BE626B5}" dt="2020-03-03T16:20:44.245" v="228"/>
        <pc:sldMkLst>
          <pc:docMk/>
          <pc:sldMk cId="2030163155" sldId="1223"/>
        </pc:sldMkLst>
      </pc:sldChg>
      <pc:sldChg chg="addSp modSp add">
        <pc:chgData name="Schnall, Amy (CDC/DDNID/NCEH/DEHSP)" userId="6ab136a1-b1ca-4f08-b860-fb573946c658" providerId="ADAL" clId="{4FCE9DD4-8065-413F-8CFD-FFA99BE626B5}" dt="2020-03-03T16:23:21.920" v="277" actId="1076"/>
        <pc:sldMkLst>
          <pc:docMk/>
          <pc:sldMk cId="92838610" sldId="1224"/>
        </pc:sldMkLst>
        <pc:spChg chg="mod">
          <ac:chgData name="Schnall, Amy (CDC/DDNID/NCEH/DEHSP)" userId="6ab136a1-b1ca-4f08-b860-fb573946c658" providerId="ADAL" clId="{4FCE9DD4-8065-413F-8CFD-FFA99BE626B5}" dt="2020-03-03T16:23:21.920" v="277" actId="1076"/>
          <ac:spMkLst>
            <pc:docMk/>
            <pc:sldMk cId="92838610" sldId="1224"/>
            <ac:spMk id="4" creationId="{5286C710-7DCD-40FB-B116-55A709E36CC0}"/>
          </ac:spMkLst>
        </pc:spChg>
        <pc:spChg chg="mod">
          <ac:chgData name="Schnall, Amy (CDC/DDNID/NCEH/DEHSP)" userId="6ab136a1-b1ca-4f08-b860-fb573946c658" providerId="ADAL" clId="{4FCE9DD4-8065-413F-8CFD-FFA99BE626B5}" dt="2020-03-03T16:23:21.920" v="277" actId="1076"/>
          <ac:spMkLst>
            <pc:docMk/>
            <pc:sldMk cId="92838610" sldId="1224"/>
            <ac:spMk id="6" creationId="{4BBEDBC1-5BB3-4EAB-8DD9-F46CD88102E0}"/>
          </ac:spMkLst>
        </pc:spChg>
        <pc:spChg chg="mod">
          <ac:chgData name="Schnall, Amy (CDC/DDNID/NCEH/DEHSP)" userId="6ab136a1-b1ca-4f08-b860-fb573946c658" providerId="ADAL" clId="{4FCE9DD4-8065-413F-8CFD-FFA99BE626B5}" dt="2020-03-03T16:23:21.920" v="277" actId="1076"/>
          <ac:spMkLst>
            <pc:docMk/>
            <pc:sldMk cId="92838610" sldId="1224"/>
            <ac:spMk id="7" creationId="{EAF771FA-BEEA-41E3-9FE3-A5EBF7C3E27A}"/>
          </ac:spMkLst>
        </pc:spChg>
        <pc:spChg chg="mod">
          <ac:chgData name="Schnall, Amy (CDC/DDNID/NCEH/DEHSP)" userId="6ab136a1-b1ca-4f08-b860-fb573946c658" providerId="ADAL" clId="{4FCE9DD4-8065-413F-8CFD-FFA99BE626B5}" dt="2020-03-03T16:23:21.920" v="277" actId="1076"/>
          <ac:spMkLst>
            <pc:docMk/>
            <pc:sldMk cId="92838610" sldId="1224"/>
            <ac:spMk id="8" creationId="{4003E47D-4F4A-4716-800E-70FF07C0D109}"/>
          </ac:spMkLst>
        </pc:spChg>
        <pc:spChg chg="add">
          <ac:chgData name="Schnall, Amy (CDC/DDNID/NCEH/DEHSP)" userId="6ab136a1-b1ca-4f08-b860-fb573946c658" providerId="ADAL" clId="{4FCE9DD4-8065-413F-8CFD-FFA99BE626B5}" dt="2020-03-03T16:23:16.742" v="276"/>
          <ac:spMkLst>
            <pc:docMk/>
            <pc:sldMk cId="92838610" sldId="1224"/>
            <ac:spMk id="9" creationId="{0DDAC7AE-A533-4B21-BD68-2180E2F68CC6}"/>
          </ac:spMkLst>
        </pc:spChg>
      </pc:sldChg>
      <pc:sldChg chg="add del">
        <pc:chgData name="Schnall, Amy (CDC/DDNID/NCEH/DEHSP)" userId="6ab136a1-b1ca-4f08-b860-fb573946c658" providerId="ADAL" clId="{4FCE9DD4-8065-413F-8CFD-FFA99BE626B5}" dt="2020-03-03T16:23:02.029" v="273"/>
        <pc:sldMkLst>
          <pc:docMk/>
          <pc:sldMk cId="2334903881" sldId="1224"/>
        </pc:sldMkLst>
      </pc:sldChg>
      <pc:sldChg chg="modSp add del">
        <pc:chgData name="Schnall, Amy (CDC/DDNID/NCEH/DEHSP)" userId="6ab136a1-b1ca-4f08-b860-fb573946c658" providerId="ADAL" clId="{4FCE9DD4-8065-413F-8CFD-FFA99BE626B5}" dt="2020-03-03T16:24:09.278" v="308"/>
        <pc:sldMkLst>
          <pc:docMk/>
          <pc:sldMk cId="628212294" sldId="1225"/>
        </pc:sldMkLst>
        <pc:spChg chg="mod">
          <ac:chgData name="Schnall, Amy (CDC/DDNID/NCEH/DEHSP)" userId="6ab136a1-b1ca-4f08-b860-fb573946c658" providerId="ADAL" clId="{4FCE9DD4-8065-413F-8CFD-FFA99BE626B5}" dt="2020-03-03T16:24:09.278" v="308"/>
          <ac:spMkLst>
            <pc:docMk/>
            <pc:sldMk cId="628212294" sldId="1225"/>
            <ac:spMk id="3" creationId="{00000000-0000-0000-0000-000000000000}"/>
          </ac:spMkLst>
        </pc:spChg>
      </pc:sldChg>
      <pc:sldChg chg="addSp delSp modSp add">
        <pc:chgData name="Schnall, Amy (CDC/DDNID/NCEH/DEHSP)" userId="6ab136a1-b1ca-4f08-b860-fb573946c658" providerId="ADAL" clId="{4FCE9DD4-8065-413F-8CFD-FFA99BE626B5}" dt="2020-03-03T16:24:25.324" v="315" actId="1076"/>
        <pc:sldMkLst>
          <pc:docMk/>
          <pc:sldMk cId="1384132239" sldId="1225"/>
        </pc:sldMkLst>
        <pc:spChg chg="mod">
          <ac:chgData name="Schnall, Amy (CDC/DDNID/NCEH/DEHSP)" userId="6ab136a1-b1ca-4f08-b860-fb573946c658" providerId="ADAL" clId="{4FCE9DD4-8065-413F-8CFD-FFA99BE626B5}" dt="2020-03-03T16:24:25.324" v="315" actId="1076"/>
          <ac:spMkLst>
            <pc:docMk/>
            <pc:sldMk cId="1384132239" sldId="1225"/>
            <ac:spMk id="7" creationId="{9E1E2E61-410A-4942-B481-DB899AD4804B}"/>
          </ac:spMkLst>
        </pc:spChg>
        <pc:spChg chg="mod">
          <ac:chgData name="Schnall, Amy (CDC/DDNID/NCEH/DEHSP)" userId="6ab136a1-b1ca-4f08-b860-fb573946c658" providerId="ADAL" clId="{4FCE9DD4-8065-413F-8CFD-FFA99BE626B5}" dt="2020-03-03T16:24:25.324" v="315" actId="1076"/>
          <ac:spMkLst>
            <pc:docMk/>
            <pc:sldMk cId="1384132239" sldId="1225"/>
            <ac:spMk id="8" creationId="{E7F11C49-49E0-4157-B2B1-84E7B02203D2}"/>
          </ac:spMkLst>
        </pc:spChg>
        <pc:spChg chg="mod">
          <ac:chgData name="Schnall, Amy (CDC/DDNID/NCEH/DEHSP)" userId="6ab136a1-b1ca-4f08-b860-fb573946c658" providerId="ADAL" clId="{4FCE9DD4-8065-413F-8CFD-FFA99BE626B5}" dt="2020-03-03T16:24:25.324" v="315" actId="1076"/>
          <ac:spMkLst>
            <pc:docMk/>
            <pc:sldMk cId="1384132239" sldId="1225"/>
            <ac:spMk id="9" creationId="{D37DAD9D-F44D-4385-BF88-86CD5CD1FA15}"/>
          </ac:spMkLst>
        </pc:spChg>
        <pc:spChg chg="mod">
          <ac:chgData name="Schnall, Amy (CDC/DDNID/NCEH/DEHSP)" userId="6ab136a1-b1ca-4f08-b860-fb573946c658" providerId="ADAL" clId="{4FCE9DD4-8065-413F-8CFD-FFA99BE626B5}" dt="2020-03-03T16:24:25.324" v="315" actId="1076"/>
          <ac:spMkLst>
            <pc:docMk/>
            <pc:sldMk cId="1384132239" sldId="1225"/>
            <ac:spMk id="10" creationId="{0B9CA6FE-C127-40BE-A32A-FB54B88DF688}"/>
          </ac:spMkLst>
        </pc:spChg>
        <pc:spChg chg="add del">
          <ac:chgData name="Schnall, Amy (CDC/DDNID/NCEH/DEHSP)" userId="6ab136a1-b1ca-4f08-b860-fb573946c658" providerId="ADAL" clId="{4FCE9DD4-8065-413F-8CFD-FFA99BE626B5}" dt="2020-03-03T16:24:13.458" v="312"/>
          <ac:spMkLst>
            <pc:docMk/>
            <pc:sldMk cId="1384132239" sldId="1225"/>
            <ac:spMk id="11" creationId="{93A59228-9F3F-43FB-BEAB-4D3C16D37996}"/>
          </ac:spMkLst>
        </pc:spChg>
        <pc:spChg chg="add">
          <ac:chgData name="Schnall, Amy (CDC/DDNID/NCEH/DEHSP)" userId="6ab136a1-b1ca-4f08-b860-fb573946c658" providerId="ADAL" clId="{4FCE9DD4-8065-413F-8CFD-FFA99BE626B5}" dt="2020-03-03T16:24:20.141" v="314"/>
          <ac:spMkLst>
            <pc:docMk/>
            <pc:sldMk cId="1384132239" sldId="1225"/>
            <ac:spMk id="12" creationId="{DD0B929F-4E22-4056-90BB-D737B0621DB2}"/>
          </ac:spMkLst>
        </pc:spChg>
      </pc:sldChg>
      <pc:sldChg chg="modSp add">
        <pc:chgData name="Schnall, Amy (CDC/DDNID/NCEH/DEHSP)" userId="6ab136a1-b1ca-4f08-b860-fb573946c658" providerId="ADAL" clId="{4FCE9DD4-8065-413F-8CFD-FFA99BE626B5}" dt="2020-03-03T16:24:55.478" v="320" actId="2085"/>
        <pc:sldMkLst>
          <pc:docMk/>
          <pc:sldMk cId="1831157211" sldId="1226"/>
        </pc:sldMkLst>
        <pc:graphicFrameChg chg="mod">
          <ac:chgData name="Schnall, Amy (CDC/DDNID/NCEH/DEHSP)" userId="6ab136a1-b1ca-4f08-b860-fb573946c658" providerId="ADAL" clId="{4FCE9DD4-8065-413F-8CFD-FFA99BE626B5}" dt="2020-03-03T16:24:55.478" v="320" actId="2085"/>
          <ac:graphicFrameMkLst>
            <pc:docMk/>
            <pc:sldMk cId="1831157211" sldId="1226"/>
            <ac:graphicFrameMk id="8" creationId="{5EB7A1F8-07D0-4DA4-BDEB-8BBC2081C3A5}"/>
          </ac:graphicFrameMkLst>
        </pc:graphicFrameChg>
      </pc:sldChg>
      <pc:sldChg chg="add del">
        <pc:chgData name="Schnall, Amy (CDC/DDNID/NCEH/DEHSP)" userId="6ab136a1-b1ca-4f08-b860-fb573946c658" providerId="ADAL" clId="{4FCE9DD4-8065-413F-8CFD-FFA99BE626B5}" dt="2020-03-03T16:25:26.609" v="328" actId="2696"/>
        <pc:sldMkLst>
          <pc:docMk/>
          <pc:sldMk cId="1995887432" sldId="1227"/>
        </pc:sldMkLst>
      </pc:sldChg>
      <pc:sldChg chg="delSp add">
        <pc:chgData name="Schnall, Amy (CDC/DDNID/NCEH/DEHSP)" userId="6ab136a1-b1ca-4f08-b860-fb573946c658" providerId="ADAL" clId="{4FCE9DD4-8065-413F-8CFD-FFA99BE626B5}" dt="2020-03-03T16:25:56.165" v="337" actId="478"/>
        <pc:sldMkLst>
          <pc:docMk/>
          <pc:sldMk cId="2764873236" sldId="1227"/>
        </pc:sldMkLst>
        <pc:picChg chg="del">
          <ac:chgData name="Schnall, Amy (CDC/DDNID/NCEH/DEHSP)" userId="6ab136a1-b1ca-4f08-b860-fb573946c658" providerId="ADAL" clId="{4FCE9DD4-8065-413F-8CFD-FFA99BE626B5}" dt="2020-03-03T16:25:56.165" v="337" actId="478"/>
          <ac:picMkLst>
            <pc:docMk/>
            <pc:sldMk cId="2764873236" sldId="1227"/>
            <ac:picMk id="5" creationId="{68B6DF08-B6E6-4BC3-8751-E0C3819834ED}"/>
          </ac:picMkLst>
        </pc:picChg>
      </pc:sldChg>
      <pc:sldChg chg="add del">
        <pc:chgData name="Schnall, Amy (CDC/DDNID/NCEH/DEHSP)" userId="6ab136a1-b1ca-4f08-b860-fb573946c658" providerId="ADAL" clId="{4FCE9DD4-8065-413F-8CFD-FFA99BE626B5}" dt="2020-03-03T16:25:54.592" v="335"/>
        <pc:sldMkLst>
          <pc:docMk/>
          <pc:sldMk cId="4174297346" sldId="1227"/>
        </pc:sldMkLst>
      </pc:sldChg>
      <pc:sldChg chg="delSp add del">
        <pc:chgData name="Schnall, Amy (CDC/DDNID/NCEH/DEHSP)" userId="6ab136a1-b1ca-4f08-b860-fb573946c658" providerId="ADAL" clId="{4FCE9DD4-8065-413F-8CFD-FFA99BE626B5}" dt="2020-03-03T16:25:59.279" v="338" actId="478"/>
        <pc:sldMkLst>
          <pc:docMk/>
          <pc:sldMk cId="3810436188" sldId="1228"/>
        </pc:sldMkLst>
        <pc:picChg chg="del">
          <ac:chgData name="Schnall, Amy (CDC/DDNID/NCEH/DEHSP)" userId="6ab136a1-b1ca-4f08-b860-fb573946c658" providerId="ADAL" clId="{4FCE9DD4-8065-413F-8CFD-FFA99BE626B5}" dt="2020-03-03T16:25:59.279" v="338" actId="478"/>
          <ac:picMkLst>
            <pc:docMk/>
            <pc:sldMk cId="3810436188" sldId="1228"/>
            <ac:picMk id="5" creationId="{68B6DF08-B6E6-4BC3-8751-E0C3819834ED}"/>
          </ac:picMkLst>
        </pc:picChg>
      </pc:sldChg>
      <pc:sldChg chg="addSp add">
        <pc:chgData name="Schnall, Amy (CDC/DDNID/NCEH/DEHSP)" userId="6ab136a1-b1ca-4f08-b860-fb573946c658" providerId="ADAL" clId="{4FCE9DD4-8065-413F-8CFD-FFA99BE626B5}" dt="2020-03-03T16:26:41.305" v="345"/>
        <pc:sldMkLst>
          <pc:docMk/>
          <pc:sldMk cId="1659487679" sldId="1229"/>
        </pc:sldMkLst>
        <pc:spChg chg="add">
          <ac:chgData name="Schnall, Amy (CDC/DDNID/NCEH/DEHSP)" userId="6ab136a1-b1ca-4f08-b860-fb573946c658" providerId="ADAL" clId="{4FCE9DD4-8065-413F-8CFD-FFA99BE626B5}" dt="2020-03-03T16:26:41.305" v="345"/>
          <ac:spMkLst>
            <pc:docMk/>
            <pc:sldMk cId="1659487679" sldId="1229"/>
            <ac:spMk id="7" creationId="{4AB6C860-DAB6-4529-8E91-98DF2294634B}"/>
          </ac:spMkLst>
        </pc:spChg>
      </pc:sldChg>
      <pc:sldChg chg="add del">
        <pc:chgData name="Schnall, Amy (CDC/DDNID/NCEH/DEHSP)" userId="6ab136a1-b1ca-4f08-b860-fb573946c658" providerId="ADAL" clId="{4FCE9DD4-8065-413F-8CFD-FFA99BE626B5}" dt="2020-03-03T16:26:26.438" v="342"/>
        <pc:sldMkLst>
          <pc:docMk/>
          <pc:sldMk cId="3578125258" sldId="1229"/>
        </pc:sldMkLst>
      </pc:sldChg>
      <pc:sldChg chg="addSp add">
        <pc:chgData name="Schnall, Amy (CDC/DDNID/NCEH/DEHSP)" userId="6ab136a1-b1ca-4f08-b860-fb573946c658" providerId="ADAL" clId="{4FCE9DD4-8065-413F-8CFD-FFA99BE626B5}" dt="2020-03-03T16:26:43.658" v="346"/>
        <pc:sldMkLst>
          <pc:docMk/>
          <pc:sldMk cId="2784556851" sldId="1230"/>
        </pc:sldMkLst>
        <pc:spChg chg="add">
          <ac:chgData name="Schnall, Amy (CDC/DDNID/NCEH/DEHSP)" userId="6ab136a1-b1ca-4f08-b860-fb573946c658" providerId="ADAL" clId="{4FCE9DD4-8065-413F-8CFD-FFA99BE626B5}" dt="2020-03-03T16:26:43.658" v="346"/>
          <ac:spMkLst>
            <pc:docMk/>
            <pc:sldMk cId="2784556851" sldId="1230"/>
            <ac:spMk id="7" creationId="{92191939-35FA-4572-A629-E29F347DDA1C}"/>
          </ac:spMkLst>
        </pc:spChg>
      </pc:sldChg>
      <pc:sldChg chg="add del">
        <pc:chgData name="Schnall, Amy (CDC/DDNID/NCEH/DEHSP)" userId="6ab136a1-b1ca-4f08-b860-fb573946c658" providerId="ADAL" clId="{4FCE9DD4-8065-413F-8CFD-FFA99BE626B5}" dt="2020-03-03T16:26:26.438" v="342"/>
        <pc:sldMkLst>
          <pc:docMk/>
          <pc:sldMk cId="3773285571" sldId="1230"/>
        </pc:sldMkLst>
      </pc:sldChg>
      <pc:sldChg chg="addSp add">
        <pc:chgData name="Schnall, Amy (CDC/DDNID/NCEH/DEHSP)" userId="6ab136a1-b1ca-4f08-b860-fb573946c658" providerId="ADAL" clId="{4FCE9DD4-8065-413F-8CFD-FFA99BE626B5}" dt="2020-03-03T16:26:45.689" v="347"/>
        <pc:sldMkLst>
          <pc:docMk/>
          <pc:sldMk cId="2290890990" sldId="1231"/>
        </pc:sldMkLst>
        <pc:spChg chg="add">
          <ac:chgData name="Schnall, Amy (CDC/DDNID/NCEH/DEHSP)" userId="6ab136a1-b1ca-4f08-b860-fb573946c658" providerId="ADAL" clId="{4FCE9DD4-8065-413F-8CFD-FFA99BE626B5}" dt="2020-03-03T16:26:45.689" v="347"/>
          <ac:spMkLst>
            <pc:docMk/>
            <pc:sldMk cId="2290890990" sldId="1231"/>
            <ac:spMk id="9" creationId="{62F2AA3C-4899-44CD-A01E-9E13602925B6}"/>
          </ac:spMkLst>
        </pc:spChg>
      </pc:sldChg>
      <pc:sldChg chg="add del">
        <pc:chgData name="Schnall, Amy (CDC/DDNID/NCEH/DEHSP)" userId="6ab136a1-b1ca-4f08-b860-fb573946c658" providerId="ADAL" clId="{4FCE9DD4-8065-413F-8CFD-FFA99BE626B5}" dt="2020-03-03T16:26:26.438" v="342"/>
        <pc:sldMkLst>
          <pc:docMk/>
          <pc:sldMk cId="3187624639" sldId="1231"/>
        </pc:sldMkLst>
      </pc:sldChg>
      <pc:sldChg chg="addSp add">
        <pc:chgData name="Schnall, Amy (CDC/DDNID/NCEH/DEHSP)" userId="6ab136a1-b1ca-4f08-b860-fb573946c658" providerId="ADAL" clId="{4FCE9DD4-8065-413F-8CFD-FFA99BE626B5}" dt="2020-03-03T16:26:47.773" v="348"/>
        <pc:sldMkLst>
          <pc:docMk/>
          <pc:sldMk cId="131778378" sldId="1232"/>
        </pc:sldMkLst>
        <pc:spChg chg="add">
          <ac:chgData name="Schnall, Amy (CDC/DDNID/NCEH/DEHSP)" userId="6ab136a1-b1ca-4f08-b860-fb573946c658" providerId="ADAL" clId="{4FCE9DD4-8065-413F-8CFD-FFA99BE626B5}" dt="2020-03-03T16:26:47.773" v="348"/>
          <ac:spMkLst>
            <pc:docMk/>
            <pc:sldMk cId="131778378" sldId="1232"/>
            <ac:spMk id="8" creationId="{7217C99E-576D-4015-8BF7-B354609B29A7}"/>
          </ac:spMkLst>
        </pc:spChg>
      </pc:sldChg>
      <pc:sldChg chg="add del">
        <pc:chgData name="Schnall, Amy (CDC/DDNID/NCEH/DEHSP)" userId="6ab136a1-b1ca-4f08-b860-fb573946c658" providerId="ADAL" clId="{4FCE9DD4-8065-413F-8CFD-FFA99BE626B5}" dt="2020-03-03T16:26:26.438" v="342"/>
        <pc:sldMkLst>
          <pc:docMk/>
          <pc:sldMk cId="4028415191" sldId="1232"/>
        </pc:sldMkLst>
      </pc:sldChg>
      <pc:sldChg chg="add del">
        <pc:chgData name="Schnall, Amy (CDC/DDNID/NCEH/DEHSP)" userId="6ab136a1-b1ca-4f08-b860-fb573946c658" providerId="ADAL" clId="{4FCE9DD4-8065-413F-8CFD-FFA99BE626B5}" dt="2020-03-03T16:26:26.438" v="342"/>
        <pc:sldMkLst>
          <pc:docMk/>
          <pc:sldMk cId="1162637514" sldId="1233"/>
        </pc:sldMkLst>
      </pc:sldChg>
      <pc:sldChg chg="addSp add">
        <pc:chgData name="Schnall, Amy (CDC/DDNID/NCEH/DEHSP)" userId="6ab136a1-b1ca-4f08-b860-fb573946c658" providerId="ADAL" clId="{4FCE9DD4-8065-413F-8CFD-FFA99BE626B5}" dt="2020-03-03T16:26:49.682" v="349"/>
        <pc:sldMkLst>
          <pc:docMk/>
          <pc:sldMk cId="1630227763" sldId="1233"/>
        </pc:sldMkLst>
        <pc:spChg chg="add">
          <ac:chgData name="Schnall, Amy (CDC/DDNID/NCEH/DEHSP)" userId="6ab136a1-b1ca-4f08-b860-fb573946c658" providerId="ADAL" clId="{4FCE9DD4-8065-413F-8CFD-FFA99BE626B5}" dt="2020-03-03T16:26:49.682" v="349"/>
          <ac:spMkLst>
            <pc:docMk/>
            <pc:sldMk cId="1630227763" sldId="1233"/>
            <ac:spMk id="7" creationId="{80468D9F-17EA-4B32-AA74-D6CF3DC43821}"/>
          </ac:spMkLst>
        </pc:spChg>
      </pc:sldChg>
      <pc:sldChg chg="addSp delSp add del setBg delDesignElem">
        <pc:chgData name="Schnall, Amy (CDC/DDNID/NCEH/DEHSP)" userId="6ab136a1-b1ca-4f08-b860-fb573946c658" providerId="ADAL" clId="{4FCE9DD4-8065-413F-8CFD-FFA99BE626B5}" dt="2020-03-03T16:27:04.588" v="359"/>
        <pc:sldMkLst>
          <pc:docMk/>
          <pc:sldMk cId="3075412165" sldId="1234"/>
        </pc:sldMkLst>
        <pc:spChg chg="add">
          <ac:chgData name="Schnall, Amy (CDC/DDNID/NCEH/DEHSP)" userId="6ab136a1-b1ca-4f08-b860-fb573946c658" providerId="ADAL" clId="{4FCE9DD4-8065-413F-8CFD-FFA99BE626B5}" dt="2020-03-03T16:27:04.588" v="359"/>
          <ac:spMkLst>
            <pc:docMk/>
            <pc:sldMk cId="3075412165" sldId="1234"/>
            <ac:spMk id="7" creationId="{AEE94E54-BA3C-4231-850C-B61CC509EB27}"/>
          </ac:spMkLst>
        </pc:spChg>
        <pc:spChg chg="add del">
          <ac:chgData name="Schnall, Amy (CDC/DDNID/NCEH/DEHSP)" userId="6ab136a1-b1ca-4f08-b860-fb573946c658" providerId="ADAL" clId="{4FCE9DD4-8065-413F-8CFD-FFA99BE626B5}" dt="2020-03-03T16:27:02.912" v="357"/>
          <ac:spMkLst>
            <pc:docMk/>
            <pc:sldMk cId="3075412165" sldId="1234"/>
            <ac:spMk id="9" creationId="{B0792D4F-247E-46FE-85FC-881DEFA41D94}"/>
          </ac:spMkLst>
        </pc:spChg>
        <pc:cxnChg chg="add del">
          <ac:chgData name="Schnall, Amy (CDC/DDNID/NCEH/DEHSP)" userId="6ab136a1-b1ca-4f08-b860-fb573946c658" providerId="ADAL" clId="{4FCE9DD4-8065-413F-8CFD-FFA99BE626B5}" dt="2020-03-03T16:27:02.912" v="357"/>
          <ac:cxnSpMkLst>
            <pc:docMk/>
            <pc:sldMk cId="3075412165" sldId="1234"/>
            <ac:cxnSpMk id="11" creationId="{749A7284-D010-4ACB-A08A-FC3C3689B5EB}"/>
          </ac:cxnSpMkLst>
        </pc:cxnChg>
      </pc:sldChg>
      <pc:sldChg chg="modSp add del">
        <pc:chgData name="Schnall, Amy (CDC/DDNID/NCEH/DEHSP)" userId="6ab136a1-b1ca-4f08-b860-fb573946c658" providerId="ADAL" clId="{4FCE9DD4-8065-413F-8CFD-FFA99BE626B5}" dt="2020-03-03T16:28:01.470" v="374"/>
        <pc:sldMkLst>
          <pc:docMk/>
          <pc:sldMk cId="2463245342" sldId="1235"/>
        </pc:sldMkLst>
        <pc:spChg chg="mod">
          <ac:chgData name="Schnall, Amy (CDC/DDNID/NCEH/DEHSP)" userId="6ab136a1-b1ca-4f08-b860-fb573946c658" providerId="ADAL" clId="{4FCE9DD4-8065-413F-8CFD-FFA99BE626B5}" dt="2020-03-03T16:28:01.470" v="374"/>
          <ac:spMkLst>
            <pc:docMk/>
            <pc:sldMk cId="2463245342" sldId="1235"/>
            <ac:spMk id="5" creationId="{00000000-0000-0000-0000-000000000000}"/>
          </ac:spMkLst>
        </pc:spChg>
      </pc:sldChg>
      <pc:sldChg chg="add del">
        <pc:chgData name="Schnall, Amy (CDC/DDNID/NCEH/DEHSP)" userId="6ab136a1-b1ca-4f08-b860-fb573946c658" providerId="ADAL" clId="{4FCE9DD4-8065-413F-8CFD-FFA99BE626B5}" dt="2020-03-03T16:28:36.642" v="389" actId="2696"/>
        <pc:sldMkLst>
          <pc:docMk/>
          <pc:sldMk cId="2647267194" sldId="1235"/>
        </pc:sldMkLst>
      </pc:sldChg>
      <pc:sldChg chg="addSp delSp modSp add">
        <pc:chgData name="Schnall, Amy (CDC/DDNID/NCEH/DEHSP)" userId="6ab136a1-b1ca-4f08-b860-fb573946c658" providerId="ADAL" clId="{4FCE9DD4-8065-413F-8CFD-FFA99BE626B5}" dt="2020-03-03T16:28:53.249" v="391" actId="478"/>
        <pc:sldMkLst>
          <pc:docMk/>
          <pc:sldMk cId="2987694230" sldId="1236"/>
        </pc:sldMkLst>
        <pc:spChg chg="del">
          <ac:chgData name="Schnall, Amy (CDC/DDNID/NCEH/DEHSP)" userId="6ab136a1-b1ca-4f08-b860-fb573946c658" providerId="ADAL" clId="{4FCE9DD4-8065-413F-8CFD-FFA99BE626B5}" dt="2020-03-03T16:28:11.421" v="380" actId="478"/>
          <ac:spMkLst>
            <pc:docMk/>
            <pc:sldMk cId="2987694230" sldId="1236"/>
            <ac:spMk id="2" creationId="{051BEEE2-9D77-4BB4-90AC-B5AA590591F0}"/>
          </ac:spMkLst>
        </pc:spChg>
        <pc:spChg chg="del">
          <ac:chgData name="Schnall, Amy (CDC/DDNID/NCEH/DEHSP)" userId="6ab136a1-b1ca-4f08-b860-fb573946c658" providerId="ADAL" clId="{4FCE9DD4-8065-413F-8CFD-FFA99BE626B5}" dt="2020-03-03T16:28:10.141" v="379" actId="478"/>
          <ac:spMkLst>
            <pc:docMk/>
            <pc:sldMk cId="2987694230" sldId="1236"/>
            <ac:spMk id="3" creationId="{C495A3EE-3C24-4022-83C5-80D65F457D31}"/>
          </ac:spMkLst>
        </pc:spChg>
        <pc:spChg chg="add del">
          <ac:chgData name="Schnall, Amy (CDC/DDNID/NCEH/DEHSP)" userId="6ab136a1-b1ca-4f08-b860-fb573946c658" providerId="ADAL" clId="{4FCE9DD4-8065-413F-8CFD-FFA99BE626B5}" dt="2020-03-03T16:28:28.430" v="386"/>
          <ac:spMkLst>
            <pc:docMk/>
            <pc:sldMk cId="2987694230" sldId="1236"/>
            <ac:spMk id="5" creationId="{DD7F7050-5006-48C7-98A5-1D995812588B}"/>
          </ac:spMkLst>
        </pc:spChg>
        <pc:spChg chg="add del mod">
          <ac:chgData name="Schnall, Amy (CDC/DDNID/NCEH/DEHSP)" userId="6ab136a1-b1ca-4f08-b860-fb573946c658" providerId="ADAL" clId="{4FCE9DD4-8065-413F-8CFD-FFA99BE626B5}" dt="2020-03-03T16:28:28.430" v="386"/>
          <ac:spMkLst>
            <pc:docMk/>
            <pc:sldMk cId="2987694230" sldId="1236"/>
            <ac:spMk id="6" creationId="{49A07EEF-7644-44B1-A0DD-70748BF1749C}"/>
          </ac:spMkLst>
        </pc:spChg>
        <pc:spChg chg="add mod">
          <ac:chgData name="Schnall, Amy (CDC/DDNID/NCEH/DEHSP)" userId="6ab136a1-b1ca-4f08-b860-fb573946c658" providerId="ADAL" clId="{4FCE9DD4-8065-413F-8CFD-FFA99BE626B5}" dt="2020-03-03T16:28:31.477" v="388" actId="1076"/>
          <ac:spMkLst>
            <pc:docMk/>
            <pc:sldMk cId="2987694230" sldId="1236"/>
            <ac:spMk id="7" creationId="{847F3CAB-071E-4D81-BC41-F7F1930C1250}"/>
          </ac:spMkLst>
        </pc:spChg>
        <pc:spChg chg="add del mod">
          <ac:chgData name="Schnall, Amy (CDC/DDNID/NCEH/DEHSP)" userId="6ab136a1-b1ca-4f08-b860-fb573946c658" providerId="ADAL" clId="{4FCE9DD4-8065-413F-8CFD-FFA99BE626B5}" dt="2020-03-03T16:28:53.249" v="391" actId="478"/>
          <ac:spMkLst>
            <pc:docMk/>
            <pc:sldMk cId="2987694230" sldId="1236"/>
            <ac:spMk id="8" creationId="{ADB28548-290C-428D-82FF-FB8D1E1B05E6}"/>
          </ac:spMkLst>
        </pc:spChg>
        <pc:picChg chg="add mod">
          <ac:chgData name="Schnall, Amy (CDC/DDNID/NCEH/DEHSP)" userId="6ab136a1-b1ca-4f08-b860-fb573946c658" providerId="ADAL" clId="{4FCE9DD4-8065-413F-8CFD-FFA99BE626B5}" dt="2020-03-03T16:28:18.707" v="382" actId="14100"/>
          <ac:picMkLst>
            <pc:docMk/>
            <pc:sldMk cId="2987694230" sldId="1236"/>
            <ac:picMk id="4" creationId="{2719F180-CEAB-49F2-906D-8B97201FDA82}"/>
          </ac:picMkLst>
        </pc:picChg>
      </pc:sldChg>
      <pc:sldMasterChg chg="delSldLayout modSldLayout">
        <pc:chgData name="Schnall, Amy (CDC/DDNID/NCEH/DEHSP)" userId="6ab136a1-b1ca-4f08-b860-fb573946c658" providerId="ADAL" clId="{4FCE9DD4-8065-413F-8CFD-FFA99BE626B5}" dt="2020-03-03T16:09:05.118" v="44" actId="478"/>
        <pc:sldMasterMkLst>
          <pc:docMk/>
          <pc:sldMasterMk cId="2969961348" sldId="2147483808"/>
        </pc:sldMasterMkLst>
        <pc:sldLayoutChg chg="del">
          <pc:chgData name="Schnall, Amy (CDC/DDNID/NCEH/DEHSP)" userId="6ab136a1-b1ca-4f08-b860-fb573946c658" providerId="ADAL" clId="{4FCE9DD4-8065-413F-8CFD-FFA99BE626B5}" dt="2020-03-03T16:09:02.810" v="43" actId="2696"/>
          <pc:sldLayoutMkLst>
            <pc:docMk/>
            <pc:sldMasterMk cId="2969961348" sldId="2147483808"/>
            <pc:sldLayoutMk cId="243067970" sldId="2147483823"/>
          </pc:sldLayoutMkLst>
        </pc:sldLayoutChg>
        <pc:sldLayoutChg chg="delSp">
          <pc:chgData name="Schnall, Amy (CDC/DDNID/NCEH/DEHSP)" userId="6ab136a1-b1ca-4f08-b860-fb573946c658" providerId="ADAL" clId="{4FCE9DD4-8065-413F-8CFD-FFA99BE626B5}" dt="2020-03-03T16:09:05.118" v="44" actId="478"/>
          <pc:sldLayoutMkLst>
            <pc:docMk/>
            <pc:sldMasterMk cId="2969961348" sldId="2147483808"/>
            <pc:sldLayoutMk cId="3584413729" sldId="2147483852"/>
          </pc:sldLayoutMkLst>
          <pc:picChg chg="del">
            <ac:chgData name="Schnall, Amy (CDC/DDNID/NCEH/DEHSP)" userId="6ab136a1-b1ca-4f08-b860-fb573946c658" providerId="ADAL" clId="{4FCE9DD4-8065-413F-8CFD-FFA99BE626B5}" dt="2020-03-03T16:09:05.118" v="44" actId="478"/>
            <ac:picMkLst>
              <pc:docMk/>
              <pc:sldMasterMk cId="2969961348" sldId="2147483808"/>
              <pc:sldLayoutMk cId="3584413729" sldId="2147483852"/>
              <ac:picMk id="14" creationId="{00000000-0000-0000-0000-000000000000}"/>
            </ac:picMkLst>
          </pc:picChg>
        </pc:sldLayoutChg>
        <pc:sldLayoutChg chg="del">
          <pc:chgData name="Schnall, Amy (CDC/DDNID/NCEH/DEHSP)" userId="6ab136a1-b1ca-4f08-b860-fb573946c658" providerId="ADAL" clId="{4FCE9DD4-8065-413F-8CFD-FFA99BE626B5}" dt="2020-03-03T16:09:02.138" v="42" actId="2696"/>
          <pc:sldLayoutMkLst>
            <pc:docMk/>
            <pc:sldMasterMk cId="2969961348" sldId="2147483808"/>
            <pc:sldLayoutMk cId="3195207935" sldId="2147483857"/>
          </pc:sldLayoutMkLst>
        </pc:sldLayoutChg>
      </pc:sldMasterChg>
      <pc:sldMasterChg chg="delSldLayout">
        <pc:chgData name="Schnall, Amy (CDC/DDNID/NCEH/DEHSP)" userId="6ab136a1-b1ca-4f08-b860-fb573946c658" providerId="ADAL" clId="{4FCE9DD4-8065-413F-8CFD-FFA99BE626B5}" dt="2020-03-03T16:28:04.907" v="377" actId="2696"/>
        <pc:sldMasterMkLst>
          <pc:docMk/>
          <pc:sldMasterMk cId="1311332221" sldId="2147483858"/>
        </pc:sldMasterMkLst>
        <pc:sldLayoutChg chg="del">
          <pc:chgData name="Schnall, Amy (CDC/DDNID/NCEH/DEHSP)" userId="6ab136a1-b1ca-4f08-b860-fb573946c658" providerId="ADAL" clId="{4FCE9DD4-8065-413F-8CFD-FFA99BE626B5}" dt="2020-03-03T16:18:28.280" v="188" actId="2696"/>
          <pc:sldLayoutMkLst>
            <pc:docMk/>
            <pc:sldMasterMk cId="1311332221" sldId="2147483858"/>
            <pc:sldLayoutMk cId="2075814204" sldId="2147483870"/>
          </pc:sldLayoutMkLst>
        </pc:sldLayoutChg>
        <pc:sldLayoutChg chg="del">
          <pc:chgData name="Schnall, Amy (CDC/DDNID/NCEH/DEHSP)" userId="6ab136a1-b1ca-4f08-b860-fb573946c658" providerId="ADAL" clId="{4FCE9DD4-8065-413F-8CFD-FFA99BE626B5}" dt="2020-03-03T16:28:04.907" v="377" actId="2696"/>
          <pc:sldLayoutMkLst>
            <pc:docMk/>
            <pc:sldMasterMk cId="1311332221" sldId="2147483858"/>
            <pc:sldLayoutMk cId="823949008" sldId="2147483872"/>
          </pc:sldLayoutMkLst>
        </pc:sldLayoutChg>
      </pc:sldMasterChg>
      <pc:sldMasterChg chg="delSldLayout">
        <pc:chgData name="Schnall, Amy (CDC/DDNID/NCEH/DEHSP)" userId="6ab136a1-b1ca-4f08-b860-fb573946c658" providerId="ADAL" clId="{4FCE9DD4-8065-413F-8CFD-FFA99BE626B5}" dt="2020-03-03T16:08:46.384" v="41" actId="2696"/>
        <pc:sldMasterMkLst>
          <pc:docMk/>
          <pc:sldMasterMk cId="3575756804" sldId="2147483963"/>
        </pc:sldMasterMkLst>
        <pc:sldLayoutChg chg="del">
          <pc:chgData name="Schnall, Amy (CDC/DDNID/NCEH/DEHSP)" userId="6ab136a1-b1ca-4f08-b860-fb573946c658" providerId="ADAL" clId="{4FCE9DD4-8065-413F-8CFD-FFA99BE626B5}" dt="2020-03-03T16:08:46.384" v="41" actId="2696"/>
          <pc:sldLayoutMkLst>
            <pc:docMk/>
            <pc:sldMasterMk cId="3575756804" sldId="2147483963"/>
            <pc:sldLayoutMk cId="4051120669" sldId="2147483969"/>
          </pc:sldLayoutMkLst>
        </pc:sldLayoutChg>
      </pc:sldMasterChg>
      <pc:sldMasterChg chg="delSldLayout modSldLayout">
        <pc:chgData name="Schnall, Amy (CDC/DDNID/NCEH/DEHSP)" userId="6ab136a1-b1ca-4f08-b860-fb573946c658" providerId="ADAL" clId="{4FCE9DD4-8065-413F-8CFD-FFA99BE626B5}" dt="2020-03-03T16:08:41.369" v="40" actId="478"/>
        <pc:sldMasterMkLst>
          <pc:docMk/>
          <pc:sldMasterMk cId="2435926210" sldId="2147483983"/>
        </pc:sldMasterMkLst>
        <pc:sldLayoutChg chg="delSp">
          <pc:chgData name="Schnall, Amy (CDC/DDNID/NCEH/DEHSP)" userId="6ab136a1-b1ca-4f08-b860-fb573946c658" providerId="ADAL" clId="{4FCE9DD4-8065-413F-8CFD-FFA99BE626B5}" dt="2020-03-03T16:08:41.369" v="40" actId="478"/>
          <pc:sldLayoutMkLst>
            <pc:docMk/>
            <pc:sldMasterMk cId="2435926210" sldId="2147483983"/>
            <pc:sldLayoutMk cId="3286120514" sldId="2147483995"/>
          </pc:sldLayoutMkLst>
          <pc:picChg chg="del">
            <ac:chgData name="Schnall, Amy (CDC/DDNID/NCEH/DEHSP)" userId="6ab136a1-b1ca-4f08-b860-fb573946c658" providerId="ADAL" clId="{4FCE9DD4-8065-413F-8CFD-FFA99BE626B5}" dt="2020-03-03T16:08:41.369" v="40" actId="478"/>
            <ac:picMkLst>
              <pc:docMk/>
              <pc:sldMasterMk cId="2435926210" sldId="2147483983"/>
              <pc:sldLayoutMk cId="3286120514" sldId="2147483995"/>
              <ac:picMk id="5" creationId="{00000000-0000-0000-0000-000000000000}"/>
            </ac:picMkLst>
          </pc:picChg>
        </pc:sldLayoutChg>
        <pc:sldLayoutChg chg="del">
          <pc:chgData name="Schnall, Amy (CDC/DDNID/NCEH/DEHSP)" userId="6ab136a1-b1ca-4f08-b860-fb573946c658" providerId="ADAL" clId="{4FCE9DD4-8065-413F-8CFD-FFA99BE626B5}" dt="2020-03-03T16:08:19.100" v="32" actId="2696"/>
          <pc:sldLayoutMkLst>
            <pc:docMk/>
            <pc:sldMasterMk cId="2435926210" sldId="2147483983"/>
            <pc:sldLayoutMk cId="710565356" sldId="2147483997"/>
          </pc:sldLayoutMkLst>
        </pc:sldLayoutChg>
      </pc:sldMasterChg>
      <pc:sldMasterChg chg="delSldLayout">
        <pc:chgData name="Schnall, Amy (CDC/DDNID/NCEH/DEHSP)" userId="6ab136a1-b1ca-4f08-b860-fb573946c658" providerId="ADAL" clId="{4FCE9DD4-8065-413F-8CFD-FFA99BE626B5}" dt="2020-03-03T16:08:24.689" v="34" actId="2696"/>
        <pc:sldMasterMkLst>
          <pc:docMk/>
          <pc:sldMasterMk cId="276203134" sldId="2147483998"/>
        </pc:sldMasterMkLst>
        <pc:sldLayoutChg chg="del">
          <pc:chgData name="Schnall, Amy (CDC/DDNID/NCEH/DEHSP)" userId="6ab136a1-b1ca-4f08-b860-fb573946c658" providerId="ADAL" clId="{4FCE9DD4-8065-413F-8CFD-FFA99BE626B5}" dt="2020-03-03T16:08:24.689" v="34" actId="2696"/>
          <pc:sldLayoutMkLst>
            <pc:docMk/>
            <pc:sldMasterMk cId="276203134" sldId="2147483998"/>
            <pc:sldLayoutMk cId="885686281" sldId="2147484011"/>
          </pc:sldLayoutMkLst>
        </pc:sldLayoutChg>
        <pc:sldLayoutChg chg="del">
          <pc:chgData name="Schnall, Amy (CDC/DDNID/NCEH/DEHSP)" userId="6ab136a1-b1ca-4f08-b860-fb573946c658" providerId="ADAL" clId="{4FCE9DD4-8065-413F-8CFD-FFA99BE626B5}" dt="2020-03-03T16:08:23.736" v="33" actId="2696"/>
          <pc:sldLayoutMkLst>
            <pc:docMk/>
            <pc:sldMasterMk cId="276203134" sldId="2147483998"/>
            <pc:sldLayoutMk cId="3396544049" sldId="2147484012"/>
          </pc:sldLayoutMkLst>
        </pc:sldLayoutChg>
      </pc:sldMasterChg>
      <pc:sldMasterChg chg="delSldLayout modSldLayout">
        <pc:chgData name="Schnall, Amy (CDC/DDNID/NCEH/DEHSP)" userId="6ab136a1-b1ca-4f08-b860-fb573946c658" providerId="ADAL" clId="{4FCE9DD4-8065-413F-8CFD-FFA99BE626B5}" dt="2020-03-03T16:16:36.561" v="149" actId="478"/>
        <pc:sldMasterMkLst>
          <pc:docMk/>
          <pc:sldMasterMk cId="1130446067" sldId="2147484013"/>
        </pc:sldMasterMkLst>
        <pc:sldLayoutChg chg="del">
          <pc:chgData name="Schnall, Amy (CDC/DDNID/NCEH/DEHSP)" userId="6ab136a1-b1ca-4f08-b860-fb573946c658" providerId="ADAL" clId="{4FCE9DD4-8065-413F-8CFD-FFA99BE626B5}" dt="2020-03-03T16:08:26.641" v="35" actId="2696"/>
          <pc:sldLayoutMkLst>
            <pc:docMk/>
            <pc:sldMasterMk cId="1130446067" sldId="2147484013"/>
            <pc:sldLayoutMk cId="1179190317" sldId="2147484014"/>
          </pc:sldLayoutMkLst>
        </pc:sldLayoutChg>
        <pc:sldLayoutChg chg="delSp">
          <pc:chgData name="Schnall, Amy (CDC/DDNID/NCEH/DEHSP)" userId="6ab136a1-b1ca-4f08-b860-fb573946c658" providerId="ADAL" clId="{4FCE9DD4-8065-413F-8CFD-FFA99BE626B5}" dt="2020-03-03T16:16:36.561" v="149" actId="478"/>
          <pc:sldLayoutMkLst>
            <pc:docMk/>
            <pc:sldMasterMk cId="1130446067" sldId="2147484013"/>
            <pc:sldLayoutMk cId="3220540540" sldId="2147484015"/>
          </pc:sldLayoutMkLst>
          <pc:picChg chg="del">
            <ac:chgData name="Schnall, Amy (CDC/DDNID/NCEH/DEHSP)" userId="6ab136a1-b1ca-4f08-b860-fb573946c658" providerId="ADAL" clId="{4FCE9DD4-8065-413F-8CFD-FFA99BE626B5}" dt="2020-03-03T16:16:36.561" v="149" actId="478"/>
            <ac:picMkLst>
              <pc:docMk/>
              <pc:sldMasterMk cId="1130446067" sldId="2147484013"/>
              <pc:sldLayoutMk cId="3220540540" sldId="2147484015"/>
              <ac:picMk id="5" creationId="{00000000-0000-0000-0000-000000000000}"/>
            </ac:picMkLst>
          </pc:picChg>
        </pc:sldLayoutChg>
        <pc:sldLayoutChg chg="delSp">
          <pc:chgData name="Schnall, Amy (CDC/DDNID/NCEH/DEHSP)" userId="6ab136a1-b1ca-4f08-b860-fb573946c658" providerId="ADAL" clId="{4FCE9DD4-8065-413F-8CFD-FFA99BE626B5}" dt="2020-03-03T16:08:33.516" v="39" actId="478"/>
          <pc:sldLayoutMkLst>
            <pc:docMk/>
            <pc:sldMasterMk cId="1130446067" sldId="2147484013"/>
            <pc:sldLayoutMk cId="2692362038" sldId="2147484016"/>
          </pc:sldLayoutMkLst>
          <pc:picChg chg="del">
            <ac:chgData name="Schnall, Amy (CDC/DDNID/NCEH/DEHSP)" userId="6ab136a1-b1ca-4f08-b860-fb573946c658" providerId="ADAL" clId="{4FCE9DD4-8065-413F-8CFD-FFA99BE626B5}" dt="2020-03-03T16:08:33.516" v="39" actId="478"/>
            <ac:picMkLst>
              <pc:docMk/>
              <pc:sldMasterMk cId="1130446067" sldId="2147484013"/>
              <pc:sldLayoutMk cId="2692362038" sldId="2147484016"/>
              <ac:picMk id="14" creationId="{00000000-0000-0000-0000-000000000000}"/>
            </ac:picMkLst>
          </pc:picChg>
        </pc:sldLayoutChg>
        <pc:sldLayoutChg chg="del">
          <pc:chgData name="Schnall, Amy (CDC/DDNID/NCEH/DEHSP)" userId="6ab136a1-b1ca-4f08-b860-fb573946c658" providerId="ADAL" clId="{4FCE9DD4-8065-413F-8CFD-FFA99BE626B5}" dt="2020-03-03T16:08:28.188" v="36" actId="2696"/>
          <pc:sldLayoutMkLst>
            <pc:docMk/>
            <pc:sldMasterMk cId="1130446067" sldId="2147484013"/>
            <pc:sldLayoutMk cId="3004495740" sldId="2147484017"/>
          </pc:sldLayoutMkLst>
        </pc:sldLayoutChg>
        <pc:sldLayoutChg chg="del">
          <pc:chgData name="Schnall, Amy (CDC/DDNID/NCEH/DEHSP)" userId="6ab136a1-b1ca-4f08-b860-fb573946c658" providerId="ADAL" clId="{4FCE9DD4-8065-413F-8CFD-FFA99BE626B5}" dt="2020-03-03T16:08:29.656" v="37" actId="2696"/>
          <pc:sldLayoutMkLst>
            <pc:docMk/>
            <pc:sldMasterMk cId="1130446067" sldId="2147484013"/>
            <pc:sldLayoutMk cId="366816710" sldId="2147484018"/>
          </pc:sldLayoutMkLst>
        </pc:sldLayoutChg>
        <pc:sldLayoutChg chg="del">
          <pc:chgData name="Schnall, Amy (CDC/DDNID/NCEH/DEHSP)" userId="6ab136a1-b1ca-4f08-b860-fb573946c658" providerId="ADAL" clId="{4FCE9DD4-8065-413F-8CFD-FFA99BE626B5}" dt="2020-03-03T16:08:30.703" v="38" actId="2696"/>
          <pc:sldLayoutMkLst>
            <pc:docMk/>
            <pc:sldMasterMk cId="1130446067" sldId="2147484013"/>
            <pc:sldLayoutMk cId="3913395451" sldId="2147484019"/>
          </pc:sldLayoutMkLst>
        </pc:sldLayoutChg>
      </pc:sldMasterChg>
      <pc:sldMasterChg chg="modSldLayout">
        <pc:chgData name="Schnall, Amy (CDC/DDNID/NCEH/DEHSP)" userId="6ab136a1-b1ca-4f08-b860-fb573946c658" providerId="ADAL" clId="{4FCE9DD4-8065-413F-8CFD-FFA99BE626B5}" dt="2020-03-03T16:14:11.332" v="119" actId="478"/>
        <pc:sldMasterMkLst>
          <pc:docMk/>
          <pc:sldMasterMk cId="3614924585" sldId="2147484017"/>
        </pc:sldMasterMkLst>
        <pc:sldLayoutChg chg="delSp">
          <pc:chgData name="Schnall, Amy (CDC/DDNID/NCEH/DEHSP)" userId="6ab136a1-b1ca-4f08-b860-fb573946c658" providerId="ADAL" clId="{4FCE9DD4-8065-413F-8CFD-FFA99BE626B5}" dt="2020-03-03T16:14:11.332" v="119" actId="478"/>
          <pc:sldLayoutMkLst>
            <pc:docMk/>
            <pc:sldMasterMk cId="3614924585" sldId="2147484017"/>
            <pc:sldLayoutMk cId="1091609066" sldId="2147484029"/>
          </pc:sldLayoutMkLst>
          <pc:picChg chg="del">
            <ac:chgData name="Schnall, Amy (CDC/DDNID/NCEH/DEHSP)" userId="6ab136a1-b1ca-4f08-b860-fb573946c658" providerId="ADAL" clId="{4FCE9DD4-8065-413F-8CFD-FFA99BE626B5}" dt="2020-03-03T16:14:11.332" v="119" actId="478"/>
            <ac:picMkLst>
              <pc:docMk/>
              <pc:sldMasterMk cId="3614924585" sldId="2147484017"/>
              <pc:sldLayoutMk cId="1091609066" sldId="2147484029"/>
              <ac:picMk id="5" creationId="{00000000-0000-0000-0000-000000000000}"/>
            </ac:picMkLst>
          </pc:picChg>
        </pc:sldLayoutChg>
      </pc:sldMasterChg>
      <pc:sldMasterChg chg="modSldLayout">
        <pc:chgData name="Schnall, Amy (CDC/DDNID/NCEH/DEHSP)" userId="6ab136a1-b1ca-4f08-b860-fb573946c658" providerId="ADAL" clId="{4FCE9DD4-8065-413F-8CFD-FFA99BE626B5}" dt="2020-03-03T16:15:18.040" v="136" actId="478"/>
        <pc:sldMasterMkLst>
          <pc:docMk/>
          <pc:sldMasterMk cId="3494161641" sldId="2147484032"/>
        </pc:sldMasterMkLst>
        <pc:sldLayoutChg chg="delSp">
          <pc:chgData name="Schnall, Amy (CDC/DDNID/NCEH/DEHSP)" userId="6ab136a1-b1ca-4f08-b860-fb573946c658" providerId="ADAL" clId="{4FCE9DD4-8065-413F-8CFD-FFA99BE626B5}" dt="2020-03-03T16:15:18.040" v="136" actId="478"/>
          <pc:sldLayoutMkLst>
            <pc:docMk/>
            <pc:sldMasterMk cId="3494161641" sldId="2147484032"/>
            <pc:sldLayoutMk cId="1213261841" sldId="2147484044"/>
          </pc:sldLayoutMkLst>
          <pc:picChg chg="del">
            <ac:chgData name="Schnall, Amy (CDC/DDNID/NCEH/DEHSP)" userId="6ab136a1-b1ca-4f08-b860-fb573946c658" providerId="ADAL" clId="{4FCE9DD4-8065-413F-8CFD-FFA99BE626B5}" dt="2020-03-03T16:15:18.040" v="136" actId="478"/>
            <ac:picMkLst>
              <pc:docMk/>
              <pc:sldMasterMk cId="3494161641" sldId="2147484032"/>
              <pc:sldLayoutMk cId="1213261841" sldId="2147484044"/>
              <ac:picMk id="5" creationId="{00000000-0000-0000-0000-000000000000}"/>
            </ac:picMkLst>
          </pc:picChg>
        </pc:sldLayoutChg>
      </pc:sldMasterChg>
      <pc:sldMasterChg chg="modSldLayout">
        <pc:chgData name="Schnall, Amy (CDC/DDNID/NCEH/DEHSP)" userId="6ab136a1-b1ca-4f08-b860-fb573946c658" providerId="ADAL" clId="{4FCE9DD4-8065-413F-8CFD-FFA99BE626B5}" dt="2020-03-03T16:20:36.747" v="226" actId="478"/>
        <pc:sldMasterMkLst>
          <pc:docMk/>
          <pc:sldMasterMk cId="4096370415" sldId="2147484075"/>
        </pc:sldMasterMkLst>
        <pc:sldLayoutChg chg="delSp">
          <pc:chgData name="Schnall, Amy (CDC/DDNID/NCEH/DEHSP)" userId="6ab136a1-b1ca-4f08-b860-fb573946c658" providerId="ADAL" clId="{4FCE9DD4-8065-413F-8CFD-FFA99BE626B5}" dt="2020-03-03T16:20:36.747" v="226" actId="478"/>
          <pc:sldLayoutMkLst>
            <pc:docMk/>
            <pc:sldMasterMk cId="4096370415" sldId="2147484075"/>
            <pc:sldLayoutMk cId="3017103559" sldId="2147484077"/>
          </pc:sldLayoutMkLst>
          <pc:picChg chg="del">
            <ac:chgData name="Schnall, Amy (CDC/DDNID/NCEH/DEHSP)" userId="6ab136a1-b1ca-4f08-b860-fb573946c658" providerId="ADAL" clId="{4FCE9DD4-8065-413F-8CFD-FFA99BE626B5}" dt="2020-03-03T16:20:36.747" v="226" actId="478"/>
            <ac:picMkLst>
              <pc:docMk/>
              <pc:sldMasterMk cId="4096370415" sldId="2147484075"/>
              <pc:sldLayoutMk cId="3017103559" sldId="2147484077"/>
              <ac:picMk id="5" creationId="{00000000-0000-0000-0000-000000000000}"/>
            </ac:picMkLst>
          </pc:picChg>
        </pc:sldLayoutChg>
      </pc:sldMasterChg>
      <pc:sldMasterChg chg="modSldLayout">
        <pc:chgData name="Schnall, Amy (CDC/DDNID/NCEH/DEHSP)" userId="6ab136a1-b1ca-4f08-b860-fb573946c658" providerId="ADAL" clId="{4FCE9DD4-8065-413F-8CFD-FFA99BE626B5}" dt="2020-03-03T16:21:42.189" v="251" actId="478"/>
        <pc:sldMasterMkLst>
          <pc:docMk/>
          <pc:sldMasterMk cId="3147824912" sldId="2147484082"/>
        </pc:sldMasterMkLst>
        <pc:sldLayoutChg chg="delSp">
          <pc:chgData name="Schnall, Amy (CDC/DDNID/NCEH/DEHSP)" userId="6ab136a1-b1ca-4f08-b860-fb573946c658" providerId="ADAL" clId="{4FCE9DD4-8065-413F-8CFD-FFA99BE626B5}" dt="2020-03-03T16:21:42.189" v="251" actId="478"/>
          <pc:sldLayoutMkLst>
            <pc:docMk/>
            <pc:sldMasterMk cId="3147824912" sldId="2147484082"/>
            <pc:sldLayoutMk cId="847493813" sldId="2147484084"/>
          </pc:sldLayoutMkLst>
          <pc:picChg chg="del">
            <ac:chgData name="Schnall, Amy (CDC/DDNID/NCEH/DEHSP)" userId="6ab136a1-b1ca-4f08-b860-fb573946c658" providerId="ADAL" clId="{4FCE9DD4-8065-413F-8CFD-FFA99BE626B5}" dt="2020-03-03T16:21:42.189" v="251" actId="478"/>
            <ac:picMkLst>
              <pc:docMk/>
              <pc:sldMasterMk cId="3147824912" sldId="2147484082"/>
              <pc:sldLayoutMk cId="847493813" sldId="2147484084"/>
              <ac:picMk id="5" creationId="{00000000-0000-0000-0000-000000000000}"/>
            </ac:picMkLst>
          </pc:picChg>
        </pc:sldLayoutChg>
      </pc:sldMasterChg>
      <pc:sldMasterChg chg="modSldLayout">
        <pc:chgData name="Schnall, Amy (CDC/DDNID/NCEH/DEHSP)" userId="6ab136a1-b1ca-4f08-b860-fb573946c658" providerId="ADAL" clId="{4FCE9DD4-8065-413F-8CFD-FFA99BE626B5}" dt="2020-03-03T16:22:05.299" v="257" actId="478"/>
        <pc:sldMasterMkLst>
          <pc:docMk/>
          <pc:sldMasterMk cId="1580472645" sldId="2147484089"/>
        </pc:sldMasterMkLst>
        <pc:sldLayoutChg chg="delSp">
          <pc:chgData name="Schnall, Amy (CDC/DDNID/NCEH/DEHSP)" userId="6ab136a1-b1ca-4f08-b860-fb573946c658" providerId="ADAL" clId="{4FCE9DD4-8065-413F-8CFD-FFA99BE626B5}" dt="2020-03-03T16:22:05.299" v="257" actId="478"/>
          <pc:sldLayoutMkLst>
            <pc:docMk/>
            <pc:sldMasterMk cId="1580472645" sldId="2147484089"/>
            <pc:sldLayoutMk cId="3458096676" sldId="2147484091"/>
          </pc:sldLayoutMkLst>
          <pc:picChg chg="del">
            <ac:chgData name="Schnall, Amy (CDC/DDNID/NCEH/DEHSP)" userId="6ab136a1-b1ca-4f08-b860-fb573946c658" providerId="ADAL" clId="{4FCE9DD4-8065-413F-8CFD-FFA99BE626B5}" dt="2020-03-03T16:22:05.299" v="257" actId="478"/>
            <ac:picMkLst>
              <pc:docMk/>
              <pc:sldMasterMk cId="1580472645" sldId="2147484089"/>
              <pc:sldLayoutMk cId="3458096676" sldId="2147484091"/>
              <ac:picMk id="5" creationId="{00000000-0000-0000-0000-000000000000}"/>
            </ac:picMkLst>
          </pc:picChg>
        </pc:sldLayoutChg>
      </pc:sldMasterChg>
      <pc:sldMasterChg chg="modSldLayout">
        <pc:chgData name="Schnall, Amy (CDC/DDNID/NCEH/DEHSP)" userId="6ab136a1-b1ca-4f08-b860-fb573946c658" providerId="ADAL" clId="{4FCE9DD4-8065-413F-8CFD-FFA99BE626B5}" dt="2020-03-03T16:23:09.180" v="275" actId="478"/>
        <pc:sldMasterMkLst>
          <pc:docMk/>
          <pc:sldMasterMk cId="1276204225" sldId="2147484096"/>
        </pc:sldMasterMkLst>
        <pc:sldLayoutChg chg="delSp">
          <pc:chgData name="Schnall, Amy (CDC/DDNID/NCEH/DEHSP)" userId="6ab136a1-b1ca-4f08-b860-fb573946c658" providerId="ADAL" clId="{4FCE9DD4-8065-413F-8CFD-FFA99BE626B5}" dt="2020-03-03T16:23:09.180" v="275" actId="478"/>
          <pc:sldLayoutMkLst>
            <pc:docMk/>
            <pc:sldMasterMk cId="1276204225" sldId="2147484096"/>
            <pc:sldLayoutMk cId="937541857" sldId="2147484098"/>
          </pc:sldLayoutMkLst>
          <pc:picChg chg="del">
            <ac:chgData name="Schnall, Amy (CDC/DDNID/NCEH/DEHSP)" userId="6ab136a1-b1ca-4f08-b860-fb573946c658" providerId="ADAL" clId="{4FCE9DD4-8065-413F-8CFD-FFA99BE626B5}" dt="2020-03-03T16:23:09.180" v="275" actId="478"/>
            <ac:picMkLst>
              <pc:docMk/>
              <pc:sldMasterMk cId="1276204225" sldId="2147484096"/>
              <pc:sldLayoutMk cId="937541857" sldId="2147484098"/>
              <ac:picMk id="5" creationId="{00000000-0000-0000-0000-000000000000}"/>
            </ac:picMkLst>
          </pc:picChg>
        </pc:sldLayoutChg>
      </pc:sldMasterChg>
      <pc:sldMasterChg chg="modSldLayout">
        <pc:chgData name="Schnall, Amy (CDC/DDNID/NCEH/DEHSP)" userId="6ab136a1-b1ca-4f08-b860-fb573946c658" providerId="ADAL" clId="{4FCE9DD4-8065-413F-8CFD-FFA99BE626B5}" dt="2020-03-03T16:24:18.323" v="313" actId="478"/>
        <pc:sldMasterMkLst>
          <pc:docMk/>
          <pc:sldMasterMk cId="1685059101" sldId="2147484103"/>
        </pc:sldMasterMkLst>
        <pc:sldLayoutChg chg="delSp">
          <pc:chgData name="Schnall, Amy (CDC/DDNID/NCEH/DEHSP)" userId="6ab136a1-b1ca-4f08-b860-fb573946c658" providerId="ADAL" clId="{4FCE9DD4-8065-413F-8CFD-FFA99BE626B5}" dt="2020-03-03T16:24:18.323" v="313" actId="478"/>
          <pc:sldLayoutMkLst>
            <pc:docMk/>
            <pc:sldMasterMk cId="1685059101" sldId="2147484103"/>
            <pc:sldLayoutMk cId="3275415005" sldId="2147484105"/>
          </pc:sldLayoutMkLst>
          <pc:picChg chg="del">
            <ac:chgData name="Schnall, Amy (CDC/DDNID/NCEH/DEHSP)" userId="6ab136a1-b1ca-4f08-b860-fb573946c658" providerId="ADAL" clId="{4FCE9DD4-8065-413F-8CFD-FFA99BE626B5}" dt="2020-03-03T16:24:18.323" v="313" actId="478"/>
            <ac:picMkLst>
              <pc:docMk/>
              <pc:sldMasterMk cId="1685059101" sldId="2147484103"/>
              <pc:sldLayoutMk cId="3275415005" sldId="2147484105"/>
              <ac:picMk id="5" creationId="{00000000-0000-0000-0000-000000000000}"/>
            </ac:picMkLst>
          </pc:picChg>
        </pc:sldLayoutChg>
      </pc:sldMasterChg>
      <pc:sldMasterChg chg="modSldLayout">
        <pc:chgData name="Schnall, Amy (CDC/DDNID/NCEH/DEHSP)" userId="6ab136a1-b1ca-4f08-b860-fb573946c658" providerId="ADAL" clId="{4FCE9DD4-8065-413F-8CFD-FFA99BE626B5}" dt="2020-03-03T16:25:16.195" v="325" actId="478"/>
        <pc:sldMasterMkLst>
          <pc:docMk/>
          <pc:sldMasterMk cId="3373840686" sldId="2147484110"/>
        </pc:sldMasterMkLst>
        <pc:sldLayoutChg chg="delSp">
          <pc:chgData name="Schnall, Amy (CDC/DDNID/NCEH/DEHSP)" userId="6ab136a1-b1ca-4f08-b860-fb573946c658" providerId="ADAL" clId="{4FCE9DD4-8065-413F-8CFD-FFA99BE626B5}" dt="2020-03-03T16:25:16.195" v="325" actId="478"/>
          <pc:sldLayoutMkLst>
            <pc:docMk/>
            <pc:sldMasterMk cId="3373840686" sldId="2147484110"/>
            <pc:sldLayoutMk cId="1106667382" sldId="2147484112"/>
          </pc:sldLayoutMkLst>
          <pc:picChg chg="del">
            <ac:chgData name="Schnall, Amy (CDC/DDNID/NCEH/DEHSP)" userId="6ab136a1-b1ca-4f08-b860-fb573946c658" providerId="ADAL" clId="{4FCE9DD4-8065-413F-8CFD-FFA99BE626B5}" dt="2020-03-03T16:25:16.195" v="325" actId="478"/>
            <ac:picMkLst>
              <pc:docMk/>
              <pc:sldMasterMk cId="3373840686" sldId="2147484110"/>
              <pc:sldLayoutMk cId="1106667382" sldId="2147484112"/>
              <ac:picMk id="5" creationId="{00000000-0000-0000-0000-000000000000}"/>
            </ac:picMkLst>
          </pc:picChg>
        </pc:sldLayoutChg>
      </pc:sldMasterChg>
      <pc:sldMasterChg chg="modSldLayout">
        <pc:chgData name="Schnall, Amy (CDC/DDNID/NCEH/DEHSP)" userId="6ab136a1-b1ca-4f08-b860-fb573946c658" providerId="ADAL" clId="{4FCE9DD4-8065-413F-8CFD-FFA99BE626B5}" dt="2020-03-03T16:26:31.732" v="344" actId="478"/>
        <pc:sldMasterMkLst>
          <pc:docMk/>
          <pc:sldMasterMk cId="3953939157" sldId="2147484117"/>
        </pc:sldMasterMkLst>
        <pc:sldLayoutChg chg="delSp">
          <pc:chgData name="Schnall, Amy (CDC/DDNID/NCEH/DEHSP)" userId="6ab136a1-b1ca-4f08-b860-fb573946c658" providerId="ADAL" clId="{4FCE9DD4-8065-413F-8CFD-FFA99BE626B5}" dt="2020-03-03T16:26:31.732" v="344" actId="478"/>
          <pc:sldLayoutMkLst>
            <pc:docMk/>
            <pc:sldMasterMk cId="3953939157" sldId="2147484117"/>
            <pc:sldLayoutMk cId="1704307374" sldId="2147484119"/>
          </pc:sldLayoutMkLst>
          <pc:picChg chg="del">
            <ac:chgData name="Schnall, Amy (CDC/DDNID/NCEH/DEHSP)" userId="6ab136a1-b1ca-4f08-b860-fb573946c658" providerId="ADAL" clId="{4FCE9DD4-8065-413F-8CFD-FFA99BE626B5}" dt="2020-03-03T16:26:31.732" v="344" actId="478"/>
            <ac:picMkLst>
              <pc:docMk/>
              <pc:sldMasterMk cId="3953939157" sldId="2147484117"/>
              <pc:sldLayoutMk cId="1704307374" sldId="2147484119"/>
              <ac:picMk id="5" creationId="{00000000-0000-0000-0000-000000000000}"/>
            </ac:picMkLst>
          </pc:picChg>
        </pc:sldLayoutChg>
      </pc:sldMasterChg>
      <pc:sldMasterChg chg="modSldLayout">
        <pc:chgData name="Schnall, Amy (CDC/DDNID/NCEH/DEHSP)" userId="6ab136a1-b1ca-4f08-b860-fb573946c658" providerId="ADAL" clId="{4FCE9DD4-8065-413F-8CFD-FFA99BE626B5}" dt="2020-03-03T16:27:53.103" v="370" actId="478"/>
        <pc:sldMasterMkLst>
          <pc:docMk/>
          <pc:sldMasterMk cId="2132420472" sldId="2147484124"/>
        </pc:sldMasterMkLst>
        <pc:sldLayoutChg chg="delSp">
          <pc:chgData name="Schnall, Amy (CDC/DDNID/NCEH/DEHSP)" userId="6ab136a1-b1ca-4f08-b860-fb573946c658" providerId="ADAL" clId="{4FCE9DD4-8065-413F-8CFD-FFA99BE626B5}" dt="2020-03-03T16:27:53.103" v="370" actId="478"/>
          <pc:sldLayoutMkLst>
            <pc:docMk/>
            <pc:sldMasterMk cId="2132420472" sldId="2147484124"/>
            <pc:sldLayoutMk cId="1828989290" sldId="2147484126"/>
          </pc:sldLayoutMkLst>
          <pc:picChg chg="del">
            <ac:chgData name="Schnall, Amy (CDC/DDNID/NCEH/DEHSP)" userId="6ab136a1-b1ca-4f08-b860-fb573946c658" providerId="ADAL" clId="{4FCE9DD4-8065-413F-8CFD-FFA99BE626B5}" dt="2020-03-03T16:27:53.103" v="370" actId="478"/>
            <ac:picMkLst>
              <pc:docMk/>
              <pc:sldMasterMk cId="2132420472" sldId="2147484124"/>
              <pc:sldLayoutMk cId="1828989290" sldId="2147484126"/>
              <ac:picMk id="7" creationId="{42B75DD5-DCD8-4BA2-9A4F-C360093337F2}"/>
            </ac:picMkLst>
          </pc:picChg>
        </pc:sldLayoutChg>
      </pc:sldMasterChg>
    </pc:docChg>
  </pc:docChgLst>
  <pc:docChgLst>
    <pc:chgData name="Schnall, Amy (CDC/DDNID/NCEH/DEHSP)" userId="6ab136a1-b1ca-4f08-b860-fb573946c658" providerId="ADAL" clId="{20652A87-5853-4DC2-8183-9B8FFF9D49D0}"/>
    <pc:docChg chg="undo redo custSel mod addSld delSld modSld modMainMaster modSection">
      <pc:chgData name="Schnall, Amy (CDC/DDNID/NCEH/DEHSP)" userId="6ab136a1-b1ca-4f08-b860-fb573946c658" providerId="ADAL" clId="{20652A87-5853-4DC2-8183-9B8FFF9D49D0}" dt="2020-01-28T16:17:31.404" v="726" actId="1076"/>
      <pc:docMkLst>
        <pc:docMk/>
      </pc:docMkLst>
      <pc:sldChg chg="addSp delSp modSp mod setBg">
        <pc:chgData name="Schnall, Amy (CDC/DDNID/NCEH/DEHSP)" userId="6ab136a1-b1ca-4f08-b860-fb573946c658" providerId="ADAL" clId="{20652A87-5853-4DC2-8183-9B8FFF9D49D0}" dt="2020-01-24T13:45:23.502" v="104" actId="26606"/>
        <pc:sldMkLst>
          <pc:docMk/>
          <pc:sldMk cId="687642779" sldId="885"/>
        </pc:sldMkLst>
        <pc:spChg chg="mod ord">
          <ac:chgData name="Schnall, Amy (CDC/DDNID/NCEH/DEHSP)" userId="6ab136a1-b1ca-4f08-b860-fb573946c658" providerId="ADAL" clId="{20652A87-5853-4DC2-8183-9B8FFF9D49D0}" dt="2020-01-24T13:45:23.502" v="104" actId="26606"/>
          <ac:spMkLst>
            <pc:docMk/>
            <pc:sldMk cId="687642779" sldId="885"/>
            <ac:spMk id="3" creationId="{00000000-0000-0000-0000-000000000000}"/>
          </ac:spMkLst>
        </pc:spChg>
        <pc:spChg chg="mod">
          <ac:chgData name="Schnall, Amy (CDC/DDNID/NCEH/DEHSP)" userId="6ab136a1-b1ca-4f08-b860-fb573946c658" providerId="ADAL" clId="{20652A87-5853-4DC2-8183-9B8FFF9D49D0}" dt="2020-01-24T13:45:23.502" v="104" actId="26606"/>
          <ac:spMkLst>
            <pc:docMk/>
            <pc:sldMk cId="687642779" sldId="885"/>
            <ac:spMk id="16" creationId="{00000000-0000-0000-0000-000000000000}"/>
          </ac:spMkLst>
        </pc:spChg>
        <pc:spChg chg="add del">
          <ac:chgData name="Schnall, Amy (CDC/DDNID/NCEH/DEHSP)" userId="6ab136a1-b1ca-4f08-b860-fb573946c658" providerId="ADAL" clId="{20652A87-5853-4DC2-8183-9B8FFF9D49D0}" dt="2020-01-24T13:45:15.195" v="98" actId="26606"/>
          <ac:spMkLst>
            <pc:docMk/>
            <pc:sldMk cId="687642779" sldId="885"/>
            <ac:spMk id="21" creationId="{809C0BCD-BEE9-423F-A51C-BCCD8E5EAADA}"/>
          </ac:spMkLst>
        </pc:spChg>
        <pc:spChg chg="add del">
          <ac:chgData name="Schnall, Amy (CDC/DDNID/NCEH/DEHSP)" userId="6ab136a1-b1ca-4f08-b860-fb573946c658" providerId="ADAL" clId="{20652A87-5853-4DC2-8183-9B8FFF9D49D0}" dt="2020-01-24T13:45:15.195" v="98" actId="26606"/>
          <ac:spMkLst>
            <pc:docMk/>
            <pc:sldMk cId="687642779" sldId="885"/>
            <ac:spMk id="23" creationId="{57FCEABF-719A-4C8C-8802-E1C13EE46F38}"/>
          </ac:spMkLst>
        </pc:spChg>
        <pc:spChg chg="add del">
          <ac:chgData name="Schnall, Amy (CDC/DDNID/NCEH/DEHSP)" userId="6ab136a1-b1ca-4f08-b860-fb573946c658" providerId="ADAL" clId="{20652A87-5853-4DC2-8183-9B8FFF9D49D0}" dt="2020-01-24T13:45:18.559" v="100" actId="26606"/>
          <ac:spMkLst>
            <pc:docMk/>
            <pc:sldMk cId="687642779" sldId="885"/>
            <ac:spMk id="25" creationId="{1A2F5F07-34E6-4B28-8D8B-C76C7BD77276}"/>
          </ac:spMkLst>
        </pc:spChg>
        <pc:spChg chg="add del">
          <ac:chgData name="Schnall, Amy (CDC/DDNID/NCEH/DEHSP)" userId="6ab136a1-b1ca-4f08-b860-fb573946c658" providerId="ADAL" clId="{20652A87-5853-4DC2-8183-9B8FFF9D49D0}" dt="2020-01-24T13:45:18.559" v="100" actId="26606"/>
          <ac:spMkLst>
            <pc:docMk/>
            <pc:sldMk cId="687642779" sldId="885"/>
            <ac:spMk id="26" creationId="{809C0BCD-BEE9-423F-A51C-BCCD8E5EAADA}"/>
          </ac:spMkLst>
        </pc:spChg>
        <pc:spChg chg="add del">
          <ac:chgData name="Schnall, Amy (CDC/DDNID/NCEH/DEHSP)" userId="6ab136a1-b1ca-4f08-b860-fb573946c658" providerId="ADAL" clId="{20652A87-5853-4DC2-8183-9B8FFF9D49D0}" dt="2020-01-24T13:45:18.559" v="100" actId="26606"/>
          <ac:spMkLst>
            <pc:docMk/>
            <pc:sldMk cId="687642779" sldId="885"/>
            <ac:spMk id="27" creationId="{91A62574-A8C3-43CD-8CCE-E161A907A471}"/>
          </ac:spMkLst>
        </pc:spChg>
        <pc:spChg chg="add del">
          <ac:chgData name="Schnall, Amy (CDC/DDNID/NCEH/DEHSP)" userId="6ab136a1-b1ca-4f08-b860-fb573946c658" providerId="ADAL" clId="{20652A87-5853-4DC2-8183-9B8FFF9D49D0}" dt="2020-01-24T13:45:19.295" v="102" actId="26606"/>
          <ac:spMkLst>
            <pc:docMk/>
            <pc:sldMk cId="687642779" sldId="885"/>
            <ac:spMk id="29" creationId="{809C0BCD-BEE9-423F-A51C-BCCD8E5EAADA}"/>
          </ac:spMkLst>
        </pc:spChg>
        <pc:spChg chg="add del">
          <ac:chgData name="Schnall, Amy (CDC/DDNID/NCEH/DEHSP)" userId="6ab136a1-b1ca-4f08-b860-fb573946c658" providerId="ADAL" clId="{20652A87-5853-4DC2-8183-9B8FFF9D49D0}" dt="2020-01-24T13:45:19.295" v="102" actId="26606"/>
          <ac:spMkLst>
            <pc:docMk/>
            <pc:sldMk cId="687642779" sldId="885"/>
            <ac:spMk id="30" creationId="{2EF7C252-67AA-4C4E-B73A-6C367865C153}"/>
          </ac:spMkLst>
        </pc:spChg>
        <pc:spChg chg="add del">
          <ac:chgData name="Schnall, Amy (CDC/DDNID/NCEH/DEHSP)" userId="6ab136a1-b1ca-4f08-b860-fb573946c658" providerId="ADAL" clId="{20652A87-5853-4DC2-8183-9B8FFF9D49D0}" dt="2020-01-24T13:45:23.502" v="104" actId="26606"/>
          <ac:spMkLst>
            <pc:docMk/>
            <pc:sldMk cId="687642779" sldId="885"/>
            <ac:spMk id="32" creationId="{79CBD3C9-4E66-426D-948E-7CF4778107E8}"/>
          </ac:spMkLst>
        </pc:spChg>
        <pc:spChg chg="add del">
          <ac:chgData name="Schnall, Amy (CDC/DDNID/NCEH/DEHSP)" userId="6ab136a1-b1ca-4f08-b860-fb573946c658" providerId="ADAL" clId="{20652A87-5853-4DC2-8183-9B8FFF9D49D0}" dt="2020-01-24T13:45:23.502" v="104" actId="26606"/>
          <ac:spMkLst>
            <pc:docMk/>
            <pc:sldMk cId="687642779" sldId="885"/>
            <ac:spMk id="33" creationId="{BA2EA6A6-CD0C-4CFD-8EC2-AA44F9870331}"/>
          </ac:spMkLst>
        </pc:spChg>
        <pc:picChg chg="mod ord">
          <ac:chgData name="Schnall, Amy (CDC/DDNID/NCEH/DEHSP)" userId="6ab136a1-b1ca-4f08-b860-fb573946c658" providerId="ADAL" clId="{20652A87-5853-4DC2-8183-9B8FFF9D49D0}" dt="2020-01-24T13:45:23.502" v="104" actId="26606"/>
          <ac:picMkLst>
            <pc:docMk/>
            <pc:sldMk cId="687642779" sldId="885"/>
            <ac:picMk id="4" creationId="{00000000-0000-0000-0000-000000000000}"/>
          </ac:picMkLst>
        </pc:picChg>
      </pc:sldChg>
      <pc:sldChg chg="addSp delSp modSp">
        <pc:chgData name="Schnall, Amy (CDC/DDNID/NCEH/DEHSP)" userId="6ab136a1-b1ca-4f08-b860-fb573946c658" providerId="ADAL" clId="{20652A87-5853-4DC2-8183-9B8FFF9D49D0}" dt="2020-01-24T13:47:22.943" v="124" actId="1076"/>
        <pc:sldMkLst>
          <pc:docMk/>
          <pc:sldMk cId="3087106945" sldId="887"/>
        </pc:sldMkLst>
        <pc:spChg chg="del">
          <ac:chgData name="Schnall, Amy (CDC/DDNID/NCEH/DEHSP)" userId="6ab136a1-b1ca-4f08-b860-fb573946c658" providerId="ADAL" clId="{20652A87-5853-4DC2-8183-9B8FFF9D49D0}" dt="2020-01-24T13:46:32.634" v="106" actId="478"/>
          <ac:spMkLst>
            <pc:docMk/>
            <pc:sldMk cId="3087106945" sldId="887"/>
            <ac:spMk id="2" creationId="{00000000-0000-0000-0000-000000000000}"/>
          </ac:spMkLst>
        </pc:spChg>
        <pc:spChg chg="mod">
          <ac:chgData name="Schnall, Amy (CDC/DDNID/NCEH/DEHSP)" userId="6ab136a1-b1ca-4f08-b860-fb573946c658" providerId="ADAL" clId="{20652A87-5853-4DC2-8183-9B8FFF9D49D0}" dt="2020-01-24T13:47:22.943" v="124" actId="1076"/>
          <ac:spMkLst>
            <pc:docMk/>
            <pc:sldMk cId="3087106945" sldId="887"/>
            <ac:spMk id="3" creationId="{00000000-0000-0000-0000-000000000000}"/>
          </ac:spMkLst>
        </pc:spChg>
        <pc:spChg chg="add del mod">
          <ac:chgData name="Schnall, Amy (CDC/DDNID/NCEH/DEHSP)" userId="6ab136a1-b1ca-4f08-b860-fb573946c658" providerId="ADAL" clId="{20652A87-5853-4DC2-8183-9B8FFF9D49D0}" dt="2020-01-24T13:46:35.652" v="107" actId="478"/>
          <ac:spMkLst>
            <pc:docMk/>
            <pc:sldMk cId="3087106945" sldId="887"/>
            <ac:spMk id="6" creationId="{63DFF30E-BAA6-4130-93B6-D15E8AA1D39D}"/>
          </ac:spMkLst>
        </pc:spChg>
        <pc:picChg chg="add mod">
          <ac:chgData name="Schnall, Amy (CDC/DDNID/NCEH/DEHSP)" userId="6ab136a1-b1ca-4f08-b860-fb573946c658" providerId="ADAL" clId="{20652A87-5853-4DC2-8183-9B8FFF9D49D0}" dt="2020-01-24T13:47:14.351" v="119" actId="14100"/>
          <ac:picMkLst>
            <pc:docMk/>
            <pc:sldMk cId="3087106945" sldId="887"/>
            <ac:picMk id="4" creationId="{47D14BF8-C9D8-4C77-A834-038A5816FC0E}"/>
          </ac:picMkLst>
        </pc:picChg>
      </pc:sldChg>
      <pc:sldChg chg="modSp">
        <pc:chgData name="Schnall, Amy (CDC/DDNID/NCEH/DEHSP)" userId="6ab136a1-b1ca-4f08-b860-fb573946c658" providerId="ADAL" clId="{20652A87-5853-4DC2-8183-9B8FFF9D49D0}" dt="2020-01-24T13:55:49.473" v="334" actId="20577"/>
        <pc:sldMkLst>
          <pc:docMk/>
          <pc:sldMk cId="2688428399" sldId="894"/>
        </pc:sldMkLst>
        <pc:spChg chg="mod">
          <ac:chgData name="Schnall, Amy (CDC/DDNID/NCEH/DEHSP)" userId="6ab136a1-b1ca-4f08-b860-fb573946c658" providerId="ADAL" clId="{20652A87-5853-4DC2-8183-9B8FFF9D49D0}" dt="2020-01-24T13:55:49.473" v="334" actId="20577"/>
          <ac:spMkLst>
            <pc:docMk/>
            <pc:sldMk cId="2688428399" sldId="894"/>
            <ac:spMk id="13" creationId="{00000000-0000-0000-0000-000000000000}"/>
          </ac:spMkLst>
        </pc:spChg>
      </pc:sldChg>
      <pc:sldChg chg="addSp delSp modSp">
        <pc:chgData name="Schnall, Amy (CDC/DDNID/NCEH/DEHSP)" userId="6ab136a1-b1ca-4f08-b860-fb573946c658" providerId="ADAL" clId="{20652A87-5853-4DC2-8183-9B8FFF9D49D0}" dt="2020-01-24T20:03:31.878" v="448" actId="1076"/>
        <pc:sldMkLst>
          <pc:docMk/>
          <pc:sldMk cId="3196028197" sldId="899"/>
        </pc:sldMkLst>
        <pc:spChg chg="del">
          <ac:chgData name="Schnall, Amy (CDC/DDNID/NCEH/DEHSP)" userId="6ab136a1-b1ca-4f08-b860-fb573946c658" providerId="ADAL" clId="{20652A87-5853-4DC2-8183-9B8FFF9D49D0}" dt="2020-01-24T20:01:29.974" v="413" actId="478"/>
          <ac:spMkLst>
            <pc:docMk/>
            <pc:sldMk cId="3196028197" sldId="899"/>
            <ac:spMk id="3" creationId="{00000000-0000-0000-0000-000000000000}"/>
          </ac:spMkLst>
        </pc:spChg>
        <pc:spChg chg="del">
          <ac:chgData name="Schnall, Amy (CDC/DDNID/NCEH/DEHSP)" userId="6ab136a1-b1ca-4f08-b860-fb573946c658" providerId="ADAL" clId="{20652A87-5853-4DC2-8183-9B8FFF9D49D0}" dt="2020-01-24T20:01:33.325" v="415" actId="478"/>
          <ac:spMkLst>
            <pc:docMk/>
            <pc:sldMk cId="3196028197" sldId="899"/>
            <ac:spMk id="4" creationId="{00000000-0000-0000-0000-000000000000}"/>
          </ac:spMkLst>
        </pc:spChg>
        <pc:spChg chg="mod">
          <ac:chgData name="Schnall, Amy (CDC/DDNID/NCEH/DEHSP)" userId="6ab136a1-b1ca-4f08-b860-fb573946c658" providerId="ADAL" clId="{20652A87-5853-4DC2-8183-9B8FFF9D49D0}" dt="2020-01-24T20:03:31.878" v="448" actId="1076"/>
          <ac:spMkLst>
            <pc:docMk/>
            <pc:sldMk cId="3196028197" sldId="899"/>
            <ac:spMk id="5" creationId="{00000000-0000-0000-0000-000000000000}"/>
          </ac:spMkLst>
        </pc:spChg>
        <pc:spChg chg="add del mod">
          <ac:chgData name="Schnall, Amy (CDC/DDNID/NCEH/DEHSP)" userId="6ab136a1-b1ca-4f08-b860-fb573946c658" providerId="ADAL" clId="{20652A87-5853-4DC2-8183-9B8FFF9D49D0}" dt="2020-01-24T20:01:32.004" v="414" actId="478"/>
          <ac:spMkLst>
            <pc:docMk/>
            <pc:sldMk cId="3196028197" sldId="899"/>
            <ac:spMk id="7" creationId="{BA605336-0794-44FE-99CD-7FD30A8046BB}"/>
          </ac:spMkLst>
        </pc:spChg>
        <pc:graphicFrameChg chg="add mod">
          <ac:chgData name="Schnall, Amy (CDC/DDNID/NCEH/DEHSP)" userId="6ab136a1-b1ca-4f08-b860-fb573946c658" providerId="ADAL" clId="{20652A87-5853-4DC2-8183-9B8FFF9D49D0}" dt="2020-01-24T20:03:27.800" v="447" actId="167"/>
          <ac:graphicFrameMkLst>
            <pc:docMk/>
            <pc:sldMk cId="3196028197" sldId="899"/>
            <ac:graphicFrameMk id="8" creationId="{CA26F8FE-34C4-4904-8628-BEBE5440C0A6}"/>
          </ac:graphicFrameMkLst>
        </pc:graphicFrameChg>
      </pc:sldChg>
      <pc:sldChg chg="modSp">
        <pc:chgData name="Schnall, Amy (CDC/DDNID/NCEH/DEHSP)" userId="6ab136a1-b1ca-4f08-b860-fb573946c658" providerId="ADAL" clId="{20652A87-5853-4DC2-8183-9B8FFF9D49D0}" dt="2020-01-24T20:10:19.016" v="471" actId="1076"/>
        <pc:sldMkLst>
          <pc:docMk/>
          <pc:sldMk cId="1897450282" sldId="905"/>
        </pc:sldMkLst>
        <pc:spChg chg="mod">
          <ac:chgData name="Schnall, Amy (CDC/DDNID/NCEH/DEHSP)" userId="6ab136a1-b1ca-4f08-b860-fb573946c658" providerId="ADAL" clId="{20652A87-5853-4DC2-8183-9B8FFF9D49D0}" dt="2020-01-24T20:10:19.016" v="471" actId="1076"/>
          <ac:spMkLst>
            <pc:docMk/>
            <pc:sldMk cId="1897450282" sldId="905"/>
            <ac:spMk id="5" creationId="{00000000-0000-0000-0000-000000000000}"/>
          </ac:spMkLst>
        </pc:spChg>
      </pc:sldChg>
      <pc:sldChg chg="delSp add del">
        <pc:chgData name="Schnall, Amy (CDC/DDNID/NCEH/DEHSP)" userId="6ab136a1-b1ca-4f08-b860-fb573946c658" providerId="ADAL" clId="{20652A87-5853-4DC2-8183-9B8FFF9D49D0}" dt="2020-01-24T20:53:42.166" v="493" actId="478"/>
        <pc:sldMkLst>
          <pc:docMk/>
          <pc:sldMk cId="3796288240" sldId="909"/>
        </pc:sldMkLst>
        <pc:picChg chg="del">
          <ac:chgData name="Schnall, Amy (CDC/DDNID/NCEH/DEHSP)" userId="6ab136a1-b1ca-4f08-b860-fb573946c658" providerId="ADAL" clId="{20652A87-5853-4DC2-8183-9B8FFF9D49D0}" dt="2020-01-24T20:53:42.166" v="493" actId="478"/>
          <ac:picMkLst>
            <pc:docMk/>
            <pc:sldMk cId="3796288240" sldId="909"/>
            <ac:picMk id="20" creationId="{4218E620-A4D6-4D85-85FB-2A621BD801A1}"/>
          </ac:picMkLst>
        </pc:picChg>
      </pc:sldChg>
      <pc:sldChg chg="modSp">
        <pc:chgData name="Schnall, Amy (CDC/DDNID/NCEH/DEHSP)" userId="6ab136a1-b1ca-4f08-b860-fb573946c658" providerId="ADAL" clId="{20652A87-5853-4DC2-8183-9B8FFF9D49D0}" dt="2020-01-24T20:54:20.516" v="494" actId="14100"/>
        <pc:sldMkLst>
          <pc:docMk/>
          <pc:sldMk cId="2888217690" sldId="910"/>
        </pc:sldMkLst>
        <pc:graphicFrameChg chg="mod">
          <ac:chgData name="Schnall, Amy (CDC/DDNID/NCEH/DEHSP)" userId="6ab136a1-b1ca-4f08-b860-fb573946c658" providerId="ADAL" clId="{20652A87-5853-4DC2-8183-9B8FFF9D49D0}" dt="2020-01-24T20:54:20.516" v="494" actId="14100"/>
          <ac:graphicFrameMkLst>
            <pc:docMk/>
            <pc:sldMk cId="2888217690" sldId="910"/>
            <ac:graphicFrameMk id="5" creationId="{00000000-0000-0000-0000-000000000000}"/>
          </ac:graphicFrameMkLst>
        </pc:graphicFrameChg>
      </pc:sldChg>
      <pc:sldChg chg="modSp">
        <pc:chgData name="Schnall, Amy (CDC/DDNID/NCEH/DEHSP)" userId="6ab136a1-b1ca-4f08-b860-fb573946c658" providerId="ADAL" clId="{20652A87-5853-4DC2-8183-9B8FFF9D49D0}" dt="2020-01-24T20:54:35.719" v="496" actId="14100"/>
        <pc:sldMkLst>
          <pc:docMk/>
          <pc:sldMk cId="215846090" sldId="911"/>
        </pc:sldMkLst>
        <pc:graphicFrameChg chg="mod">
          <ac:chgData name="Schnall, Amy (CDC/DDNID/NCEH/DEHSP)" userId="6ab136a1-b1ca-4f08-b860-fb573946c658" providerId="ADAL" clId="{20652A87-5853-4DC2-8183-9B8FFF9D49D0}" dt="2020-01-24T20:54:35.719" v="496" actId="14100"/>
          <ac:graphicFrameMkLst>
            <pc:docMk/>
            <pc:sldMk cId="215846090" sldId="911"/>
            <ac:graphicFrameMk id="5" creationId="{00000000-0000-0000-0000-000000000000}"/>
          </ac:graphicFrameMkLst>
        </pc:graphicFrameChg>
      </pc:sldChg>
      <pc:sldChg chg="del">
        <pc:chgData name="Schnall, Amy (CDC/DDNID/NCEH/DEHSP)" userId="6ab136a1-b1ca-4f08-b860-fb573946c658" providerId="ADAL" clId="{20652A87-5853-4DC2-8183-9B8FFF9D49D0}" dt="2020-01-28T15:55:48.070" v="501" actId="2696"/>
        <pc:sldMkLst>
          <pc:docMk/>
          <pc:sldMk cId="1879649981" sldId="912"/>
        </pc:sldMkLst>
      </pc:sldChg>
      <pc:sldChg chg="del">
        <pc:chgData name="Schnall, Amy (CDC/DDNID/NCEH/DEHSP)" userId="6ab136a1-b1ca-4f08-b860-fb573946c658" providerId="ADAL" clId="{20652A87-5853-4DC2-8183-9B8FFF9D49D0}" dt="2020-01-28T16:07:06.539" v="523" actId="2696"/>
        <pc:sldMkLst>
          <pc:docMk/>
          <pc:sldMk cId="1654123728" sldId="913"/>
        </pc:sldMkLst>
      </pc:sldChg>
      <pc:sldChg chg="addSp delSp modSp add del setBg delDesignElem">
        <pc:chgData name="Schnall, Amy (CDC/DDNID/NCEH/DEHSP)" userId="6ab136a1-b1ca-4f08-b860-fb573946c658" providerId="ADAL" clId="{20652A87-5853-4DC2-8183-9B8FFF9D49D0}" dt="2020-01-28T16:10:16.822" v="565" actId="1076"/>
        <pc:sldMkLst>
          <pc:docMk/>
          <pc:sldMk cId="3142557629" sldId="914"/>
        </pc:sldMkLst>
        <pc:spChg chg="mod">
          <ac:chgData name="Schnall, Amy (CDC/DDNID/NCEH/DEHSP)" userId="6ab136a1-b1ca-4f08-b860-fb573946c658" providerId="ADAL" clId="{20652A87-5853-4DC2-8183-9B8FFF9D49D0}" dt="2020-01-28T16:10:16.822" v="565" actId="1076"/>
          <ac:spMkLst>
            <pc:docMk/>
            <pc:sldMk cId="3142557629" sldId="914"/>
            <ac:spMk id="2" creationId="{00000000-0000-0000-0000-000000000000}"/>
          </ac:spMkLst>
        </pc:spChg>
        <pc:spChg chg="mod">
          <ac:chgData name="Schnall, Amy (CDC/DDNID/NCEH/DEHSP)" userId="6ab136a1-b1ca-4f08-b860-fb573946c658" providerId="ADAL" clId="{20652A87-5853-4DC2-8183-9B8FFF9D49D0}" dt="2020-01-28T16:10:12.386" v="564" actId="1076"/>
          <ac:spMkLst>
            <pc:docMk/>
            <pc:sldMk cId="3142557629" sldId="914"/>
            <ac:spMk id="3" creationId="{00000000-0000-0000-0000-000000000000}"/>
          </ac:spMkLst>
        </pc:spChg>
        <pc:picChg chg="mod ord">
          <ac:chgData name="Schnall, Amy (CDC/DDNID/NCEH/DEHSP)" userId="6ab136a1-b1ca-4f08-b860-fb573946c658" providerId="ADAL" clId="{20652A87-5853-4DC2-8183-9B8FFF9D49D0}" dt="2020-01-28T16:09:28.581" v="558" actId="14100"/>
          <ac:picMkLst>
            <pc:docMk/>
            <pc:sldMk cId="3142557629" sldId="914"/>
            <ac:picMk id="7" creationId="{00000000-0000-0000-0000-000000000000}"/>
          </ac:picMkLst>
        </pc:picChg>
        <pc:picChg chg="add">
          <ac:chgData name="Schnall, Amy (CDC/DDNID/NCEH/DEHSP)" userId="6ab136a1-b1ca-4f08-b860-fb573946c658" providerId="ADAL" clId="{20652A87-5853-4DC2-8183-9B8FFF9D49D0}" dt="2020-01-28T16:08:14.799" v="539" actId="26606"/>
          <ac:picMkLst>
            <pc:docMk/>
            <pc:sldMk cId="3142557629" sldId="914"/>
            <ac:picMk id="21" creationId="{54DDEBDD-D8BD-41A6-8A0D-B00E3768B0F9}"/>
          </ac:picMkLst>
        </pc:picChg>
        <pc:cxnChg chg="add del">
          <ac:chgData name="Schnall, Amy (CDC/DDNID/NCEH/DEHSP)" userId="6ab136a1-b1ca-4f08-b860-fb573946c658" providerId="ADAL" clId="{20652A87-5853-4DC2-8183-9B8FFF9D49D0}" dt="2020-01-28T16:08:14.799" v="539" actId="26606"/>
          <ac:cxnSpMkLst>
            <pc:docMk/>
            <pc:sldMk cId="3142557629" sldId="914"/>
            <ac:cxnSpMk id="16" creationId="{E4A809D5-3600-46D4-A466-67F2349A54FB}"/>
          </ac:cxnSpMkLst>
        </pc:cxnChg>
      </pc:sldChg>
      <pc:sldChg chg="addSp delSp del">
        <pc:chgData name="Schnall, Amy (CDC/DDNID/NCEH/DEHSP)" userId="6ab136a1-b1ca-4f08-b860-fb573946c658" providerId="ADAL" clId="{20652A87-5853-4DC2-8183-9B8FFF9D49D0}" dt="2020-01-28T16:16:10.950" v="580" actId="2696"/>
        <pc:sldMkLst>
          <pc:docMk/>
          <pc:sldMk cId="3356196340" sldId="915"/>
        </pc:sldMkLst>
        <pc:picChg chg="add del">
          <ac:chgData name="Schnall, Amy (CDC/DDNID/NCEH/DEHSP)" userId="6ab136a1-b1ca-4f08-b860-fb573946c658" providerId="ADAL" clId="{20652A87-5853-4DC2-8183-9B8FFF9D49D0}" dt="2020-01-28T16:08:06.112" v="538"/>
          <ac:picMkLst>
            <pc:docMk/>
            <pc:sldMk cId="3356196340" sldId="915"/>
            <ac:picMk id="4" creationId="{3BE29EFF-D7E4-444C-AFB5-8230BCBC136A}"/>
          </ac:picMkLst>
        </pc:picChg>
      </pc:sldChg>
      <pc:sldChg chg="modSp">
        <pc:chgData name="Schnall, Amy (CDC/DDNID/NCEH/DEHSP)" userId="6ab136a1-b1ca-4f08-b860-fb573946c658" providerId="ADAL" clId="{20652A87-5853-4DC2-8183-9B8FFF9D49D0}" dt="2020-01-24T13:50:40.544" v="283" actId="20577"/>
        <pc:sldMkLst>
          <pc:docMk/>
          <pc:sldMk cId="169737780" sldId="998"/>
        </pc:sldMkLst>
        <pc:spChg chg="mod">
          <ac:chgData name="Schnall, Amy (CDC/DDNID/NCEH/DEHSP)" userId="6ab136a1-b1ca-4f08-b860-fb573946c658" providerId="ADAL" clId="{20652A87-5853-4DC2-8183-9B8FFF9D49D0}" dt="2020-01-24T13:50:40.544" v="283" actId="20577"/>
          <ac:spMkLst>
            <pc:docMk/>
            <pc:sldMk cId="169737780" sldId="998"/>
            <ac:spMk id="20" creationId="{00000000-0000-0000-0000-000000000000}"/>
          </ac:spMkLst>
        </pc:spChg>
        <pc:grpChg chg="mod">
          <ac:chgData name="Schnall, Amy (CDC/DDNID/NCEH/DEHSP)" userId="6ab136a1-b1ca-4f08-b860-fb573946c658" providerId="ADAL" clId="{20652A87-5853-4DC2-8183-9B8FFF9D49D0}" dt="2020-01-24T13:50:19.559" v="220" actId="1038"/>
          <ac:grpSpMkLst>
            <pc:docMk/>
            <pc:sldMk cId="169737780" sldId="998"/>
            <ac:grpSpMk id="15" creationId="{00000000-0000-0000-0000-000000000000}"/>
          </ac:grpSpMkLst>
        </pc:grpChg>
        <pc:picChg chg="mod">
          <ac:chgData name="Schnall, Amy (CDC/DDNID/NCEH/DEHSP)" userId="6ab136a1-b1ca-4f08-b860-fb573946c658" providerId="ADAL" clId="{20652A87-5853-4DC2-8183-9B8FFF9D49D0}" dt="2020-01-24T13:50:06.482" v="202" actId="1037"/>
          <ac:picMkLst>
            <pc:docMk/>
            <pc:sldMk cId="169737780" sldId="998"/>
            <ac:picMk id="17" creationId="{00000000-0000-0000-0000-000000000000}"/>
          </ac:picMkLst>
        </pc:picChg>
      </pc:sldChg>
      <pc:sldChg chg="addSp delSp modSp">
        <pc:chgData name="Schnall, Amy (CDC/DDNID/NCEH/DEHSP)" userId="6ab136a1-b1ca-4f08-b860-fb573946c658" providerId="ADAL" clId="{20652A87-5853-4DC2-8183-9B8FFF9D49D0}" dt="2020-01-24T13:51:01.178" v="289" actId="1037"/>
        <pc:sldMkLst>
          <pc:docMk/>
          <pc:sldMk cId="419644938" sldId="1003"/>
        </pc:sldMkLst>
        <pc:grpChg chg="del mod">
          <ac:chgData name="Schnall, Amy (CDC/DDNID/NCEH/DEHSP)" userId="6ab136a1-b1ca-4f08-b860-fb573946c658" providerId="ADAL" clId="{20652A87-5853-4DC2-8183-9B8FFF9D49D0}" dt="2020-01-24T13:48:48.246" v="151" actId="478"/>
          <ac:grpSpMkLst>
            <pc:docMk/>
            <pc:sldMk cId="419644938" sldId="1003"/>
            <ac:grpSpMk id="11" creationId="{00000000-0000-0000-0000-000000000000}"/>
          </ac:grpSpMkLst>
        </pc:grpChg>
        <pc:grpChg chg="add del ord">
          <ac:chgData name="Schnall, Amy (CDC/DDNID/NCEH/DEHSP)" userId="6ab136a1-b1ca-4f08-b860-fb573946c658" providerId="ADAL" clId="{20652A87-5853-4DC2-8183-9B8FFF9D49D0}" dt="2020-01-24T13:50:59.497" v="287" actId="478"/>
          <ac:grpSpMkLst>
            <pc:docMk/>
            <pc:sldMk cId="419644938" sldId="1003"/>
            <ac:grpSpMk id="14" creationId="{21395B7C-9B8C-4462-A886-563309612C09}"/>
          </ac:grpSpMkLst>
        </pc:grpChg>
        <pc:grpChg chg="add mod ord">
          <ac:chgData name="Schnall, Amy (CDC/DDNID/NCEH/DEHSP)" userId="6ab136a1-b1ca-4f08-b860-fb573946c658" providerId="ADAL" clId="{20652A87-5853-4DC2-8183-9B8FFF9D49D0}" dt="2020-01-24T13:51:01.178" v="289" actId="1037"/>
          <ac:grpSpMkLst>
            <pc:docMk/>
            <pc:sldMk cId="419644938" sldId="1003"/>
            <ac:grpSpMk id="17" creationId="{74235E52-33FC-4E2C-AFDB-4DA81A3B0744}"/>
          </ac:grpSpMkLst>
        </pc:grpChg>
        <pc:picChg chg="ord">
          <ac:chgData name="Schnall, Amy (CDC/DDNID/NCEH/DEHSP)" userId="6ab136a1-b1ca-4f08-b860-fb573946c658" providerId="ADAL" clId="{20652A87-5853-4DC2-8183-9B8FFF9D49D0}" dt="2020-01-24T13:50:51.983" v="285" actId="167"/>
          <ac:picMkLst>
            <pc:docMk/>
            <pc:sldMk cId="419644938" sldId="1003"/>
            <ac:picMk id="18" creationId="{F1851BA9-7A11-4558-A963-A006291AF2CF}"/>
          </ac:picMkLst>
        </pc:picChg>
      </pc:sldChg>
      <pc:sldChg chg="addSp delSp modSp">
        <pc:chgData name="Schnall, Amy (CDC/DDNID/NCEH/DEHSP)" userId="6ab136a1-b1ca-4f08-b860-fb573946c658" providerId="ADAL" clId="{20652A87-5853-4DC2-8183-9B8FFF9D49D0}" dt="2020-01-24T13:48:26.728" v="146" actId="1036"/>
        <pc:sldMkLst>
          <pc:docMk/>
          <pc:sldMk cId="1654173190" sldId="1004"/>
        </pc:sldMkLst>
        <pc:grpChg chg="add del mod">
          <ac:chgData name="Schnall, Amy (CDC/DDNID/NCEH/DEHSP)" userId="6ab136a1-b1ca-4f08-b860-fb573946c658" providerId="ADAL" clId="{20652A87-5853-4DC2-8183-9B8FFF9D49D0}" dt="2020-01-24T13:48:26.728" v="146" actId="1036"/>
          <ac:grpSpMkLst>
            <pc:docMk/>
            <pc:sldMk cId="1654173190" sldId="1004"/>
            <ac:grpSpMk id="27" creationId="{00000000-0000-0000-0000-000000000000}"/>
          </ac:grpSpMkLst>
        </pc:grpChg>
        <pc:picChg chg="del">
          <ac:chgData name="Schnall, Amy (CDC/DDNID/NCEH/DEHSP)" userId="6ab136a1-b1ca-4f08-b860-fb573946c658" providerId="ADAL" clId="{20652A87-5853-4DC2-8183-9B8FFF9D49D0}" dt="2020-01-24T13:47:56.095" v="133" actId="478"/>
          <ac:picMkLst>
            <pc:docMk/>
            <pc:sldMk cId="1654173190" sldId="1004"/>
            <ac:picMk id="11" creationId="{00000000-0000-0000-0000-000000000000}"/>
          </ac:picMkLst>
        </pc:picChg>
      </pc:sldChg>
      <pc:sldChg chg="addSp delSp modSp">
        <pc:chgData name="Schnall, Amy (CDC/DDNID/NCEH/DEHSP)" userId="6ab136a1-b1ca-4f08-b860-fb573946c658" providerId="ADAL" clId="{20652A87-5853-4DC2-8183-9B8FFF9D49D0}" dt="2020-01-24T13:49:47.344" v="184" actId="1038"/>
        <pc:sldMkLst>
          <pc:docMk/>
          <pc:sldMk cId="1393511635" sldId="1005"/>
        </pc:sldMkLst>
        <pc:spChg chg="mod">
          <ac:chgData name="Schnall, Amy (CDC/DDNID/NCEH/DEHSP)" userId="6ab136a1-b1ca-4f08-b860-fb573946c658" providerId="ADAL" clId="{20652A87-5853-4DC2-8183-9B8FFF9D49D0}" dt="2020-01-24T13:49:20.578" v="161" actId="14100"/>
          <ac:spMkLst>
            <pc:docMk/>
            <pc:sldMk cId="1393511635" sldId="1005"/>
            <ac:spMk id="13" creationId="{00000000-0000-0000-0000-000000000000}"/>
          </ac:spMkLst>
        </pc:spChg>
        <pc:grpChg chg="add del">
          <ac:chgData name="Schnall, Amy (CDC/DDNID/NCEH/DEHSP)" userId="6ab136a1-b1ca-4f08-b860-fb573946c658" providerId="ADAL" clId="{20652A87-5853-4DC2-8183-9B8FFF9D49D0}" dt="2020-01-24T13:49:04.519" v="153" actId="478"/>
          <ac:grpSpMkLst>
            <pc:docMk/>
            <pc:sldMk cId="1393511635" sldId="1005"/>
            <ac:grpSpMk id="14" creationId="{D08B73E7-0792-49D2-B8F0-6B352D8FE588}"/>
          </ac:grpSpMkLst>
        </pc:grpChg>
        <pc:grpChg chg="add del">
          <ac:chgData name="Schnall, Amy (CDC/DDNID/NCEH/DEHSP)" userId="6ab136a1-b1ca-4f08-b860-fb573946c658" providerId="ADAL" clId="{20652A87-5853-4DC2-8183-9B8FFF9D49D0}" dt="2020-01-24T13:49:10.618" v="157"/>
          <ac:grpSpMkLst>
            <pc:docMk/>
            <pc:sldMk cId="1393511635" sldId="1005"/>
            <ac:grpSpMk id="17" creationId="{D3827AA4-3AEA-4394-BE5D-9A5420E04FD2}"/>
          </ac:grpSpMkLst>
        </pc:grpChg>
        <pc:grpChg chg="add del">
          <ac:chgData name="Schnall, Amy (CDC/DDNID/NCEH/DEHSP)" userId="6ab136a1-b1ca-4f08-b860-fb573946c658" providerId="ADAL" clId="{20652A87-5853-4DC2-8183-9B8FFF9D49D0}" dt="2020-01-24T13:49:14.316" v="160"/>
          <ac:grpSpMkLst>
            <pc:docMk/>
            <pc:sldMk cId="1393511635" sldId="1005"/>
            <ac:grpSpMk id="22" creationId="{B0043481-881F-4D59-96B4-EF359D07CD9D}"/>
          </ac:grpSpMkLst>
        </pc:grpChg>
        <pc:picChg chg="add del mod">
          <ac:chgData name="Schnall, Amy (CDC/DDNID/NCEH/DEHSP)" userId="6ab136a1-b1ca-4f08-b860-fb573946c658" providerId="ADAL" clId="{20652A87-5853-4DC2-8183-9B8FFF9D49D0}" dt="2020-01-24T13:48:15.367" v="142" actId="1038"/>
          <ac:picMkLst>
            <pc:docMk/>
            <pc:sldMk cId="1393511635" sldId="1005"/>
            <ac:picMk id="12" creationId="{00000000-0000-0000-0000-000000000000}"/>
          </ac:picMkLst>
        </pc:picChg>
        <pc:picChg chg="mod">
          <ac:chgData name="Schnall, Amy (CDC/DDNID/NCEH/DEHSP)" userId="6ab136a1-b1ca-4f08-b860-fb573946c658" providerId="ADAL" clId="{20652A87-5853-4DC2-8183-9B8FFF9D49D0}" dt="2020-01-24T13:49:47.344" v="184" actId="1038"/>
          <ac:picMkLst>
            <pc:docMk/>
            <pc:sldMk cId="1393511635" sldId="1005"/>
            <ac:picMk id="20" creationId="{00000000-0000-0000-0000-000000000000}"/>
          </ac:picMkLst>
        </pc:picChg>
        <pc:picChg chg="add del">
          <ac:chgData name="Schnall, Amy (CDC/DDNID/NCEH/DEHSP)" userId="6ab136a1-b1ca-4f08-b860-fb573946c658" providerId="ADAL" clId="{20652A87-5853-4DC2-8183-9B8FFF9D49D0}" dt="2020-01-24T13:49:45.921" v="182" actId="478"/>
          <ac:picMkLst>
            <pc:docMk/>
            <pc:sldMk cId="1393511635" sldId="1005"/>
            <ac:picMk id="25" creationId="{28EC0AE9-9815-4CCC-8A26-7229F5011F6A}"/>
          </ac:picMkLst>
        </pc:picChg>
      </pc:sldChg>
      <pc:sldChg chg="modSp">
        <pc:chgData name="Schnall, Amy (CDC/DDNID/NCEH/DEHSP)" userId="6ab136a1-b1ca-4f08-b860-fb573946c658" providerId="ADAL" clId="{20652A87-5853-4DC2-8183-9B8FFF9D49D0}" dt="2020-01-24T13:49:34.056" v="180" actId="1037"/>
        <pc:sldMkLst>
          <pc:docMk/>
          <pc:sldMk cId="1436898905" sldId="1006"/>
        </pc:sldMkLst>
        <pc:picChg chg="mod">
          <ac:chgData name="Schnall, Amy (CDC/DDNID/NCEH/DEHSP)" userId="6ab136a1-b1ca-4f08-b860-fb573946c658" providerId="ADAL" clId="{20652A87-5853-4DC2-8183-9B8FFF9D49D0}" dt="2020-01-24T13:49:34.056" v="180" actId="1037"/>
          <ac:picMkLst>
            <pc:docMk/>
            <pc:sldMk cId="1436898905" sldId="1006"/>
            <ac:picMk id="12" creationId="{00000000-0000-0000-0000-000000000000}"/>
          </ac:picMkLst>
        </pc:picChg>
        <pc:picChg chg="mod">
          <ac:chgData name="Schnall, Amy (CDC/DDNID/NCEH/DEHSP)" userId="6ab136a1-b1ca-4f08-b860-fb573946c658" providerId="ADAL" clId="{20652A87-5853-4DC2-8183-9B8FFF9D49D0}" dt="2020-01-24T13:49:34.056" v="180" actId="1037"/>
          <ac:picMkLst>
            <pc:docMk/>
            <pc:sldMk cId="1436898905" sldId="1006"/>
            <ac:picMk id="20" creationId="{00000000-0000-0000-0000-000000000000}"/>
          </ac:picMkLst>
        </pc:picChg>
      </pc:sldChg>
      <pc:sldChg chg="modSp">
        <pc:chgData name="Schnall, Amy (CDC/DDNID/NCEH/DEHSP)" userId="6ab136a1-b1ca-4f08-b860-fb573946c658" providerId="ADAL" clId="{20652A87-5853-4DC2-8183-9B8FFF9D49D0}" dt="2020-01-24T13:49:54.528" v="197" actId="1037"/>
        <pc:sldMkLst>
          <pc:docMk/>
          <pc:sldMk cId="309551681" sldId="1007"/>
        </pc:sldMkLst>
        <pc:picChg chg="mod">
          <ac:chgData name="Schnall, Amy (CDC/DDNID/NCEH/DEHSP)" userId="6ab136a1-b1ca-4f08-b860-fb573946c658" providerId="ADAL" clId="{20652A87-5853-4DC2-8183-9B8FFF9D49D0}" dt="2020-01-24T13:49:54.528" v="197" actId="1037"/>
          <ac:picMkLst>
            <pc:docMk/>
            <pc:sldMk cId="309551681" sldId="1007"/>
            <ac:picMk id="11" creationId="{00000000-0000-0000-0000-000000000000}"/>
          </ac:picMkLst>
        </pc:picChg>
        <pc:picChg chg="mod">
          <ac:chgData name="Schnall, Amy (CDC/DDNID/NCEH/DEHSP)" userId="6ab136a1-b1ca-4f08-b860-fb573946c658" providerId="ADAL" clId="{20652A87-5853-4DC2-8183-9B8FFF9D49D0}" dt="2020-01-24T13:49:54.528" v="197" actId="1037"/>
          <ac:picMkLst>
            <pc:docMk/>
            <pc:sldMk cId="309551681" sldId="1007"/>
            <ac:picMk id="12" creationId="{00000000-0000-0000-0000-000000000000}"/>
          </ac:picMkLst>
        </pc:picChg>
      </pc:sldChg>
      <pc:sldChg chg="modNotes">
        <pc:chgData name="Schnall, Amy (CDC/DDNID/NCEH/DEHSP)" userId="6ab136a1-b1ca-4f08-b860-fb573946c658" providerId="ADAL" clId="{20652A87-5853-4DC2-8183-9B8FFF9D49D0}" dt="2020-01-24T13:01:41.450" v="3" actId="27636"/>
        <pc:sldMkLst>
          <pc:docMk/>
          <pc:sldMk cId="2792519824" sldId="1119"/>
        </pc:sldMkLst>
      </pc:sldChg>
      <pc:sldChg chg="modSp">
        <pc:chgData name="Schnall, Amy (CDC/DDNID/NCEH/DEHSP)" userId="6ab136a1-b1ca-4f08-b860-fb573946c658" providerId="ADAL" clId="{20652A87-5853-4DC2-8183-9B8FFF9D49D0}" dt="2020-01-24T14:33:04.631" v="404" actId="207"/>
        <pc:sldMkLst>
          <pc:docMk/>
          <pc:sldMk cId="37947261" sldId="1171"/>
        </pc:sldMkLst>
        <pc:spChg chg="mod">
          <ac:chgData name="Schnall, Amy (CDC/DDNID/NCEH/DEHSP)" userId="6ab136a1-b1ca-4f08-b860-fb573946c658" providerId="ADAL" clId="{20652A87-5853-4DC2-8183-9B8FFF9D49D0}" dt="2020-01-24T14:33:04.631" v="404" actId="207"/>
          <ac:spMkLst>
            <pc:docMk/>
            <pc:sldMk cId="37947261" sldId="1171"/>
            <ac:spMk id="44" creationId="{00000000-0000-0000-0000-000000000000}"/>
          </ac:spMkLst>
        </pc:spChg>
      </pc:sldChg>
      <pc:sldChg chg="delSp">
        <pc:chgData name="Schnall, Amy (CDC/DDNID/NCEH/DEHSP)" userId="6ab136a1-b1ca-4f08-b860-fb573946c658" providerId="ADAL" clId="{20652A87-5853-4DC2-8183-9B8FFF9D49D0}" dt="2020-01-24T14:34:03.082" v="405" actId="478"/>
        <pc:sldMkLst>
          <pc:docMk/>
          <pc:sldMk cId="1883454483" sldId="1172"/>
        </pc:sldMkLst>
        <pc:picChg chg="del">
          <ac:chgData name="Schnall, Amy (CDC/DDNID/NCEH/DEHSP)" userId="6ab136a1-b1ca-4f08-b860-fb573946c658" providerId="ADAL" clId="{20652A87-5853-4DC2-8183-9B8FFF9D49D0}" dt="2020-01-24T14:34:03.082" v="405" actId="478"/>
          <ac:picMkLst>
            <pc:docMk/>
            <pc:sldMk cId="1883454483" sldId="1172"/>
            <ac:picMk id="6" creationId="{D0F91487-49C4-6D44-97EC-E659DCF9912D}"/>
          </ac:picMkLst>
        </pc:picChg>
      </pc:sldChg>
      <pc:sldChg chg="modSp add">
        <pc:chgData name="Schnall, Amy (CDC/DDNID/NCEH/DEHSP)" userId="6ab136a1-b1ca-4f08-b860-fb573946c658" providerId="ADAL" clId="{20652A87-5853-4DC2-8183-9B8FFF9D49D0}" dt="2020-01-24T13:06:30.738" v="96"/>
        <pc:sldMkLst>
          <pc:docMk/>
          <pc:sldMk cId="3894083963" sldId="1175"/>
        </pc:sldMkLst>
        <pc:spChg chg="mod">
          <ac:chgData name="Schnall, Amy (CDC/DDNID/NCEH/DEHSP)" userId="6ab136a1-b1ca-4f08-b860-fb573946c658" providerId="ADAL" clId="{20652A87-5853-4DC2-8183-9B8FFF9D49D0}" dt="2020-01-24T13:05:18.463" v="48" actId="255"/>
          <ac:spMkLst>
            <pc:docMk/>
            <pc:sldMk cId="3894083963" sldId="1175"/>
            <ac:spMk id="2" creationId="{00000000-0000-0000-0000-000000000000}"/>
          </ac:spMkLst>
        </pc:spChg>
        <pc:graphicFrameChg chg="mod">
          <ac:chgData name="Schnall, Amy (CDC/DDNID/NCEH/DEHSP)" userId="6ab136a1-b1ca-4f08-b860-fb573946c658" providerId="ADAL" clId="{20652A87-5853-4DC2-8183-9B8FFF9D49D0}" dt="2020-01-24T13:06:30.738" v="96"/>
          <ac:graphicFrameMkLst>
            <pc:docMk/>
            <pc:sldMk cId="3894083963" sldId="1175"/>
            <ac:graphicFrameMk id="5" creationId="{B725CFE1-CDE4-4F17-80C7-FBE2798ECA51}"/>
          </ac:graphicFrameMkLst>
        </pc:graphicFrameChg>
      </pc:sldChg>
      <pc:sldChg chg="modSp add">
        <pc:chgData name="Schnall, Amy (CDC/DDNID/NCEH/DEHSP)" userId="6ab136a1-b1ca-4f08-b860-fb573946c658" providerId="ADAL" clId="{20652A87-5853-4DC2-8183-9B8FFF9D49D0}" dt="2020-01-24T13:53:15.306" v="312" actId="14100"/>
        <pc:sldMkLst>
          <pc:docMk/>
          <pc:sldMk cId="2290318218" sldId="1176"/>
        </pc:sldMkLst>
        <pc:spChg chg="mod">
          <ac:chgData name="Schnall, Amy (CDC/DDNID/NCEH/DEHSP)" userId="6ab136a1-b1ca-4f08-b860-fb573946c658" providerId="ADAL" clId="{20652A87-5853-4DC2-8183-9B8FFF9D49D0}" dt="2020-01-24T13:52:11.225" v="296" actId="2711"/>
          <ac:spMkLst>
            <pc:docMk/>
            <pc:sldMk cId="2290318218" sldId="1176"/>
            <ac:spMk id="2" creationId="{00000000-0000-0000-0000-000000000000}"/>
          </ac:spMkLst>
        </pc:spChg>
        <pc:spChg chg="mod">
          <ac:chgData name="Schnall, Amy (CDC/DDNID/NCEH/DEHSP)" userId="6ab136a1-b1ca-4f08-b860-fb573946c658" providerId="ADAL" clId="{20652A87-5853-4DC2-8183-9B8FFF9D49D0}" dt="2020-01-24T13:53:15.306" v="312" actId="14100"/>
          <ac:spMkLst>
            <pc:docMk/>
            <pc:sldMk cId="2290318218" sldId="1176"/>
            <ac:spMk id="3" creationId="{00000000-0000-0000-0000-000000000000}"/>
          </ac:spMkLst>
        </pc:spChg>
      </pc:sldChg>
      <pc:sldChg chg="modSp add">
        <pc:chgData name="Schnall, Amy (CDC/DDNID/NCEH/DEHSP)" userId="6ab136a1-b1ca-4f08-b860-fb573946c658" providerId="ADAL" clId="{20652A87-5853-4DC2-8183-9B8FFF9D49D0}" dt="2020-01-24T13:55:35.946" v="330" actId="14100"/>
        <pc:sldMkLst>
          <pc:docMk/>
          <pc:sldMk cId="1868760998" sldId="1177"/>
        </pc:sldMkLst>
        <pc:picChg chg="mod">
          <ac:chgData name="Schnall, Amy (CDC/DDNID/NCEH/DEHSP)" userId="6ab136a1-b1ca-4f08-b860-fb573946c658" providerId="ADAL" clId="{20652A87-5853-4DC2-8183-9B8FFF9D49D0}" dt="2020-01-24T13:55:35.946" v="330" actId="14100"/>
          <ac:picMkLst>
            <pc:docMk/>
            <pc:sldMk cId="1868760998" sldId="1177"/>
            <ac:picMk id="6" creationId="{00000000-0000-0000-0000-000000000000}"/>
          </ac:picMkLst>
        </pc:picChg>
      </pc:sldChg>
      <pc:sldChg chg="modSp add">
        <pc:chgData name="Schnall, Amy (CDC/DDNID/NCEH/DEHSP)" userId="6ab136a1-b1ca-4f08-b860-fb573946c658" providerId="ADAL" clId="{20652A87-5853-4DC2-8183-9B8FFF9D49D0}" dt="2020-01-24T13:56:33.885" v="361" actId="20577"/>
        <pc:sldMkLst>
          <pc:docMk/>
          <pc:sldMk cId="3056841671" sldId="1178"/>
        </pc:sldMkLst>
        <pc:spChg chg="mod">
          <ac:chgData name="Schnall, Amy (CDC/DDNID/NCEH/DEHSP)" userId="6ab136a1-b1ca-4f08-b860-fb573946c658" providerId="ADAL" clId="{20652A87-5853-4DC2-8183-9B8FFF9D49D0}" dt="2020-01-24T13:56:33.885" v="361" actId="20577"/>
          <ac:spMkLst>
            <pc:docMk/>
            <pc:sldMk cId="3056841671" sldId="1178"/>
            <ac:spMk id="4" creationId="{00000000-0000-0000-0000-000000000000}"/>
          </ac:spMkLst>
        </pc:spChg>
      </pc:sldChg>
      <pc:sldChg chg="modSp add">
        <pc:chgData name="Schnall, Amy (CDC/DDNID/NCEH/DEHSP)" userId="6ab136a1-b1ca-4f08-b860-fb573946c658" providerId="ADAL" clId="{20652A87-5853-4DC2-8183-9B8FFF9D49D0}" dt="2020-01-24T13:57:53.147" v="373" actId="14100"/>
        <pc:sldMkLst>
          <pc:docMk/>
          <pc:sldMk cId="571797912" sldId="1179"/>
        </pc:sldMkLst>
        <pc:spChg chg="mod">
          <ac:chgData name="Schnall, Amy (CDC/DDNID/NCEH/DEHSP)" userId="6ab136a1-b1ca-4f08-b860-fb573946c658" providerId="ADAL" clId="{20652A87-5853-4DC2-8183-9B8FFF9D49D0}" dt="2020-01-24T13:57:39.571" v="368" actId="2711"/>
          <ac:spMkLst>
            <pc:docMk/>
            <pc:sldMk cId="571797912" sldId="1179"/>
            <ac:spMk id="2" creationId="{00000000-0000-0000-0000-000000000000}"/>
          </ac:spMkLst>
        </pc:spChg>
        <pc:spChg chg="mod">
          <ac:chgData name="Schnall, Amy (CDC/DDNID/NCEH/DEHSP)" userId="6ab136a1-b1ca-4f08-b860-fb573946c658" providerId="ADAL" clId="{20652A87-5853-4DC2-8183-9B8FFF9D49D0}" dt="2020-01-24T13:57:53.147" v="373" actId="14100"/>
          <ac:spMkLst>
            <pc:docMk/>
            <pc:sldMk cId="571797912" sldId="1179"/>
            <ac:spMk id="3" creationId="{00000000-0000-0000-0000-000000000000}"/>
          </ac:spMkLst>
        </pc:spChg>
      </pc:sldChg>
      <pc:sldChg chg="addSp delSp modSp add">
        <pc:chgData name="Schnall, Amy (CDC/DDNID/NCEH/DEHSP)" userId="6ab136a1-b1ca-4f08-b860-fb573946c658" providerId="ADAL" clId="{20652A87-5853-4DC2-8183-9B8FFF9D49D0}" dt="2020-01-24T13:59:21.928" v="398" actId="20577"/>
        <pc:sldMkLst>
          <pc:docMk/>
          <pc:sldMk cId="2745570495" sldId="1180"/>
        </pc:sldMkLst>
        <pc:spChg chg="del">
          <ac:chgData name="Schnall, Amy (CDC/DDNID/NCEH/DEHSP)" userId="6ab136a1-b1ca-4f08-b860-fb573946c658" providerId="ADAL" clId="{20652A87-5853-4DC2-8183-9B8FFF9D49D0}" dt="2020-01-24T13:58:10.950" v="375" actId="478"/>
          <ac:spMkLst>
            <pc:docMk/>
            <pc:sldMk cId="2745570495" sldId="1180"/>
            <ac:spMk id="3" creationId="{00000000-0000-0000-0000-000000000000}"/>
          </ac:spMkLst>
        </pc:spChg>
        <pc:spChg chg="add del mod">
          <ac:chgData name="Schnall, Amy (CDC/DDNID/NCEH/DEHSP)" userId="6ab136a1-b1ca-4f08-b860-fb573946c658" providerId="ADAL" clId="{20652A87-5853-4DC2-8183-9B8FFF9D49D0}" dt="2020-01-24T13:58:13.045" v="376" actId="478"/>
          <ac:spMkLst>
            <pc:docMk/>
            <pc:sldMk cId="2745570495" sldId="1180"/>
            <ac:spMk id="5" creationId="{48CFC296-7A73-4992-BEF6-3EAB2FB887E5}"/>
          </ac:spMkLst>
        </pc:spChg>
        <pc:spChg chg="mod">
          <ac:chgData name="Schnall, Amy (CDC/DDNID/NCEH/DEHSP)" userId="6ab136a1-b1ca-4f08-b860-fb573946c658" providerId="ADAL" clId="{20652A87-5853-4DC2-8183-9B8FFF9D49D0}" dt="2020-01-24T13:59:21.928" v="398" actId="20577"/>
          <ac:spMkLst>
            <pc:docMk/>
            <pc:sldMk cId="2745570495" sldId="1180"/>
            <ac:spMk id="16" creationId="{00000000-0000-0000-0000-000000000000}"/>
          </ac:spMkLst>
        </pc:spChg>
        <pc:graphicFrameChg chg="add del">
          <ac:chgData name="Schnall, Amy (CDC/DDNID/NCEH/DEHSP)" userId="6ab136a1-b1ca-4f08-b860-fb573946c658" providerId="ADAL" clId="{20652A87-5853-4DC2-8183-9B8FFF9D49D0}" dt="2020-01-24T13:58:31.399" v="379"/>
          <ac:graphicFrameMkLst>
            <pc:docMk/>
            <pc:sldMk cId="2745570495" sldId="1180"/>
            <ac:graphicFrameMk id="7" creationId="{3A54202B-3337-4E80-A5B1-789FA128E225}"/>
          </ac:graphicFrameMkLst>
        </pc:graphicFrameChg>
        <pc:graphicFrameChg chg="add mod">
          <ac:chgData name="Schnall, Amy (CDC/DDNID/NCEH/DEHSP)" userId="6ab136a1-b1ca-4f08-b860-fb573946c658" providerId="ADAL" clId="{20652A87-5853-4DC2-8183-9B8FFF9D49D0}" dt="2020-01-24T13:59:15.891" v="384" actId="167"/>
          <ac:graphicFrameMkLst>
            <pc:docMk/>
            <pc:sldMk cId="2745570495" sldId="1180"/>
            <ac:graphicFrameMk id="8" creationId="{5EB7A1F8-07D0-4DA4-BDEB-8BBC2081C3A5}"/>
          </ac:graphicFrameMkLst>
        </pc:graphicFrameChg>
        <pc:picChg chg="del">
          <ac:chgData name="Schnall, Amy (CDC/DDNID/NCEH/DEHSP)" userId="6ab136a1-b1ca-4f08-b860-fb573946c658" providerId="ADAL" clId="{20652A87-5853-4DC2-8183-9B8FFF9D49D0}" dt="2020-01-24T13:58:13.692" v="377" actId="478"/>
          <ac:picMkLst>
            <pc:docMk/>
            <pc:sldMk cId="2745570495" sldId="1180"/>
            <ac:picMk id="4" creationId="{00000000-0000-0000-0000-000000000000}"/>
          </ac:picMkLst>
        </pc:picChg>
      </pc:sldChg>
      <pc:sldChg chg="modSp add">
        <pc:chgData name="Schnall, Amy (CDC/DDNID/NCEH/DEHSP)" userId="6ab136a1-b1ca-4f08-b860-fb573946c658" providerId="ADAL" clId="{20652A87-5853-4DC2-8183-9B8FFF9D49D0}" dt="2020-01-24T13:59:50.177" v="402" actId="1582"/>
        <pc:sldMkLst>
          <pc:docMk/>
          <pc:sldMk cId="4112772512" sldId="1181"/>
        </pc:sldMkLst>
        <pc:graphicFrameChg chg="mod">
          <ac:chgData name="Schnall, Amy (CDC/DDNID/NCEH/DEHSP)" userId="6ab136a1-b1ca-4f08-b860-fb573946c658" providerId="ADAL" clId="{20652A87-5853-4DC2-8183-9B8FFF9D49D0}" dt="2020-01-24T13:59:50.177" v="402" actId="1582"/>
          <ac:graphicFrameMkLst>
            <pc:docMk/>
            <pc:sldMk cId="4112772512" sldId="1181"/>
            <ac:graphicFrameMk id="8" creationId="{5EB7A1F8-07D0-4DA4-BDEB-8BBC2081C3A5}"/>
          </ac:graphicFrameMkLst>
        </pc:graphicFrameChg>
      </pc:sldChg>
      <pc:sldChg chg="addSp delSp add del setBg delDesignElem">
        <pc:chgData name="Schnall, Amy (CDC/DDNID/NCEH/DEHSP)" userId="6ab136a1-b1ca-4f08-b860-fb573946c658" providerId="ADAL" clId="{20652A87-5853-4DC2-8183-9B8FFF9D49D0}" dt="2020-01-24T14:53:56.554" v="411"/>
        <pc:sldMkLst>
          <pc:docMk/>
          <pc:sldMk cId="3195509739" sldId="1182"/>
        </pc:sldMkLst>
        <pc:spChg chg="add del">
          <ac:chgData name="Schnall, Amy (CDC/DDNID/NCEH/DEHSP)" userId="6ab136a1-b1ca-4f08-b860-fb573946c658" providerId="ADAL" clId="{20652A87-5853-4DC2-8183-9B8FFF9D49D0}" dt="2020-01-24T14:53:56.429" v="410"/>
          <ac:spMkLst>
            <pc:docMk/>
            <pc:sldMk cId="3195509739" sldId="1182"/>
            <ac:spMk id="21" creationId="{1C091803-41C2-48E0-9228-5148460C7479}"/>
          </ac:spMkLst>
        </pc:spChg>
        <pc:spChg chg="add del">
          <ac:chgData name="Schnall, Amy (CDC/DDNID/NCEH/DEHSP)" userId="6ab136a1-b1ca-4f08-b860-fb573946c658" providerId="ADAL" clId="{20652A87-5853-4DC2-8183-9B8FFF9D49D0}" dt="2020-01-24T14:53:56.429" v="410"/>
          <ac:spMkLst>
            <pc:docMk/>
            <pc:sldMk cId="3195509739" sldId="1182"/>
            <ac:spMk id="22" creationId="{B775CD93-9DF2-48CB-9F57-1BCA9A46C7FA}"/>
          </ac:spMkLst>
        </pc:spChg>
        <pc:spChg chg="add del">
          <ac:chgData name="Schnall, Amy (CDC/DDNID/NCEH/DEHSP)" userId="6ab136a1-b1ca-4f08-b860-fb573946c658" providerId="ADAL" clId="{20652A87-5853-4DC2-8183-9B8FFF9D49D0}" dt="2020-01-24T14:53:56.429" v="410"/>
          <ac:spMkLst>
            <pc:docMk/>
            <pc:sldMk cId="3195509739" sldId="1182"/>
            <ac:spMk id="23" creationId="{6166C6D1-23AC-49C4-BA07-238E4E9F8CEB}"/>
          </ac:spMkLst>
        </pc:spChg>
      </pc:sldChg>
      <pc:sldChg chg="modSp add">
        <pc:chgData name="Schnall, Amy (CDC/DDNID/NCEH/DEHSP)" userId="6ab136a1-b1ca-4f08-b860-fb573946c658" providerId="ADAL" clId="{20652A87-5853-4DC2-8183-9B8FFF9D49D0}" dt="2020-01-24T20:08:02.206" v="464" actId="207"/>
        <pc:sldMkLst>
          <pc:docMk/>
          <pc:sldMk cId="107635944" sldId="1183"/>
        </pc:sldMkLst>
        <pc:spChg chg="mod">
          <ac:chgData name="Schnall, Amy (CDC/DDNID/NCEH/DEHSP)" userId="6ab136a1-b1ca-4f08-b860-fb573946c658" providerId="ADAL" clId="{20652A87-5853-4DC2-8183-9B8FFF9D49D0}" dt="2020-01-24T20:08:02.206" v="464" actId="207"/>
          <ac:spMkLst>
            <pc:docMk/>
            <pc:sldMk cId="107635944" sldId="1183"/>
            <ac:spMk id="3" creationId="{00000000-0000-0000-0000-000000000000}"/>
          </ac:spMkLst>
        </pc:spChg>
      </pc:sldChg>
      <pc:sldChg chg="addSp delSp add del setBg delDesignElem">
        <pc:chgData name="Schnall, Amy (CDC/DDNID/NCEH/DEHSP)" userId="6ab136a1-b1ca-4f08-b860-fb573946c658" providerId="ADAL" clId="{20652A87-5853-4DC2-8183-9B8FFF9D49D0}" dt="2020-01-24T20:09:53.453" v="469"/>
        <pc:sldMkLst>
          <pc:docMk/>
          <pc:sldMk cId="3373740610" sldId="1184"/>
        </pc:sldMkLst>
        <pc:spChg chg="add del">
          <ac:chgData name="Schnall, Amy (CDC/DDNID/NCEH/DEHSP)" userId="6ab136a1-b1ca-4f08-b860-fb573946c658" providerId="ADAL" clId="{20652A87-5853-4DC2-8183-9B8FFF9D49D0}" dt="2020-01-24T20:09:53.438" v="468"/>
          <ac:spMkLst>
            <pc:docMk/>
            <pc:sldMk cId="3373740610" sldId="1184"/>
            <ac:spMk id="10" creationId="{3BAF1561-20C4-41FD-A35F-BF2B9E727F3E}"/>
          </ac:spMkLst>
        </pc:spChg>
        <pc:spChg chg="add del">
          <ac:chgData name="Schnall, Amy (CDC/DDNID/NCEH/DEHSP)" userId="6ab136a1-b1ca-4f08-b860-fb573946c658" providerId="ADAL" clId="{20652A87-5853-4DC2-8183-9B8FFF9D49D0}" dt="2020-01-24T20:09:53.438" v="468"/>
          <ac:spMkLst>
            <pc:docMk/>
            <pc:sldMk cId="3373740610" sldId="1184"/>
            <ac:spMk id="12" creationId="{839DC788-B140-4F3E-A91E-CB3E70ED940A}"/>
          </ac:spMkLst>
        </pc:spChg>
        <pc:cxnChg chg="add del">
          <ac:chgData name="Schnall, Amy (CDC/DDNID/NCEH/DEHSP)" userId="6ab136a1-b1ca-4f08-b860-fb573946c658" providerId="ADAL" clId="{20652A87-5853-4DC2-8183-9B8FFF9D49D0}" dt="2020-01-24T20:09:53.438" v="468"/>
          <ac:cxnSpMkLst>
            <pc:docMk/>
            <pc:sldMk cId="3373740610" sldId="1184"/>
            <ac:cxnSpMk id="14" creationId="{FC18D930-0EEE-448F-ABF1-2AA3C83DA552}"/>
          </ac:cxnSpMkLst>
        </pc:cxnChg>
      </pc:sldChg>
      <pc:sldChg chg="addSp delSp add del setBg delDesignElem">
        <pc:chgData name="Schnall, Amy (CDC/DDNID/NCEH/DEHSP)" userId="6ab136a1-b1ca-4f08-b860-fb573946c658" providerId="ADAL" clId="{20652A87-5853-4DC2-8183-9B8FFF9D49D0}" dt="2020-01-24T20:18:58.326" v="477" actId="478"/>
        <pc:sldMkLst>
          <pc:docMk/>
          <pc:sldMk cId="1339872561" sldId="1185"/>
        </pc:sldMkLst>
        <pc:spChg chg="add del">
          <ac:chgData name="Schnall, Amy (CDC/DDNID/NCEH/DEHSP)" userId="6ab136a1-b1ca-4f08-b860-fb573946c658" providerId="ADAL" clId="{20652A87-5853-4DC2-8183-9B8FFF9D49D0}" dt="2020-01-24T20:18:56.302" v="475"/>
          <ac:spMkLst>
            <pc:docMk/>
            <pc:sldMk cId="1339872561" sldId="1185"/>
            <ac:spMk id="19" creationId="{7F57BEA8-497D-4AA8-8A18-BDCD696B25FE}"/>
          </ac:spMkLst>
        </pc:spChg>
        <pc:picChg chg="del">
          <ac:chgData name="Schnall, Amy (CDC/DDNID/NCEH/DEHSP)" userId="6ab136a1-b1ca-4f08-b860-fb573946c658" providerId="ADAL" clId="{20652A87-5853-4DC2-8183-9B8FFF9D49D0}" dt="2020-01-24T20:18:58.326" v="477" actId="478"/>
          <ac:picMkLst>
            <pc:docMk/>
            <pc:sldMk cId="1339872561" sldId="1185"/>
            <ac:picMk id="10" creationId="{75F1643A-A9E2-4BC2-9CB6-86EC3D9B5899}"/>
          </ac:picMkLst>
        </pc:picChg>
        <pc:cxnChg chg="add del">
          <ac:chgData name="Schnall, Amy (CDC/DDNID/NCEH/DEHSP)" userId="6ab136a1-b1ca-4f08-b860-fb573946c658" providerId="ADAL" clId="{20652A87-5853-4DC2-8183-9B8FFF9D49D0}" dt="2020-01-24T20:18:56.302" v="475"/>
          <ac:cxnSpMkLst>
            <pc:docMk/>
            <pc:sldMk cId="1339872561" sldId="1185"/>
            <ac:cxnSpMk id="16" creationId="{A82415D3-DDE5-4D63-8CB3-23A5EC581B27}"/>
          </ac:cxnSpMkLst>
        </pc:cxnChg>
        <pc:cxnChg chg="add del">
          <ac:chgData name="Schnall, Amy (CDC/DDNID/NCEH/DEHSP)" userId="6ab136a1-b1ca-4f08-b860-fb573946c658" providerId="ADAL" clId="{20652A87-5853-4DC2-8183-9B8FFF9D49D0}" dt="2020-01-24T20:18:56.302" v="475"/>
          <ac:cxnSpMkLst>
            <pc:docMk/>
            <pc:sldMk cId="1339872561" sldId="1185"/>
            <ac:cxnSpMk id="17" creationId="{D2E961F1-4A28-4A5F-BBD4-6E400E5E6C75}"/>
          </ac:cxnSpMkLst>
        </pc:cxnChg>
        <pc:cxnChg chg="add del">
          <ac:chgData name="Schnall, Amy (CDC/DDNID/NCEH/DEHSP)" userId="6ab136a1-b1ca-4f08-b860-fb573946c658" providerId="ADAL" clId="{20652A87-5853-4DC2-8183-9B8FFF9D49D0}" dt="2020-01-24T20:18:56.302" v="475"/>
          <ac:cxnSpMkLst>
            <pc:docMk/>
            <pc:sldMk cId="1339872561" sldId="1185"/>
            <ac:cxnSpMk id="18" creationId="{AD7193FB-6AE6-4B3B-8F89-56B55DD63B4D}"/>
          </ac:cxnSpMkLst>
        </pc:cxnChg>
      </pc:sldChg>
      <pc:sldChg chg="addSp modSp add">
        <pc:chgData name="Schnall, Amy (CDC/DDNID/NCEH/DEHSP)" userId="6ab136a1-b1ca-4f08-b860-fb573946c658" providerId="ADAL" clId="{20652A87-5853-4DC2-8183-9B8FFF9D49D0}" dt="2020-01-24T20:21:43.481" v="488" actId="171"/>
        <pc:sldMkLst>
          <pc:docMk/>
          <pc:sldMk cId="3577182472" sldId="1186"/>
        </pc:sldMkLst>
        <pc:spChg chg="add ord">
          <ac:chgData name="Schnall, Amy (CDC/DDNID/NCEH/DEHSP)" userId="6ab136a1-b1ca-4f08-b860-fb573946c658" providerId="ADAL" clId="{20652A87-5853-4DC2-8183-9B8FFF9D49D0}" dt="2020-01-24T20:21:43.481" v="488" actId="171"/>
          <ac:spMkLst>
            <pc:docMk/>
            <pc:sldMk cId="3577182472" sldId="1186"/>
            <ac:spMk id="9" creationId="{B933441D-8CCD-420F-B415-E5FE594BB67F}"/>
          </ac:spMkLst>
        </pc:spChg>
      </pc:sldChg>
      <pc:sldChg chg="add">
        <pc:chgData name="Schnall, Amy (CDC/DDNID/NCEH/DEHSP)" userId="6ab136a1-b1ca-4f08-b860-fb573946c658" providerId="ADAL" clId="{20652A87-5853-4DC2-8183-9B8FFF9D49D0}" dt="2020-01-28T15:55:42.820" v="500"/>
        <pc:sldMkLst>
          <pc:docMk/>
          <pc:sldMk cId="1730780956" sldId="1187"/>
        </pc:sldMkLst>
      </pc:sldChg>
      <pc:sldChg chg="addSp delSp add del setBg delDesignElem">
        <pc:chgData name="Schnall, Amy (CDC/DDNID/NCEH/DEHSP)" userId="6ab136a1-b1ca-4f08-b860-fb573946c658" providerId="ADAL" clId="{20652A87-5853-4DC2-8183-9B8FFF9D49D0}" dt="2020-01-28T15:55:42.802" v="499"/>
        <pc:sldMkLst>
          <pc:docMk/>
          <pc:sldMk cId="1813492965" sldId="1187"/>
        </pc:sldMkLst>
        <pc:spChg chg="add del">
          <ac:chgData name="Schnall, Amy (CDC/DDNID/NCEH/DEHSP)" userId="6ab136a1-b1ca-4f08-b860-fb573946c658" providerId="ADAL" clId="{20652A87-5853-4DC2-8183-9B8FFF9D49D0}" dt="2020-01-28T15:55:42.802" v="499"/>
          <ac:spMkLst>
            <pc:docMk/>
            <pc:sldMk cId="1813492965" sldId="1187"/>
            <ac:spMk id="15" creationId="{823AC064-BC96-4F32-8AE1-B2FD38754823}"/>
          </ac:spMkLst>
        </pc:spChg>
        <pc:cxnChg chg="add del">
          <ac:chgData name="Schnall, Amy (CDC/DDNID/NCEH/DEHSP)" userId="6ab136a1-b1ca-4f08-b860-fb573946c658" providerId="ADAL" clId="{20652A87-5853-4DC2-8183-9B8FFF9D49D0}" dt="2020-01-28T15:55:42.802" v="499"/>
          <ac:cxnSpMkLst>
            <pc:docMk/>
            <pc:sldMk cId="1813492965" sldId="1187"/>
            <ac:cxnSpMk id="13" creationId="{DB146403-F3D6-484B-B2ED-97F9565D0370}"/>
          </ac:cxnSpMkLst>
        </pc:cxnChg>
        <pc:cxnChg chg="add del">
          <ac:chgData name="Schnall, Amy (CDC/DDNID/NCEH/DEHSP)" userId="6ab136a1-b1ca-4f08-b860-fb573946c658" providerId="ADAL" clId="{20652A87-5853-4DC2-8183-9B8FFF9D49D0}" dt="2020-01-28T15:55:42.802" v="499"/>
          <ac:cxnSpMkLst>
            <pc:docMk/>
            <pc:sldMk cId="1813492965" sldId="1187"/>
            <ac:cxnSpMk id="17" creationId="{7E7C77BC-7138-40B1-A15B-20F57A494629}"/>
          </ac:cxnSpMkLst>
        </pc:cxnChg>
      </pc:sldChg>
      <pc:sldChg chg="addSp delSp add del setBg delDesignElem">
        <pc:chgData name="Schnall, Amy (CDC/DDNID/NCEH/DEHSP)" userId="6ab136a1-b1ca-4f08-b860-fb573946c658" providerId="ADAL" clId="{20652A87-5853-4DC2-8183-9B8FFF9D49D0}" dt="2020-01-28T16:04:40.763" v="504"/>
        <pc:sldMkLst>
          <pc:docMk/>
          <pc:sldMk cId="3200934037" sldId="1188"/>
        </pc:sldMkLst>
        <pc:spChg chg="add del">
          <ac:chgData name="Schnall, Amy (CDC/DDNID/NCEH/DEHSP)" userId="6ab136a1-b1ca-4f08-b860-fb573946c658" providerId="ADAL" clId="{20652A87-5853-4DC2-8183-9B8FFF9D49D0}" dt="2020-01-28T16:04:40.763" v="504"/>
          <ac:spMkLst>
            <pc:docMk/>
            <pc:sldMk cId="3200934037" sldId="1188"/>
            <ac:spMk id="13" creationId="{B0792D4F-247E-46FE-85FC-881DEFA41D94}"/>
          </ac:spMkLst>
        </pc:spChg>
        <pc:cxnChg chg="add del">
          <ac:chgData name="Schnall, Amy (CDC/DDNID/NCEH/DEHSP)" userId="6ab136a1-b1ca-4f08-b860-fb573946c658" providerId="ADAL" clId="{20652A87-5853-4DC2-8183-9B8FFF9D49D0}" dt="2020-01-28T16:04:40.763" v="504"/>
          <ac:cxnSpMkLst>
            <pc:docMk/>
            <pc:sldMk cId="3200934037" sldId="1188"/>
            <ac:cxnSpMk id="12" creationId="{749A7284-D010-4ACB-A08A-FC3C3689B5EB}"/>
          </ac:cxnSpMkLst>
        </pc:cxnChg>
      </pc:sldChg>
      <pc:sldChg chg="modSp add">
        <pc:chgData name="Schnall, Amy (CDC/DDNID/NCEH/DEHSP)" userId="6ab136a1-b1ca-4f08-b860-fb573946c658" providerId="ADAL" clId="{20652A87-5853-4DC2-8183-9B8FFF9D49D0}" dt="2020-01-28T16:05:13.978" v="518" actId="27636"/>
        <pc:sldMkLst>
          <pc:docMk/>
          <pc:sldMk cId="3301926003" sldId="1188"/>
        </pc:sldMkLst>
        <pc:spChg chg="mod">
          <ac:chgData name="Schnall, Amy (CDC/DDNID/NCEH/DEHSP)" userId="6ab136a1-b1ca-4f08-b860-fb573946c658" providerId="ADAL" clId="{20652A87-5853-4DC2-8183-9B8FFF9D49D0}" dt="2020-01-28T16:05:00.079" v="508" actId="1076"/>
          <ac:spMkLst>
            <pc:docMk/>
            <pc:sldMk cId="3301926003" sldId="1188"/>
            <ac:spMk id="2" creationId="{00000000-0000-0000-0000-000000000000}"/>
          </ac:spMkLst>
        </pc:spChg>
        <pc:spChg chg="mod">
          <ac:chgData name="Schnall, Amy (CDC/DDNID/NCEH/DEHSP)" userId="6ab136a1-b1ca-4f08-b860-fb573946c658" providerId="ADAL" clId="{20652A87-5853-4DC2-8183-9B8FFF9D49D0}" dt="2020-01-28T16:05:13.978" v="518" actId="27636"/>
          <ac:spMkLst>
            <pc:docMk/>
            <pc:sldMk cId="3301926003" sldId="1188"/>
            <ac:spMk id="3" creationId="{00000000-0000-0000-0000-000000000000}"/>
          </ac:spMkLst>
        </pc:spChg>
      </pc:sldChg>
      <pc:sldChg chg="addSp delSp add del setBg delDesignElem">
        <pc:chgData name="Schnall, Amy (CDC/DDNID/NCEH/DEHSP)" userId="6ab136a1-b1ca-4f08-b860-fb573946c658" providerId="ADAL" clId="{20652A87-5853-4DC2-8183-9B8FFF9D49D0}" dt="2020-01-28T16:07:03.548" v="521"/>
        <pc:sldMkLst>
          <pc:docMk/>
          <pc:sldMk cId="1781510676" sldId="1189"/>
        </pc:sldMkLst>
        <pc:spChg chg="add del">
          <ac:chgData name="Schnall, Amy (CDC/DDNID/NCEH/DEHSP)" userId="6ab136a1-b1ca-4f08-b860-fb573946c658" providerId="ADAL" clId="{20652A87-5853-4DC2-8183-9B8FFF9D49D0}" dt="2020-01-28T16:07:03.548" v="521"/>
          <ac:spMkLst>
            <pc:docMk/>
            <pc:sldMk cId="1781510676" sldId="1189"/>
            <ac:spMk id="12" creationId="{3CD9DF72-87A3-404E-A828-84CBF11A8303}"/>
          </ac:spMkLst>
        </pc:spChg>
        <pc:cxnChg chg="add del">
          <ac:chgData name="Schnall, Amy (CDC/DDNID/NCEH/DEHSP)" userId="6ab136a1-b1ca-4f08-b860-fb573946c658" providerId="ADAL" clId="{20652A87-5853-4DC2-8183-9B8FFF9D49D0}" dt="2020-01-28T16:07:03.548" v="521"/>
          <ac:cxnSpMkLst>
            <pc:docMk/>
            <pc:sldMk cId="1781510676" sldId="1189"/>
            <ac:cxnSpMk id="14" creationId="{20E3A342-4D61-4E3F-AF90-1AB42AEB96CC}"/>
          </ac:cxnSpMkLst>
        </pc:cxnChg>
      </pc:sldChg>
      <pc:sldChg chg="addSp delSp add del setBg delDesignElem">
        <pc:chgData name="Schnall, Amy (CDC/DDNID/NCEH/DEHSP)" userId="6ab136a1-b1ca-4f08-b860-fb573946c658" providerId="ADAL" clId="{20652A87-5853-4DC2-8183-9B8FFF9D49D0}" dt="2020-01-28T16:15:09.132" v="568"/>
        <pc:sldMkLst>
          <pc:docMk/>
          <pc:sldMk cId="2295870393" sldId="1189"/>
        </pc:sldMkLst>
        <pc:spChg chg="add del">
          <ac:chgData name="Schnall, Amy (CDC/DDNID/NCEH/DEHSP)" userId="6ab136a1-b1ca-4f08-b860-fb573946c658" providerId="ADAL" clId="{20652A87-5853-4DC2-8183-9B8FFF9D49D0}" dt="2020-01-28T16:15:09.132" v="568"/>
          <ac:spMkLst>
            <pc:docMk/>
            <pc:sldMk cId="2295870393" sldId="1189"/>
            <ac:spMk id="12" creationId="{46C2E80F-49A6-4372-B103-219D417A55ED}"/>
          </ac:spMkLst>
        </pc:spChg>
      </pc:sldChg>
      <pc:sldChg chg="modSp add del">
        <pc:chgData name="Schnall, Amy (CDC/DDNID/NCEH/DEHSP)" userId="6ab136a1-b1ca-4f08-b860-fb573946c658" providerId="ADAL" clId="{20652A87-5853-4DC2-8183-9B8FFF9D49D0}" dt="2020-01-28T16:07:58.137" v="536" actId="2696"/>
        <pc:sldMkLst>
          <pc:docMk/>
          <pc:sldMk cId="3163831328" sldId="1189"/>
        </pc:sldMkLst>
        <pc:spChg chg="mod">
          <ac:chgData name="Schnall, Amy (CDC/DDNID/NCEH/DEHSP)" userId="6ab136a1-b1ca-4f08-b860-fb573946c658" providerId="ADAL" clId="{20652A87-5853-4DC2-8183-9B8FFF9D49D0}" dt="2020-01-28T16:07:35.513" v="528" actId="1076"/>
          <ac:spMkLst>
            <pc:docMk/>
            <pc:sldMk cId="3163831328" sldId="1189"/>
            <ac:spMk id="2" creationId="{00000000-0000-0000-0000-000000000000}"/>
          </ac:spMkLst>
        </pc:spChg>
        <pc:spChg chg="mod">
          <ac:chgData name="Schnall, Amy (CDC/DDNID/NCEH/DEHSP)" userId="6ab136a1-b1ca-4f08-b860-fb573946c658" providerId="ADAL" clId="{20652A87-5853-4DC2-8183-9B8FFF9D49D0}" dt="2020-01-28T16:07:43.823" v="531" actId="14100"/>
          <ac:spMkLst>
            <pc:docMk/>
            <pc:sldMk cId="3163831328" sldId="1189"/>
            <ac:spMk id="3" creationId="{00000000-0000-0000-0000-000000000000}"/>
          </ac:spMkLst>
        </pc:spChg>
      </pc:sldChg>
      <pc:sldChg chg="addSp modSp add modNotesTx">
        <pc:chgData name="Schnall, Amy (CDC/DDNID/NCEH/DEHSP)" userId="6ab136a1-b1ca-4f08-b860-fb573946c658" providerId="ADAL" clId="{20652A87-5853-4DC2-8183-9B8FFF9D49D0}" dt="2020-01-28T16:17:31.404" v="726" actId="1076"/>
        <pc:sldMkLst>
          <pc:docMk/>
          <pc:sldMk cId="3575997533" sldId="1189"/>
        </pc:sldMkLst>
        <pc:spChg chg="mod">
          <ac:chgData name="Schnall, Amy (CDC/DDNID/NCEH/DEHSP)" userId="6ab136a1-b1ca-4f08-b860-fb573946c658" providerId="ADAL" clId="{20652A87-5853-4DC2-8183-9B8FFF9D49D0}" dt="2020-01-28T16:15:27.236" v="573" actId="20577"/>
          <ac:spMkLst>
            <pc:docMk/>
            <pc:sldMk cId="3575997533" sldId="1189"/>
            <ac:spMk id="2" creationId="{00000000-0000-0000-0000-000000000000}"/>
          </ac:spMkLst>
        </pc:spChg>
        <pc:spChg chg="add mod">
          <ac:chgData name="Schnall, Amy (CDC/DDNID/NCEH/DEHSP)" userId="6ab136a1-b1ca-4f08-b860-fb573946c658" providerId="ADAL" clId="{20652A87-5853-4DC2-8183-9B8FFF9D49D0}" dt="2020-01-28T16:17:31.404" v="726" actId="1076"/>
          <ac:spMkLst>
            <pc:docMk/>
            <pc:sldMk cId="3575997533" sldId="1189"/>
            <ac:spMk id="3" creationId="{076561F1-2CE3-4AF7-A158-52F3EE78171B}"/>
          </ac:spMkLst>
        </pc:spChg>
        <pc:graphicFrameChg chg="mod">
          <ac:chgData name="Schnall, Amy (CDC/DDNID/NCEH/DEHSP)" userId="6ab136a1-b1ca-4f08-b860-fb573946c658" providerId="ADAL" clId="{20652A87-5853-4DC2-8183-9B8FFF9D49D0}" dt="2020-01-28T16:17:15.190" v="721" actId="207"/>
          <ac:graphicFrameMkLst>
            <pc:docMk/>
            <pc:sldMk cId="3575997533" sldId="1189"/>
            <ac:graphicFrameMk id="13" creationId="{B47721B3-A70C-4AF5-A868-3D549C585EE4}"/>
          </ac:graphicFrameMkLst>
        </pc:graphicFrameChg>
      </pc:sldChg>
      <pc:sldMasterChg chg="delSldLayout">
        <pc:chgData name="Schnall, Amy (CDC/DDNID/NCEH/DEHSP)" userId="6ab136a1-b1ca-4f08-b860-fb573946c658" providerId="ADAL" clId="{20652A87-5853-4DC2-8183-9B8FFF9D49D0}" dt="2020-01-24T13:03:31.791" v="39" actId="2696"/>
        <pc:sldMasterMkLst>
          <pc:docMk/>
          <pc:sldMasterMk cId="2969961348" sldId="2147483808"/>
        </pc:sldMasterMkLst>
      </pc:sldMasterChg>
      <pc:sldMasterChg chg="delSldLayout">
        <pc:chgData name="Schnall, Amy (CDC/DDNID/NCEH/DEHSP)" userId="6ab136a1-b1ca-4f08-b860-fb573946c658" providerId="ADAL" clId="{20652A87-5853-4DC2-8183-9B8FFF9D49D0}" dt="2020-01-24T13:03:27.214" v="37" actId="2696"/>
        <pc:sldMasterMkLst>
          <pc:docMk/>
          <pc:sldMasterMk cId="1311332221" sldId="2147483858"/>
        </pc:sldMasterMkLst>
      </pc:sldMasterChg>
      <pc:sldMasterChg chg="delSldLayout">
        <pc:chgData name="Schnall, Amy (CDC/DDNID/NCEH/DEHSP)" userId="6ab136a1-b1ca-4f08-b860-fb573946c658" providerId="ADAL" clId="{20652A87-5853-4DC2-8183-9B8FFF9D49D0}" dt="2020-01-24T13:03:18.214" v="36" actId="2696"/>
        <pc:sldMasterMkLst>
          <pc:docMk/>
          <pc:sldMasterMk cId="383057765" sldId="2147483873"/>
        </pc:sldMasterMkLst>
      </pc:sldMasterChg>
      <pc:sldMasterChg chg="delSldLayout">
        <pc:chgData name="Schnall, Amy (CDC/DDNID/NCEH/DEHSP)" userId="6ab136a1-b1ca-4f08-b860-fb573946c658" providerId="ADAL" clId="{20652A87-5853-4DC2-8183-9B8FFF9D49D0}" dt="2020-01-24T13:03:01.305" v="27" actId="2696"/>
        <pc:sldMasterMkLst>
          <pc:docMk/>
          <pc:sldMasterMk cId="3449749167" sldId="2147483888"/>
        </pc:sldMasterMkLst>
      </pc:sldMasterChg>
      <pc:sldMasterChg chg="delSldLayout modSldLayout">
        <pc:chgData name="Schnall, Amy (CDC/DDNID/NCEH/DEHSP)" userId="6ab136a1-b1ca-4f08-b860-fb573946c658" providerId="ADAL" clId="{20652A87-5853-4DC2-8183-9B8FFF9D49D0}" dt="2020-01-24T14:32:51.774" v="403" actId="478"/>
        <pc:sldMasterMkLst>
          <pc:docMk/>
          <pc:sldMasterMk cId="1038628224" sldId="2147483918"/>
        </pc:sldMasterMkLst>
        <pc:sldLayoutChg chg="delSp">
          <pc:chgData name="Schnall, Amy (CDC/DDNID/NCEH/DEHSP)" userId="6ab136a1-b1ca-4f08-b860-fb573946c658" providerId="ADAL" clId="{20652A87-5853-4DC2-8183-9B8FFF9D49D0}" dt="2020-01-24T14:32:51.774" v="403" actId="478"/>
          <pc:sldLayoutMkLst>
            <pc:docMk/>
            <pc:sldMasterMk cId="1038628224" sldId="2147483918"/>
            <pc:sldLayoutMk cId="817337601" sldId="2147483932"/>
          </pc:sldLayoutMkLst>
          <pc:picChg chg="del">
            <ac:chgData name="Schnall, Amy (CDC/DDNID/NCEH/DEHSP)" userId="6ab136a1-b1ca-4f08-b860-fb573946c658" providerId="ADAL" clId="{20652A87-5853-4DC2-8183-9B8FFF9D49D0}" dt="2020-01-24T14:32:51.774" v="403" actId="478"/>
            <ac:picMkLst>
              <pc:docMk/>
              <pc:sldMasterMk cId="1038628224" sldId="2147483918"/>
              <pc:sldLayoutMk cId="817337601" sldId="2147483932"/>
              <ac:picMk id="5" creationId="{00000000-0000-0000-0000-000000000000}"/>
            </ac:picMkLst>
          </pc:picChg>
        </pc:sldLayoutChg>
      </pc:sldMasterChg>
      <pc:sldMasterChg chg="delSldLayout modSldLayout">
        <pc:chgData name="Schnall, Amy (CDC/DDNID/NCEH/DEHSP)" userId="6ab136a1-b1ca-4f08-b860-fb573946c658" providerId="ADAL" clId="{20652A87-5853-4DC2-8183-9B8FFF9D49D0}" dt="2020-01-24T14:34:09.212" v="406" actId="478"/>
        <pc:sldMasterMkLst>
          <pc:docMk/>
          <pc:sldMasterMk cId="674184340" sldId="2147483947"/>
        </pc:sldMasterMkLst>
        <pc:sldLayoutChg chg="delSp">
          <pc:chgData name="Schnall, Amy (CDC/DDNID/NCEH/DEHSP)" userId="6ab136a1-b1ca-4f08-b860-fb573946c658" providerId="ADAL" clId="{20652A87-5853-4DC2-8183-9B8FFF9D49D0}" dt="2020-01-24T14:34:09.212" v="406" actId="478"/>
          <pc:sldLayoutMkLst>
            <pc:docMk/>
            <pc:sldMasterMk cId="674184340" sldId="2147483947"/>
            <pc:sldLayoutMk cId="3229204418" sldId="2147483960"/>
          </pc:sldLayoutMkLst>
          <pc:picChg chg="del">
            <ac:chgData name="Schnall, Amy (CDC/DDNID/NCEH/DEHSP)" userId="6ab136a1-b1ca-4f08-b860-fb573946c658" providerId="ADAL" clId="{20652A87-5853-4DC2-8183-9B8FFF9D49D0}" dt="2020-01-24T14:34:09.212" v="406" actId="478"/>
            <ac:picMkLst>
              <pc:docMk/>
              <pc:sldMasterMk cId="674184340" sldId="2147483947"/>
              <pc:sldLayoutMk cId="3229204418" sldId="2147483960"/>
              <ac:picMk id="5" creationId="{00000000-0000-0000-0000-000000000000}"/>
            </ac:picMkLst>
          </pc:picChg>
        </pc:sldLayoutChg>
      </pc:sldMasterChg>
      <pc:sldMasterChg chg="delSldLayout modSldLayout">
        <pc:chgData name="Schnall, Amy (CDC/DDNID/NCEH/DEHSP)" userId="6ab136a1-b1ca-4f08-b860-fb573946c658" providerId="ADAL" clId="{20652A87-5853-4DC2-8183-9B8FFF9D49D0}" dt="2020-01-24T14:34:11.422" v="407" actId="478"/>
        <pc:sldMasterMkLst>
          <pc:docMk/>
          <pc:sldMasterMk cId="3575756804" sldId="2147483963"/>
        </pc:sldMasterMkLst>
        <pc:sldLayoutChg chg="delSp">
          <pc:chgData name="Schnall, Amy (CDC/DDNID/NCEH/DEHSP)" userId="6ab136a1-b1ca-4f08-b860-fb573946c658" providerId="ADAL" clId="{20652A87-5853-4DC2-8183-9B8FFF9D49D0}" dt="2020-01-24T13:02:33.623" v="8" actId="478"/>
          <pc:sldLayoutMkLst>
            <pc:docMk/>
            <pc:sldMasterMk cId="3575756804" sldId="2147483963"/>
            <pc:sldLayoutMk cId="1575240151" sldId="2147483965"/>
          </pc:sldLayoutMkLst>
          <pc:picChg chg="del">
            <ac:chgData name="Schnall, Amy (CDC/DDNID/NCEH/DEHSP)" userId="6ab136a1-b1ca-4f08-b860-fb573946c658" providerId="ADAL" clId="{20652A87-5853-4DC2-8183-9B8FFF9D49D0}" dt="2020-01-24T13:02:33.623" v="8" actId="478"/>
            <ac:picMkLst>
              <pc:docMk/>
              <pc:sldMasterMk cId="3575756804" sldId="2147483963"/>
              <pc:sldLayoutMk cId="1575240151" sldId="2147483965"/>
              <ac:picMk id="5" creationId="{00000000-0000-0000-0000-000000000000}"/>
            </ac:picMkLst>
          </pc:picChg>
        </pc:sldLayoutChg>
        <pc:sldLayoutChg chg="delSp">
          <pc:chgData name="Schnall, Amy (CDC/DDNID/NCEH/DEHSP)" userId="6ab136a1-b1ca-4f08-b860-fb573946c658" providerId="ADAL" clId="{20652A87-5853-4DC2-8183-9B8FFF9D49D0}" dt="2020-01-24T14:34:11.422" v="407" actId="478"/>
          <pc:sldLayoutMkLst>
            <pc:docMk/>
            <pc:sldMasterMk cId="3575756804" sldId="2147483963"/>
            <pc:sldLayoutMk cId="203417454" sldId="2147483966"/>
          </pc:sldLayoutMkLst>
          <pc:picChg chg="del">
            <ac:chgData name="Schnall, Amy (CDC/DDNID/NCEH/DEHSP)" userId="6ab136a1-b1ca-4f08-b860-fb573946c658" providerId="ADAL" clId="{20652A87-5853-4DC2-8183-9B8FFF9D49D0}" dt="2020-01-24T14:34:11.422" v="407" actId="478"/>
            <ac:picMkLst>
              <pc:docMk/>
              <pc:sldMasterMk cId="3575756804" sldId="2147483963"/>
              <pc:sldLayoutMk cId="203417454" sldId="2147483966"/>
              <ac:picMk id="14" creationId="{00000000-0000-0000-0000-000000000000}"/>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rgbClr val="002060">
                <a:alpha val="85000"/>
              </a:srgbClr>
            </a:solidFill>
            <a:ln w="9525" cap="flat" cmpd="sng" algn="ctr">
              <a:solidFill>
                <a:schemeClr val="bg2">
                  <a:lumMod val="65000"/>
                </a:schemeClr>
              </a:solidFill>
              <a:round/>
            </a:ln>
            <a:effectLst/>
          </c:spPr>
          <c:invertIfNegative val="0"/>
          <c:dPt>
            <c:idx val="7"/>
            <c:invertIfNegative val="0"/>
            <c:bubble3D val="0"/>
            <c:spPr>
              <a:solidFill>
                <a:srgbClr val="820000">
                  <a:alpha val="85000"/>
                </a:srgbClr>
              </a:solidFill>
              <a:ln w="9525" cap="flat" cmpd="sng" algn="ctr">
                <a:solidFill>
                  <a:schemeClr val="bg2">
                    <a:lumMod val="65000"/>
                  </a:schemeClr>
                </a:solidFill>
                <a:round/>
              </a:ln>
              <a:effectLst/>
            </c:spPr>
            <c:extLst>
              <c:ext xmlns:c16="http://schemas.microsoft.com/office/drawing/2014/chart" uri="{C3380CC4-5D6E-409C-BE32-E72D297353CC}">
                <c16:uniqueId val="{00000000-8B6B-F84A-A3A9-162B82BE9D9B}"/>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Sheet1!$A$2:$A$9</c:f>
              <c:strCache>
                <c:ptCount val="8"/>
                <c:pt idx="0">
                  <c:v>Increased drug use</c:v>
                </c:pt>
                <c:pt idx="1">
                  <c:v>Increased alcohol</c:v>
                </c:pt>
                <c:pt idx="2">
                  <c:v>Loss of appetite</c:v>
                </c:pt>
                <c:pt idx="3">
                  <c:v>Witness violence</c:v>
                </c:pt>
                <c:pt idx="4">
                  <c:v>Agitated behavior</c:v>
                </c:pt>
                <c:pt idx="5">
                  <c:v>Trouble sleeping</c:v>
                </c:pt>
                <c:pt idx="6">
                  <c:v>Difficulty concentrating</c:v>
                </c:pt>
                <c:pt idx="7">
                  <c:v>Experienced 1 or more</c:v>
                </c:pt>
              </c:strCache>
            </c:strRef>
          </c:cat>
          <c:val>
            <c:numRef>
              <c:f>Sheet1!$B$2:$B$9</c:f>
              <c:numCache>
                <c:formatCode>General</c:formatCode>
                <c:ptCount val="8"/>
                <c:pt idx="0">
                  <c:v>2.7</c:v>
                </c:pt>
                <c:pt idx="1">
                  <c:v>7.8</c:v>
                </c:pt>
                <c:pt idx="2">
                  <c:v>10.7</c:v>
                </c:pt>
                <c:pt idx="3">
                  <c:v>11.1</c:v>
                </c:pt>
                <c:pt idx="4">
                  <c:v>14.9</c:v>
                </c:pt>
                <c:pt idx="5">
                  <c:v>15.1</c:v>
                </c:pt>
                <c:pt idx="6">
                  <c:v>16.899999999999999</c:v>
                </c:pt>
                <c:pt idx="7">
                  <c:v>40.4</c:v>
                </c:pt>
              </c:numCache>
            </c:numRef>
          </c:val>
          <c:extLst>
            <c:ext xmlns:c16="http://schemas.microsoft.com/office/drawing/2014/chart" uri="{C3380CC4-5D6E-409C-BE32-E72D297353CC}">
              <c16:uniqueId val="{00000000-EED0-614C-A360-E01296FDF2C8}"/>
            </c:ext>
          </c:extLst>
        </c:ser>
        <c:dLbls>
          <c:dLblPos val="inEnd"/>
          <c:showLegendKey val="0"/>
          <c:showVal val="1"/>
          <c:showCatName val="0"/>
          <c:showSerName val="0"/>
          <c:showPercent val="0"/>
          <c:showBubbleSize val="0"/>
        </c:dLbls>
        <c:gapWidth val="65"/>
        <c:axId val="515538936"/>
        <c:axId val="515542872"/>
      </c:barChart>
      <c:catAx>
        <c:axId val="515538936"/>
        <c:scaling>
          <c:orientation val="minMax"/>
        </c:scaling>
        <c:delete val="0"/>
        <c:axPos val="l"/>
        <c:numFmt formatCode="General" sourceLinked="1"/>
        <c:majorTickMark val="none"/>
        <c:minorTickMark val="none"/>
        <c:tickLblPos val="nextTo"/>
        <c:spPr>
          <a:noFill/>
          <a:ln w="19050" cap="flat" cmpd="sng" algn="ctr">
            <a:noFill/>
            <a:round/>
          </a:ln>
          <a:effectLst/>
        </c:spPr>
        <c:txPr>
          <a:bodyPr rot="-60000000" spcFirstLastPara="1" vertOverflow="ellipsis" vert="horz" wrap="square" anchor="ctr" anchorCtr="1"/>
          <a:lstStyle/>
          <a:p>
            <a:pPr>
              <a:defRPr sz="1197" b="0" i="0" u="none" strike="noStrike" kern="1200" cap="all" baseline="0">
                <a:solidFill>
                  <a:srgbClr val="002060"/>
                </a:solidFill>
                <a:latin typeface="+mn-lt"/>
                <a:ea typeface="+mn-ea"/>
                <a:cs typeface="+mn-cs"/>
              </a:defRPr>
            </a:pPr>
            <a:endParaRPr lang="en-US"/>
          </a:p>
        </c:txPr>
        <c:crossAx val="515542872"/>
        <c:crosses val="autoZero"/>
        <c:auto val="1"/>
        <c:lblAlgn val="ctr"/>
        <c:lblOffset val="100"/>
        <c:noMultiLvlLbl val="0"/>
      </c:catAx>
      <c:valAx>
        <c:axId val="515542872"/>
        <c:scaling>
          <c:orientation val="minMax"/>
        </c:scaling>
        <c:delete val="1"/>
        <c:axPos val="b"/>
        <c:majorGridlines>
          <c:spPr>
            <a:ln w="9525" cap="flat" cmpd="sng" algn="ctr">
              <a:solidFill>
                <a:schemeClr val="bg2">
                  <a:lumMod val="65000"/>
                </a:schemeClr>
              </a:solidFill>
              <a:round/>
            </a:ln>
            <a:effectLst/>
          </c:spPr>
        </c:majorGridlines>
        <c:numFmt formatCode="General" sourceLinked="1"/>
        <c:majorTickMark val="none"/>
        <c:minorTickMark val="none"/>
        <c:tickLblPos val="nextTo"/>
        <c:crossAx val="515538936"/>
        <c:crosses val="autoZero"/>
        <c:crossBetween val="between"/>
      </c:valAx>
      <c:spPr>
        <a:noFill/>
        <a:ln>
          <a:noFill/>
        </a:ln>
        <a:effectLst/>
      </c:spPr>
    </c:plotArea>
    <c:plotVisOnly val="1"/>
    <c:dispBlanksAs val="gap"/>
    <c:showDLblsOverMax val="0"/>
  </c:chart>
  <c:spPr>
    <a:gradFill flip="none" rotWithShape="1">
      <a:gsLst>
        <a:gs pos="0">
          <a:schemeClr val="bg2">
            <a:lumMod val="95000"/>
          </a:schemeClr>
        </a:gs>
        <a:gs pos="50000">
          <a:schemeClr val="bg2">
            <a:lumMod val="75000"/>
          </a:schemeClr>
        </a:gs>
        <a:gs pos="100000">
          <a:schemeClr val="bg2">
            <a:lumMod val="95000"/>
          </a:schemeClr>
        </a:gs>
      </a:gsLst>
      <a:lin ang="5400000" scaled="1"/>
      <a:tileRect/>
    </a:gra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_rels/data12.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image" Target="../media/image81.png"/><Relationship Id="rId6" Type="http://schemas.microsoft.com/office/2007/relationships/hdphoto" Target="../media/hdphoto7.wdp"/><Relationship Id="rId5" Type="http://schemas.openxmlformats.org/officeDocument/2006/relationships/image" Target="../media/image84.png"/><Relationship Id="rId4" Type="http://schemas.openxmlformats.org/officeDocument/2006/relationships/image" Target="../media/image83.png"/></Relationships>
</file>

<file path=ppt/diagrams/_rels/data13.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image" Target="../media/image81.png"/><Relationship Id="rId6" Type="http://schemas.microsoft.com/office/2007/relationships/hdphoto" Target="../media/hdphoto7.wdp"/><Relationship Id="rId5" Type="http://schemas.openxmlformats.org/officeDocument/2006/relationships/image" Target="../media/image87.png"/><Relationship Id="rId4" Type="http://schemas.openxmlformats.org/officeDocument/2006/relationships/image" Target="../media/image83.png"/></Relationships>
</file>

<file path=ppt/diagrams/_rels/data14.xml.rels><?xml version="1.0" encoding="UTF-8" standalone="yes"?>
<Relationships xmlns="http://schemas.openxmlformats.org/package/2006/relationships"><Relationship Id="rId1" Type="http://schemas.openxmlformats.org/officeDocument/2006/relationships/hyperlink" Target="http://www.cdc.gov/nceh/hsb/disaster/casper/" TargetMode="External"/></Relationships>
</file>

<file path=ppt/diagrams/_rels/data2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svg"/><Relationship Id="rId1" Type="http://schemas.openxmlformats.org/officeDocument/2006/relationships/image" Target="../media/image131.png"/><Relationship Id="rId4" Type="http://schemas.openxmlformats.org/officeDocument/2006/relationships/image" Target="../media/image134.svg"/></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ata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diagrams/_rels/drawing12.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image" Target="../media/image81.png"/><Relationship Id="rId6" Type="http://schemas.microsoft.com/office/2007/relationships/hdphoto" Target="../media/hdphoto7.wdp"/><Relationship Id="rId5" Type="http://schemas.openxmlformats.org/officeDocument/2006/relationships/image" Target="../media/image84.png"/><Relationship Id="rId4" Type="http://schemas.openxmlformats.org/officeDocument/2006/relationships/image" Target="../media/image83.png"/></Relationships>
</file>

<file path=ppt/diagrams/_rels/drawing13.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88.png"/><Relationship Id="rId2" Type="http://schemas.openxmlformats.org/officeDocument/2006/relationships/image" Target="../media/image86.png"/><Relationship Id="rId1" Type="http://schemas.openxmlformats.org/officeDocument/2006/relationships/image" Target="../media/image81.png"/><Relationship Id="rId6" Type="http://schemas.microsoft.com/office/2007/relationships/hdphoto" Target="../media/hdphoto7.wdp"/><Relationship Id="rId5" Type="http://schemas.openxmlformats.org/officeDocument/2006/relationships/image" Target="../media/image87.png"/><Relationship Id="rId4" Type="http://schemas.openxmlformats.org/officeDocument/2006/relationships/image" Target="../media/image83.png"/></Relationships>
</file>

<file path=ppt/diagrams/_rels/drawing14.xml.rels><?xml version="1.0" encoding="UTF-8" standalone="yes"?>
<Relationships xmlns="http://schemas.openxmlformats.org/package/2006/relationships"><Relationship Id="rId1" Type="http://schemas.openxmlformats.org/officeDocument/2006/relationships/hyperlink" Target="http://www.cdc.gov/nceh/hsb/disaster/casper/" TargetMode="External"/></Relationships>
</file>

<file path=ppt/diagrams/_rels/drawing2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svg"/><Relationship Id="rId1" Type="http://schemas.openxmlformats.org/officeDocument/2006/relationships/image" Target="../media/image131.png"/><Relationship Id="rId4" Type="http://schemas.openxmlformats.org/officeDocument/2006/relationships/image" Target="../media/image134.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1.svg"/><Relationship Id="rId1" Type="http://schemas.openxmlformats.org/officeDocument/2006/relationships/image" Target="../media/image38.png"/><Relationship Id="rId6" Type="http://schemas.openxmlformats.org/officeDocument/2006/relationships/image" Target="../media/image35.svg"/><Relationship Id="rId5" Type="http://schemas.openxmlformats.org/officeDocument/2006/relationships/image" Target="../media/image4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32F797-B659-4B3F-AFA2-53A88EB7D534}"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en-US"/>
        </a:p>
      </dgm:t>
    </dgm:pt>
    <dgm:pt modelId="{76D3B463-40DE-4234-8BB3-3E86DA1188E6}">
      <dgm:prSet/>
      <dgm:spPr/>
      <dgm:t>
        <a:bodyPr/>
        <a:lstStyle/>
        <a:p>
          <a:r>
            <a:rPr lang="en-US" b="1" dirty="0">
              <a:solidFill>
                <a:srgbClr val="008265"/>
              </a:solidFill>
            </a:rPr>
            <a:t>Direct effects</a:t>
          </a:r>
        </a:p>
      </dgm:t>
    </dgm:pt>
    <dgm:pt modelId="{C73F63EE-8CB7-469B-B1C0-7C9ABC17A7C7}" type="parTrans" cxnId="{CA6F28BF-72FA-4027-84FF-6351DC21B1CB}">
      <dgm:prSet/>
      <dgm:spPr/>
      <dgm:t>
        <a:bodyPr/>
        <a:lstStyle/>
        <a:p>
          <a:endParaRPr lang="en-US"/>
        </a:p>
      </dgm:t>
    </dgm:pt>
    <dgm:pt modelId="{7859294F-0055-40F1-B1A0-9E6CF4F5A77D}" type="sibTrans" cxnId="{CA6F28BF-72FA-4027-84FF-6351DC21B1CB}">
      <dgm:prSet/>
      <dgm:spPr/>
      <dgm:t>
        <a:bodyPr/>
        <a:lstStyle/>
        <a:p>
          <a:endParaRPr lang="en-US"/>
        </a:p>
      </dgm:t>
    </dgm:pt>
    <dgm:pt modelId="{405EA434-F847-4153-9563-16B1627DC8C1}">
      <dgm:prSet/>
      <dgm:spPr/>
      <dgm:t>
        <a:bodyPr/>
        <a:lstStyle/>
        <a:p>
          <a:pPr>
            <a:lnSpc>
              <a:spcPct val="100000"/>
            </a:lnSpc>
          </a:pPr>
          <a:r>
            <a:rPr lang="en-US" dirty="0">
              <a:solidFill>
                <a:srgbClr val="5F5F5F"/>
              </a:solidFill>
            </a:rPr>
            <a:t>Caused by the actual environmental forces of the disaster or direct consequences of those forces </a:t>
          </a:r>
        </a:p>
      </dgm:t>
    </dgm:pt>
    <dgm:pt modelId="{C170DAE6-0731-4770-A05B-9D70019CB012}" type="parTrans" cxnId="{857D47BF-7AA3-456F-9B5D-2143C6E8E97F}">
      <dgm:prSet/>
      <dgm:spPr/>
      <dgm:t>
        <a:bodyPr/>
        <a:lstStyle/>
        <a:p>
          <a:endParaRPr lang="en-US"/>
        </a:p>
      </dgm:t>
    </dgm:pt>
    <dgm:pt modelId="{7D3EA8F8-262A-4BDC-9ED7-95B4350CB061}" type="sibTrans" cxnId="{857D47BF-7AA3-456F-9B5D-2143C6E8E97F}">
      <dgm:prSet/>
      <dgm:spPr/>
      <dgm:t>
        <a:bodyPr/>
        <a:lstStyle/>
        <a:p>
          <a:endParaRPr lang="en-US"/>
        </a:p>
      </dgm:t>
    </dgm:pt>
    <dgm:pt modelId="{4BCA6A56-315C-47EC-A58B-7794B1BCAE79}">
      <dgm:prSet/>
      <dgm:spPr/>
      <dgm:t>
        <a:bodyPr/>
        <a:lstStyle/>
        <a:p>
          <a:r>
            <a:rPr lang="en-US" dirty="0">
              <a:solidFill>
                <a:srgbClr val="5F5F5F"/>
              </a:solidFill>
            </a:rPr>
            <a:t>Structural collapse</a:t>
          </a:r>
        </a:p>
      </dgm:t>
    </dgm:pt>
    <dgm:pt modelId="{1C19D948-A0EF-4B66-98F9-FB109B5393A2}" type="parTrans" cxnId="{7FB5A57D-4775-4C64-9192-579C23E55FC5}">
      <dgm:prSet/>
      <dgm:spPr/>
      <dgm:t>
        <a:bodyPr/>
        <a:lstStyle/>
        <a:p>
          <a:endParaRPr lang="en-US"/>
        </a:p>
      </dgm:t>
    </dgm:pt>
    <dgm:pt modelId="{8272F3AD-DF5E-457D-836C-0AC42AFC2882}" type="sibTrans" cxnId="{7FB5A57D-4775-4C64-9192-579C23E55FC5}">
      <dgm:prSet/>
      <dgm:spPr/>
      <dgm:t>
        <a:bodyPr/>
        <a:lstStyle/>
        <a:p>
          <a:endParaRPr lang="en-US"/>
        </a:p>
      </dgm:t>
    </dgm:pt>
    <dgm:pt modelId="{15F6834E-D21E-4E4A-8042-5824F5558051}">
      <dgm:prSet/>
      <dgm:spPr/>
      <dgm:t>
        <a:bodyPr/>
        <a:lstStyle/>
        <a:p>
          <a:r>
            <a:rPr lang="en-US" dirty="0">
              <a:solidFill>
                <a:srgbClr val="5F5F5F"/>
              </a:solidFill>
            </a:rPr>
            <a:t>Flying debris</a:t>
          </a:r>
        </a:p>
      </dgm:t>
    </dgm:pt>
    <dgm:pt modelId="{9A2EA755-7167-4C54-9905-BE34BBED4931}" type="parTrans" cxnId="{811D428B-4163-4000-9BD4-3F84CE2F5F3C}">
      <dgm:prSet/>
      <dgm:spPr/>
      <dgm:t>
        <a:bodyPr/>
        <a:lstStyle/>
        <a:p>
          <a:endParaRPr lang="en-US"/>
        </a:p>
      </dgm:t>
    </dgm:pt>
    <dgm:pt modelId="{F3E08227-E431-4786-A409-65BD119D8139}" type="sibTrans" cxnId="{811D428B-4163-4000-9BD4-3F84CE2F5F3C}">
      <dgm:prSet/>
      <dgm:spPr/>
      <dgm:t>
        <a:bodyPr/>
        <a:lstStyle/>
        <a:p>
          <a:endParaRPr lang="en-US"/>
        </a:p>
      </dgm:t>
    </dgm:pt>
    <dgm:pt modelId="{3ADEABEE-CE52-498A-B9D4-F87FF4DEED21}">
      <dgm:prSet/>
      <dgm:spPr/>
      <dgm:t>
        <a:bodyPr/>
        <a:lstStyle/>
        <a:p>
          <a:r>
            <a:rPr lang="en-US" b="1" dirty="0">
              <a:solidFill>
                <a:srgbClr val="008265"/>
              </a:solidFill>
            </a:rPr>
            <a:t>Indirect effects</a:t>
          </a:r>
        </a:p>
      </dgm:t>
    </dgm:pt>
    <dgm:pt modelId="{80CA3345-431B-46B7-8D2D-F4C53694B0F8}" type="parTrans" cxnId="{B7B56250-0D10-43D0-AE5B-8883AC3EB32B}">
      <dgm:prSet/>
      <dgm:spPr/>
      <dgm:t>
        <a:bodyPr/>
        <a:lstStyle/>
        <a:p>
          <a:endParaRPr lang="en-US"/>
        </a:p>
      </dgm:t>
    </dgm:pt>
    <dgm:pt modelId="{68D52655-3E12-40D9-A1A8-E97B5EAD25BF}" type="sibTrans" cxnId="{B7B56250-0D10-43D0-AE5B-8883AC3EB32B}">
      <dgm:prSet/>
      <dgm:spPr/>
      <dgm:t>
        <a:bodyPr/>
        <a:lstStyle/>
        <a:p>
          <a:endParaRPr lang="en-US"/>
        </a:p>
      </dgm:t>
    </dgm:pt>
    <dgm:pt modelId="{DEAAA291-BF2F-46B5-B500-892185A74EAB}">
      <dgm:prSet/>
      <dgm:spPr/>
      <dgm:t>
        <a:bodyPr/>
        <a:lstStyle/>
        <a:p>
          <a:pPr>
            <a:lnSpc>
              <a:spcPct val="100000"/>
            </a:lnSpc>
          </a:pPr>
          <a:r>
            <a:rPr lang="en-US" dirty="0">
              <a:solidFill>
                <a:srgbClr val="5F5F5F"/>
              </a:solidFill>
            </a:rPr>
            <a:t>Caused by the unsafe or unhealthy conditions that disasters create </a:t>
          </a:r>
        </a:p>
      </dgm:t>
    </dgm:pt>
    <dgm:pt modelId="{A75260A7-59AB-4BF3-912F-F2BC7057D554}" type="parTrans" cxnId="{800899BD-0B5B-4A61-8BBB-16AAF8B0074C}">
      <dgm:prSet/>
      <dgm:spPr/>
      <dgm:t>
        <a:bodyPr/>
        <a:lstStyle/>
        <a:p>
          <a:endParaRPr lang="en-US"/>
        </a:p>
      </dgm:t>
    </dgm:pt>
    <dgm:pt modelId="{99ED2C94-96BD-4B94-BA7B-0718AE7BC591}" type="sibTrans" cxnId="{800899BD-0B5B-4A61-8BBB-16AAF8B0074C}">
      <dgm:prSet/>
      <dgm:spPr/>
      <dgm:t>
        <a:bodyPr/>
        <a:lstStyle/>
        <a:p>
          <a:endParaRPr lang="en-US"/>
        </a:p>
      </dgm:t>
    </dgm:pt>
    <dgm:pt modelId="{47A524B3-B912-4E53-BD79-F56304E78080}">
      <dgm:prSet/>
      <dgm:spPr/>
      <dgm:t>
        <a:bodyPr/>
        <a:lstStyle/>
        <a:p>
          <a:r>
            <a:rPr lang="en-US" dirty="0">
              <a:solidFill>
                <a:srgbClr val="5F5F5F"/>
              </a:solidFill>
            </a:rPr>
            <a:t>Diminished sanitation</a:t>
          </a:r>
        </a:p>
      </dgm:t>
    </dgm:pt>
    <dgm:pt modelId="{FAAAFAFE-FE1A-4C50-AE95-765AAEBF70B7}" type="parTrans" cxnId="{0BBC7850-88F9-496B-A06E-E1BF016E1C4C}">
      <dgm:prSet/>
      <dgm:spPr/>
      <dgm:t>
        <a:bodyPr/>
        <a:lstStyle/>
        <a:p>
          <a:endParaRPr lang="en-US"/>
        </a:p>
      </dgm:t>
    </dgm:pt>
    <dgm:pt modelId="{E4A566B2-DF50-4B93-9F17-9E7946865A9B}" type="sibTrans" cxnId="{0BBC7850-88F9-496B-A06E-E1BF016E1C4C}">
      <dgm:prSet/>
      <dgm:spPr/>
      <dgm:t>
        <a:bodyPr/>
        <a:lstStyle/>
        <a:p>
          <a:endParaRPr lang="en-US"/>
        </a:p>
      </dgm:t>
    </dgm:pt>
    <dgm:pt modelId="{0F14AD4C-2B67-48EB-9338-F50FCB4C56CB}">
      <dgm:prSet/>
      <dgm:spPr/>
      <dgm:t>
        <a:bodyPr/>
        <a:lstStyle/>
        <a:p>
          <a:r>
            <a:rPr lang="en-US">
              <a:solidFill>
                <a:srgbClr val="5F5F5F"/>
              </a:solidFill>
            </a:rPr>
            <a:t>Reduced health services (primary care access, medicine, etc.)</a:t>
          </a:r>
          <a:endParaRPr lang="en-US" dirty="0">
            <a:solidFill>
              <a:srgbClr val="5F5F5F"/>
            </a:solidFill>
          </a:endParaRPr>
        </a:p>
      </dgm:t>
    </dgm:pt>
    <dgm:pt modelId="{804096CB-4D8E-4ECF-B078-6AFBCD1E3115}" type="parTrans" cxnId="{3A11BD2F-FD01-4783-9B4A-CD21AEED7724}">
      <dgm:prSet/>
      <dgm:spPr/>
      <dgm:t>
        <a:bodyPr/>
        <a:lstStyle/>
        <a:p>
          <a:endParaRPr lang="en-US"/>
        </a:p>
      </dgm:t>
    </dgm:pt>
    <dgm:pt modelId="{57B02564-36AF-4106-9436-6EF2CE3A8ED0}" type="sibTrans" cxnId="{3A11BD2F-FD01-4783-9B4A-CD21AEED7724}">
      <dgm:prSet/>
      <dgm:spPr/>
      <dgm:t>
        <a:bodyPr/>
        <a:lstStyle/>
        <a:p>
          <a:endParaRPr lang="en-US"/>
        </a:p>
      </dgm:t>
    </dgm:pt>
    <dgm:pt modelId="{215B808D-3340-4E45-8647-68D44934BAFC}">
      <dgm:prSet/>
      <dgm:spPr/>
      <dgm:t>
        <a:bodyPr/>
        <a:lstStyle/>
        <a:p>
          <a:r>
            <a:rPr lang="en-US" dirty="0">
              <a:solidFill>
                <a:srgbClr val="5F5F5F"/>
              </a:solidFill>
            </a:rPr>
            <a:t>Damaged infrastructure (electric, water, etc.)</a:t>
          </a:r>
        </a:p>
      </dgm:t>
    </dgm:pt>
    <dgm:pt modelId="{66A05A6B-231C-4A3B-9B51-56BA7CDD1751}" type="parTrans" cxnId="{FD4E61DC-A0BA-4AB4-AFA9-3127E297B71B}">
      <dgm:prSet/>
      <dgm:spPr/>
      <dgm:t>
        <a:bodyPr/>
        <a:lstStyle/>
        <a:p>
          <a:endParaRPr lang="en-US"/>
        </a:p>
      </dgm:t>
    </dgm:pt>
    <dgm:pt modelId="{80B25824-BA9C-426B-A04C-3910967DCEB8}" type="sibTrans" cxnId="{FD4E61DC-A0BA-4AB4-AFA9-3127E297B71B}">
      <dgm:prSet/>
      <dgm:spPr/>
      <dgm:t>
        <a:bodyPr/>
        <a:lstStyle/>
        <a:p>
          <a:endParaRPr lang="en-US"/>
        </a:p>
      </dgm:t>
    </dgm:pt>
    <dgm:pt modelId="{7D1FD33E-5855-4541-A16D-1E3B3A24F12A}" type="pres">
      <dgm:prSet presAssocID="{4032F797-B659-4B3F-AFA2-53A88EB7D534}" presName="linear" presStyleCnt="0">
        <dgm:presLayoutVars>
          <dgm:animLvl val="lvl"/>
          <dgm:resizeHandles val="exact"/>
        </dgm:presLayoutVars>
      </dgm:prSet>
      <dgm:spPr/>
    </dgm:pt>
    <dgm:pt modelId="{AE412AA6-C0DE-F546-9094-E432FB3EA586}" type="pres">
      <dgm:prSet presAssocID="{76D3B463-40DE-4234-8BB3-3E86DA1188E6}" presName="parentText" presStyleLbl="node1" presStyleIdx="0" presStyleCnt="2">
        <dgm:presLayoutVars>
          <dgm:chMax val="0"/>
          <dgm:bulletEnabled val="1"/>
        </dgm:presLayoutVars>
      </dgm:prSet>
      <dgm:spPr/>
    </dgm:pt>
    <dgm:pt modelId="{942BDC7C-570B-C64B-AC63-F383E91F5BE9}" type="pres">
      <dgm:prSet presAssocID="{76D3B463-40DE-4234-8BB3-3E86DA1188E6}" presName="childText" presStyleLbl="revTx" presStyleIdx="0" presStyleCnt="2">
        <dgm:presLayoutVars>
          <dgm:bulletEnabled val="1"/>
        </dgm:presLayoutVars>
      </dgm:prSet>
      <dgm:spPr/>
    </dgm:pt>
    <dgm:pt modelId="{D3E12066-5404-D944-9092-4E1EEE9095B7}" type="pres">
      <dgm:prSet presAssocID="{3ADEABEE-CE52-498A-B9D4-F87FF4DEED21}" presName="parentText" presStyleLbl="node1" presStyleIdx="1" presStyleCnt="2">
        <dgm:presLayoutVars>
          <dgm:chMax val="0"/>
          <dgm:bulletEnabled val="1"/>
        </dgm:presLayoutVars>
      </dgm:prSet>
      <dgm:spPr/>
    </dgm:pt>
    <dgm:pt modelId="{44F7C0F2-2CB4-6341-BD02-ECC70C9DC2EC}" type="pres">
      <dgm:prSet presAssocID="{3ADEABEE-CE52-498A-B9D4-F87FF4DEED21}" presName="childText" presStyleLbl="revTx" presStyleIdx="1" presStyleCnt="2">
        <dgm:presLayoutVars>
          <dgm:bulletEnabled val="1"/>
        </dgm:presLayoutVars>
      </dgm:prSet>
      <dgm:spPr/>
    </dgm:pt>
  </dgm:ptLst>
  <dgm:cxnLst>
    <dgm:cxn modelId="{50524610-864D-9E44-A6E2-9017A58053A9}" type="presOf" srcId="{215B808D-3340-4E45-8647-68D44934BAFC}" destId="{44F7C0F2-2CB4-6341-BD02-ECC70C9DC2EC}" srcOrd="0" destOrd="3" presId="urn:microsoft.com/office/officeart/2005/8/layout/vList2"/>
    <dgm:cxn modelId="{3A11BD2F-FD01-4783-9B4A-CD21AEED7724}" srcId="{DEAAA291-BF2F-46B5-B500-892185A74EAB}" destId="{0F14AD4C-2B67-48EB-9338-F50FCB4C56CB}" srcOrd="1" destOrd="0" parTransId="{804096CB-4D8E-4ECF-B078-6AFBCD1E3115}" sibTransId="{57B02564-36AF-4106-9436-6EF2CE3A8ED0}"/>
    <dgm:cxn modelId="{69A27E3D-3725-0944-8F78-9A71EC48FC81}" type="presOf" srcId="{47A524B3-B912-4E53-BD79-F56304E78080}" destId="{44F7C0F2-2CB4-6341-BD02-ECC70C9DC2EC}" srcOrd="0" destOrd="1" presId="urn:microsoft.com/office/officeart/2005/8/layout/vList2"/>
    <dgm:cxn modelId="{61907364-51BB-5F4E-9E7E-E491FE71027F}" type="presOf" srcId="{0F14AD4C-2B67-48EB-9338-F50FCB4C56CB}" destId="{44F7C0F2-2CB4-6341-BD02-ECC70C9DC2EC}" srcOrd="0" destOrd="2" presId="urn:microsoft.com/office/officeart/2005/8/layout/vList2"/>
    <dgm:cxn modelId="{0C5A3969-4331-E24F-B76B-5647B8A81F2F}" type="presOf" srcId="{15F6834E-D21E-4E4A-8042-5824F5558051}" destId="{942BDC7C-570B-C64B-AC63-F383E91F5BE9}" srcOrd="0" destOrd="2" presId="urn:microsoft.com/office/officeart/2005/8/layout/vList2"/>
    <dgm:cxn modelId="{B7B56250-0D10-43D0-AE5B-8883AC3EB32B}" srcId="{4032F797-B659-4B3F-AFA2-53A88EB7D534}" destId="{3ADEABEE-CE52-498A-B9D4-F87FF4DEED21}" srcOrd="1" destOrd="0" parTransId="{80CA3345-431B-46B7-8D2D-F4C53694B0F8}" sibTransId="{68D52655-3E12-40D9-A1A8-E97B5EAD25BF}"/>
    <dgm:cxn modelId="{0BBC7850-88F9-496B-A06E-E1BF016E1C4C}" srcId="{DEAAA291-BF2F-46B5-B500-892185A74EAB}" destId="{47A524B3-B912-4E53-BD79-F56304E78080}" srcOrd="0" destOrd="0" parTransId="{FAAAFAFE-FE1A-4C50-AE95-765AAEBF70B7}" sibTransId="{E4A566B2-DF50-4B93-9F17-9E7946865A9B}"/>
    <dgm:cxn modelId="{7FB5A57D-4775-4C64-9192-579C23E55FC5}" srcId="{405EA434-F847-4153-9563-16B1627DC8C1}" destId="{4BCA6A56-315C-47EC-A58B-7794B1BCAE79}" srcOrd="0" destOrd="0" parTransId="{1C19D948-A0EF-4B66-98F9-FB109B5393A2}" sibTransId="{8272F3AD-DF5E-457D-836C-0AC42AFC2882}"/>
    <dgm:cxn modelId="{811D428B-4163-4000-9BD4-3F84CE2F5F3C}" srcId="{405EA434-F847-4153-9563-16B1627DC8C1}" destId="{15F6834E-D21E-4E4A-8042-5824F5558051}" srcOrd="1" destOrd="0" parTransId="{9A2EA755-7167-4C54-9905-BE34BBED4931}" sibTransId="{F3E08227-E431-4786-A409-65BD119D8139}"/>
    <dgm:cxn modelId="{E5F845BC-FC63-654B-94B1-CA18ED642AC1}" type="presOf" srcId="{3ADEABEE-CE52-498A-B9D4-F87FF4DEED21}" destId="{D3E12066-5404-D944-9092-4E1EEE9095B7}" srcOrd="0" destOrd="0" presId="urn:microsoft.com/office/officeart/2005/8/layout/vList2"/>
    <dgm:cxn modelId="{800899BD-0B5B-4A61-8BBB-16AAF8B0074C}" srcId="{3ADEABEE-CE52-498A-B9D4-F87FF4DEED21}" destId="{DEAAA291-BF2F-46B5-B500-892185A74EAB}" srcOrd="0" destOrd="0" parTransId="{A75260A7-59AB-4BF3-912F-F2BC7057D554}" sibTransId="{99ED2C94-96BD-4B94-BA7B-0718AE7BC591}"/>
    <dgm:cxn modelId="{CA6F28BF-72FA-4027-84FF-6351DC21B1CB}" srcId="{4032F797-B659-4B3F-AFA2-53A88EB7D534}" destId="{76D3B463-40DE-4234-8BB3-3E86DA1188E6}" srcOrd="0" destOrd="0" parTransId="{C73F63EE-8CB7-469B-B1C0-7C9ABC17A7C7}" sibTransId="{7859294F-0055-40F1-B1A0-9E6CF4F5A77D}"/>
    <dgm:cxn modelId="{857D47BF-7AA3-456F-9B5D-2143C6E8E97F}" srcId="{76D3B463-40DE-4234-8BB3-3E86DA1188E6}" destId="{405EA434-F847-4153-9563-16B1627DC8C1}" srcOrd="0" destOrd="0" parTransId="{C170DAE6-0731-4770-A05B-9D70019CB012}" sibTransId="{7D3EA8F8-262A-4BDC-9ED7-95B4350CB061}"/>
    <dgm:cxn modelId="{2173EEC4-4336-D442-8B1A-626CD33AF930}" type="presOf" srcId="{76D3B463-40DE-4234-8BB3-3E86DA1188E6}" destId="{AE412AA6-C0DE-F546-9094-E432FB3EA586}" srcOrd="0" destOrd="0" presId="urn:microsoft.com/office/officeart/2005/8/layout/vList2"/>
    <dgm:cxn modelId="{AB93FEC6-343C-424D-B9E6-658D4B6110D5}" type="presOf" srcId="{4032F797-B659-4B3F-AFA2-53A88EB7D534}" destId="{7D1FD33E-5855-4541-A16D-1E3B3A24F12A}" srcOrd="0" destOrd="0" presId="urn:microsoft.com/office/officeart/2005/8/layout/vList2"/>
    <dgm:cxn modelId="{18E7CCDB-E3BC-1B4B-A3FE-BC04AD8B6173}" type="presOf" srcId="{405EA434-F847-4153-9563-16B1627DC8C1}" destId="{942BDC7C-570B-C64B-AC63-F383E91F5BE9}" srcOrd="0" destOrd="0" presId="urn:microsoft.com/office/officeart/2005/8/layout/vList2"/>
    <dgm:cxn modelId="{FD4E61DC-A0BA-4AB4-AFA9-3127E297B71B}" srcId="{DEAAA291-BF2F-46B5-B500-892185A74EAB}" destId="{215B808D-3340-4E45-8647-68D44934BAFC}" srcOrd="2" destOrd="0" parTransId="{66A05A6B-231C-4A3B-9B51-56BA7CDD1751}" sibTransId="{80B25824-BA9C-426B-A04C-3910967DCEB8}"/>
    <dgm:cxn modelId="{54239DE4-52CE-7846-808B-4DEA4BA11138}" type="presOf" srcId="{4BCA6A56-315C-47EC-A58B-7794B1BCAE79}" destId="{942BDC7C-570B-C64B-AC63-F383E91F5BE9}" srcOrd="0" destOrd="1" presId="urn:microsoft.com/office/officeart/2005/8/layout/vList2"/>
    <dgm:cxn modelId="{E88D8AE8-16AC-8047-B677-B57B13B4BBDE}" type="presOf" srcId="{DEAAA291-BF2F-46B5-B500-892185A74EAB}" destId="{44F7C0F2-2CB4-6341-BD02-ECC70C9DC2EC}" srcOrd="0" destOrd="0" presId="urn:microsoft.com/office/officeart/2005/8/layout/vList2"/>
    <dgm:cxn modelId="{7ED5476B-E5A7-634B-BEE0-4DA8A6AEA513}" type="presParOf" srcId="{7D1FD33E-5855-4541-A16D-1E3B3A24F12A}" destId="{AE412AA6-C0DE-F546-9094-E432FB3EA586}" srcOrd="0" destOrd="0" presId="urn:microsoft.com/office/officeart/2005/8/layout/vList2"/>
    <dgm:cxn modelId="{1EE13D41-33CE-4F43-A0A7-C91DF60B7387}" type="presParOf" srcId="{7D1FD33E-5855-4541-A16D-1E3B3A24F12A}" destId="{942BDC7C-570B-C64B-AC63-F383E91F5BE9}" srcOrd="1" destOrd="0" presId="urn:microsoft.com/office/officeart/2005/8/layout/vList2"/>
    <dgm:cxn modelId="{79D84896-9E24-E04F-B4ED-EDB0B31C97EB}" type="presParOf" srcId="{7D1FD33E-5855-4541-A16D-1E3B3A24F12A}" destId="{D3E12066-5404-D944-9092-4E1EEE9095B7}" srcOrd="2" destOrd="0" presId="urn:microsoft.com/office/officeart/2005/8/layout/vList2"/>
    <dgm:cxn modelId="{AA7BADEE-230B-744E-8BDE-89E3F6618274}" type="presParOf" srcId="{7D1FD33E-5855-4541-A16D-1E3B3A24F12A}" destId="{44F7C0F2-2CB4-6341-BD02-ECC70C9DC2E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16D7151-35CF-4F79-BCB3-9139F60FAA71}"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en-US"/>
        </a:p>
      </dgm:t>
    </dgm:pt>
    <dgm:pt modelId="{89A6D3FA-D4B1-4E5F-8207-BD4A78BBA2AC}">
      <dgm:prSet/>
      <dgm:spPr/>
      <dgm:t>
        <a:bodyPr/>
        <a:lstStyle/>
        <a:p>
          <a:r>
            <a:rPr lang="en-US"/>
            <a:t>Preparation</a:t>
          </a:r>
        </a:p>
      </dgm:t>
    </dgm:pt>
    <dgm:pt modelId="{412D19DC-690A-47EB-A8CA-E84760DCF332}" type="parTrans" cxnId="{159D6905-EB59-4AF2-8535-81EF5605508B}">
      <dgm:prSet/>
      <dgm:spPr/>
      <dgm:t>
        <a:bodyPr/>
        <a:lstStyle/>
        <a:p>
          <a:endParaRPr lang="en-US"/>
        </a:p>
      </dgm:t>
    </dgm:pt>
    <dgm:pt modelId="{BD5546DE-C36F-4C2C-B769-6E4B28EC05BC}" type="sibTrans" cxnId="{159D6905-EB59-4AF2-8535-81EF5605508B}">
      <dgm:prSet/>
      <dgm:spPr/>
      <dgm:t>
        <a:bodyPr/>
        <a:lstStyle/>
        <a:p>
          <a:endParaRPr lang="en-US"/>
        </a:p>
      </dgm:t>
    </dgm:pt>
    <dgm:pt modelId="{BA4F7A6B-8365-4937-9942-4DC92AD2C590}">
      <dgm:prSet/>
      <dgm:spPr/>
      <dgm:t>
        <a:bodyPr/>
        <a:lstStyle/>
        <a:p>
          <a:r>
            <a:rPr lang="en-US" dirty="0"/>
            <a:t>Determine partners and stakeholders for questionnaire development and recommendation implementation</a:t>
          </a:r>
        </a:p>
      </dgm:t>
    </dgm:pt>
    <dgm:pt modelId="{4A1B0D1F-28B8-4D37-B8E5-34F82A0F91A6}" type="parTrans" cxnId="{4D57F107-7B11-43A6-88BB-C1B45BA9C518}">
      <dgm:prSet/>
      <dgm:spPr/>
      <dgm:t>
        <a:bodyPr/>
        <a:lstStyle/>
        <a:p>
          <a:endParaRPr lang="en-US"/>
        </a:p>
      </dgm:t>
    </dgm:pt>
    <dgm:pt modelId="{632D7708-EA4B-4B5E-9AED-39D3C5D827E0}" type="sibTrans" cxnId="{4D57F107-7B11-43A6-88BB-C1B45BA9C518}">
      <dgm:prSet/>
      <dgm:spPr/>
      <dgm:t>
        <a:bodyPr/>
        <a:lstStyle/>
        <a:p>
          <a:endParaRPr lang="en-US"/>
        </a:p>
      </dgm:t>
    </dgm:pt>
    <dgm:pt modelId="{AD179896-B1AA-4398-B6E4-3DCE754BB9DA}">
      <dgm:prSet/>
      <dgm:spPr/>
      <dgm:t>
        <a:bodyPr/>
        <a:lstStyle/>
        <a:p>
          <a:r>
            <a:rPr lang="en-US"/>
            <a:t>Identify who will do first stage of sampling</a:t>
          </a:r>
        </a:p>
      </dgm:t>
    </dgm:pt>
    <dgm:pt modelId="{B19B8728-F395-436D-971C-386932CCF30B}" type="parTrans" cxnId="{E9F1B1EE-BC13-4343-B0D3-E5FCF99931CB}">
      <dgm:prSet/>
      <dgm:spPr/>
      <dgm:t>
        <a:bodyPr/>
        <a:lstStyle/>
        <a:p>
          <a:endParaRPr lang="en-US"/>
        </a:p>
      </dgm:t>
    </dgm:pt>
    <dgm:pt modelId="{89AE6712-20EB-4BC5-9456-A4961928C8D6}" type="sibTrans" cxnId="{E9F1B1EE-BC13-4343-B0D3-E5FCF99931CB}">
      <dgm:prSet/>
      <dgm:spPr/>
      <dgm:t>
        <a:bodyPr/>
        <a:lstStyle/>
        <a:p>
          <a:endParaRPr lang="en-US"/>
        </a:p>
      </dgm:t>
    </dgm:pt>
    <dgm:pt modelId="{D982E25D-AB98-4114-8172-AFC904D3E775}">
      <dgm:prSet/>
      <dgm:spPr/>
      <dgm:t>
        <a:bodyPr/>
        <a:lstStyle/>
        <a:p>
          <a:r>
            <a:rPr lang="en-US"/>
            <a:t>Receive approvals for assessment</a:t>
          </a:r>
        </a:p>
      </dgm:t>
    </dgm:pt>
    <dgm:pt modelId="{ACCE9142-C511-45C4-B4EC-4A97EE6F35A2}" type="parTrans" cxnId="{F698BC87-5710-40E5-B25C-7AEF699AD316}">
      <dgm:prSet/>
      <dgm:spPr/>
      <dgm:t>
        <a:bodyPr/>
        <a:lstStyle/>
        <a:p>
          <a:endParaRPr lang="en-US"/>
        </a:p>
      </dgm:t>
    </dgm:pt>
    <dgm:pt modelId="{C57283D2-549B-44CF-91F6-FA1537B82E84}" type="sibTrans" cxnId="{F698BC87-5710-40E5-B25C-7AEF699AD316}">
      <dgm:prSet/>
      <dgm:spPr/>
      <dgm:t>
        <a:bodyPr/>
        <a:lstStyle/>
        <a:p>
          <a:endParaRPr lang="en-US"/>
        </a:p>
      </dgm:t>
    </dgm:pt>
    <dgm:pt modelId="{8411DE78-37B6-41FF-A896-0E29E498998A}">
      <dgm:prSet/>
      <dgm:spPr/>
      <dgm:t>
        <a:bodyPr/>
        <a:lstStyle/>
        <a:p>
          <a:r>
            <a:rPr lang="en-US"/>
            <a:t>Fieldwork</a:t>
          </a:r>
        </a:p>
      </dgm:t>
    </dgm:pt>
    <dgm:pt modelId="{4B065041-488C-4AA3-B913-E08ED1E7DA82}" type="parTrans" cxnId="{76EFF344-E011-4983-ADC5-4E476E481B12}">
      <dgm:prSet/>
      <dgm:spPr/>
      <dgm:t>
        <a:bodyPr/>
        <a:lstStyle/>
        <a:p>
          <a:endParaRPr lang="en-US"/>
        </a:p>
      </dgm:t>
    </dgm:pt>
    <dgm:pt modelId="{6B88A0B0-CE81-4C6F-85BB-B7ECF0F95B2B}" type="sibTrans" cxnId="{76EFF344-E011-4983-ADC5-4E476E481B12}">
      <dgm:prSet/>
      <dgm:spPr/>
      <dgm:t>
        <a:bodyPr/>
        <a:lstStyle/>
        <a:p>
          <a:endParaRPr lang="en-US"/>
        </a:p>
      </dgm:t>
    </dgm:pt>
    <dgm:pt modelId="{8D4875DC-613E-4C6D-92F7-D20074491221}">
      <dgm:prSet/>
      <dgm:spPr/>
      <dgm:t>
        <a:bodyPr/>
        <a:lstStyle/>
        <a:p>
          <a:r>
            <a:rPr lang="en-US"/>
            <a:t>Identify interview team members</a:t>
          </a:r>
        </a:p>
      </dgm:t>
    </dgm:pt>
    <dgm:pt modelId="{415B93B8-3B97-4A0F-81A7-7696B3C67313}" type="parTrans" cxnId="{92BD0955-7956-4401-A47D-3BFFCC10B629}">
      <dgm:prSet/>
      <dgm:spPr/>
      <dgm:t>
        <a:bodyPr/>
        <a:lstStyle/>
        <a:p>
          <a:endParaRPr lang="en-US"/>
        </a:p>
      </dgm:t>
    </dgm:pt>
    <dgm:pt modelId="{BF0C7123-D6A7-45B9-A206-64975087D89B}" type="sibTrans" cxnId="{92BD0955-7956-4401-A47D-3BFFCC10B629}">
      <dgm:prSet/>
      <dgm:spPr/>
      <dgm:t>
        <a:bodyPr/>
        <a:lstStyle/>
        <a:p>
          <a:endParaRPr lang="en-US"/>
        </a:p>
      </dgm:t>
    </dgm:pt>
    <dgm:pt modelId="{7D832378-E8AC-48CB-B462-BC185A7B1879}">
      <dgm:prSet/>
      <dgm:spPr/>
      <dgm:t>
        <a:bodyPr/>
        <a:lstStyle/>
        <a:p>
          <a:r>
            <a:rPr lang="en-US"/>
            <a:t>Find headquarter location and resources needed</a:t>
          </a:r>
        </a:p>
      </dgm:t>
    </dgm:pt>
    <dgm:pt modelId="{25109C00-DEF8-4A96-94A3-74683B9B9790}" type="parTrans" cxnId="{D1550927-5281-4886-8AE3-1F945F8911EA}">
      <dgm:prSet/>
      <dgm:spPr/>
      <dgm:t>
        <a:bodyPr/>
        <a:lstStyle/>
        <a:p>
          <a:endParaRPr lang="en-US"/>
        </a:p>
      </dgm:t>
    </dgm:pt>
    <dgm:pt modelId="{0047AF52-C624-48B8-BC7E-37C38E2A59B3}" type="sibTrans" cxnId="{D1550927-5281-4886-8AE3-1F945F8911EA}">
      <dgm:prSet/>
      <dgm:spPr/>
      <dgm:t>
        <a:bodyPr/>
        <a:lstStyle/>
        <a:p>
          <a:endParaRPr lang="en-US"/>
        </a:p>
      </dgm:t>
    </dgm:pt>
    <dgm:pt modelId="{D93FF5B9-FD0C-471F-BB2F-E15710270A04}">
      <dgm:prSet/>
      <dgm:spPr/>
      <dgm:t>
        <a:bodyPr/>
        <a:lstStyle/>
        <a:p>
          <a:r>
            <a:rPr lang="en-US"/>
            <a:t>Secure funding</a:t>
          </a:r>
        </a:p>
      </dgm:t>
    </dgm:pt>
    <dgm:pt modelId="{D0D8AE0A-57AF-4741-BCDD-F2388528BE41}" type="parTrans" cxnId="{24713FC5-5E5F-41C2-A87C-D09EFF096CF7}">
      <dgm:prSet/>
      <dgm:spPr/>
      <dgm:t>
        <a:bodyPr/>
        <a:lstStyle/>
        <a:p>
          <a:endParaRPr lang="en-US"/>
        </a:p>
      </dgm:t>
    </dgm:pt>
    <dgm:pt modelId="{4F59BC9E-FC62-4C4F-A21A-5D0551644B77}" type="sibTrans" cxnId="{24713FC5-5E5F-41C2-A87C-D09EFF096CF7}">
      <dgm:prSet/>
      <dgm:spPr/>
      <dgm:t>
        <a:bodyPr/>
        <a:lstStyle/>
        <a:p>
          <a:endParaRPr lang="en-US"/>
        </a:p>
      </dgm:t>
    </dgm:pt>
    <dgm:pt modelId="{0ABC1FCD-0481-4C2A-8AE0-92704811CC63}">
      <dgm:prSet/>
      <dgm:spPr/>
      <dgm:t>
        <a:bodyPr/>
        <a:lstStyle/>
        <a:p>
          <a:r>
            <a:rPr lang="en-US"/>
            <a:t>Analysis and reporting</a:t>
          </a:r>
        </a:p>
      </dgm:t>
    </dgm:pt>
    <dgm:pt modelId="{986BD937-893E-478E-B272-52E982FF84BD}" type="parTrans" cxnId="{21128712-1252-4C77-9FED-35C3AE1DD221}">
      <dgm:prSet/>
      <dgm:spPr/>
      <dgm:t>
        <a:bodyPr/>
        <a:lstStyle/>
        <a:p>
          <a:endParaRPr lang="en-US"/>
        </a:p>
      </dgm:t>
    </dgm:pt>
    <dgm:pt modelId="{EA838A15-BA89-4EED-B857-134B8A3C3959}" type="sibTrans" cxnId="{21128712-1252-4C77-9FED-35C3AE1DD221}">
      <dgm:prSet/>
      <dgm:spPr/>
      <dgm:t>
        <a:bodyPr/>
        <a:lstStyle/>
        <a:p>
          <a:endParaRPr lang="en-US"/>
        </a:p>
      </dgm:t>
    </dgm:pt>
    <dgm:pt modelId="{B99211F0-F811-4586-A839-59033A4A45A1}">
      <dgm:prSet/>
      <dgm:spPr/>
      <dgm:t>
        <a:bodyPr/>
        <a:lstStyle/>
        <a:p>
          <a:r>
            <a:rPr lang="en-US"/>
            <a:t>Identify who will analyze data and write the report</a:t>
          </a:r>
        </a:p>
      </dgm:t>
    </dgm:pt>
    <dgm:pt modelId="{0CB70172-BBB1-4A37-B8FA-1702F292D0C9}" type="parTrans" cxnId="{EDF3A822-339E-465C-9719-80A48C104EE1}">
      <dgm:prSet/>
      <dgm:spPr/>
      <dgm:t>
        <a:bodyPr/>
        <a:lstStyle/>
        <a:p>
          <a:endParaRPr lang="en-US"/>
        </a:p>
      </dgm:t>
    </dgm:pt>
    <dgm:pt modelId="{3777B045-C948-4D22-BC7D-1ABB09B70757}" type="sibTrans" cxnId="{EDF3A822-339E-465C-9719-80A48C104EE1}">
      <dgm:prSet/>
      <dgm:spPr/>
      <dgm:t>
        <a:bodyPr/>
        <a:lstStyle/>
        <a:p>
          <a:endParaRPr lang="en-US"/>
        </a:p>
      </dgm:t>
    </dgm:pt>
    <dgm:pt modelId="{A654321F-768F-40EE-A17D-F4F76E8A2B93}">
      <dgm:prSet/>
      <dgm:spPr/>
      <dgm:t>
        <a:bodyPr/>
        <a:lstStyle/>
        <a:p>
          <a:r>
            <a:rPr lang="en-US"/>
            <a:t>Determine dissemination plan </a:t>
          </a:r>
        </a:p>
      </dgm:t>
    </dgm:pt>
    <dgm:pt modelId="{CA9774B8-6CE4-40DB-9A68-A7309C4CE58E}" type="parTrans" cxnId="{2BDA493F-269C-4755-9F63-D051E1477BC5}">
      <dgm:prSet/>
      <dgm:spPr/>
      <dgm:t>
        <a:bodyPr/>
        <a:lstStyle/>
        <a:p>
          <a:endParaRPr lang="en-US"/>
        </a:p>
      </dgm:t>
    </dgm:pt>
    <dgm:pt modelId="{4BA96353-A55C-44EC-820E-051A682A7960}" type="sibTrans" cxnId="{2BDA493F-269C-4755-9F63-D051E1477BC5}">
      <dgm:prSet/>
      <dgm:spPr/>
      <dgm:t>
        <a:bodyPr/>
        <a:lstStyle/>
        <a:p>
          <a:endParaRPr lang="en-US"/>
        </a:p>
      </dgm:t>
    </dgm:pt>
    <dgm:pt modelId="{A0F052B3-E2F1-4B7A-9F73-7030D2431165}" type="pres">
      <dgm:prSet presAssocID="{D16D7151-35CF-4F79-BCB3-9139F60FAA71}" presName="linear" presStyleCnt="0">
        <dgm:presLayoutVars>
          <dgm:dir/>
          <dgm:animLvl val="lvl"/>
          <dgm:resizeHandles val="exact"/>
        </dgm:presLayoutVars>
      </dgm:prSet>
      <dgm:spPr/>
    </dgm:pt>
    <dgm:pt modelId="{00BFCA3F-CA79-485C-BCD3-40C25E7AF435}" type="pres">
      <dgm:prSet presAssocID="{89A6D3FA-D4B1-4E5F-8207-BD4A78BBA2AC}" presName="parentLin" presStyleCnt="0"/>
      <dgm:spPr/>
    </dgm:pt>
    <dgm:pt modelId="{0CB32372-17D7-483F-8B16-0FEF19E48AD6}" type="pres">
      <dgm:prSet presAssocID="{89A6D3FA-D4B1-4E5F-8207-BD4A78BBA2AC}" presName="parentLeftMargin" presStyleLbl="node1" presStyleIdx="0" presStyleCnt="3"/>
      <dgm:spPr/>
    </dgm:pt>
    <dgm:pt modelId="{380E1D6B-8724-4820-ABAB-25F46CC809C9}" type="pres">
      <dgm:prSet presAssocID="{89A6D3FA-D4B1-4E5F-8207-BD4A78BBA2AC}" presName="parentText" presStyleLbl="node1" presStyleIdx="0" presStyleCnt="3">
        <dgm:presLayoutVars>
          <dgm:chMax val="0"/>
          <dgm:bulletEnabled val="1"/>
        </dgm:presLayoutVars>
      </dgm:prSet>
      <dgm:spPr/>
    </dgm:pt>
    <dgm:pt modelId="{9192D69A-8FD7-4BFE-9BEF-ED9DCB1B1D19}" type="pres">
      <dgm:prSet presAssocID="{89A6D3FA-D4B1-4E5F-8207-BD4A78BBA2AC}" presName="negativeSpace" presStyleCnt="0"/>
      <dgm:spPr/>
    </dgm:pt>
    <dgm:pt modelId="{34CBB5B9-4965-4229-8625-81F3414EF926}" type="pres">
      <dgm:prSet presAssocID="{89A6D3FA-D4B1-4E5F-8207-BD4A78BBA2AC}" presName="childText" presStyleLbl="conFgAcc1" presStyleIdx="0" presStyleCnt="3">
        <dgm:presLayoutVars>
          <dgm:bulletEnabled val="1"/>
        </dgm:presLayoutVars>
      </dgm:prSet>
      <dgm:spPr/>
    </dgm:pt>
    <dgm:pt modelId="{C952A51E-6680-4CBA-BDF9-8C0464513B5A}" type="pres">
      <dgm:prSet presAssocID="{BD5546DE-C36F-4C2C-B769-6E4B28EC05BC}" presName="spaceBetweenRectangles" presStyleCnt="0"/>
      <dgm:spPr/>
    </dgm:pt>
    <dgm:pt modelId="{DFA4FD1E-2F32-4C5F-BFB1-7AC4AE51DFE7}" type="pres">
      <dgm:prSet presAssocID="{8411DE78-37B6-41FF-A896-0E29E498998A}" presName="parentLin" presStyleCnt="0"/>
      <dgm:spPr/>
    </dgm:pt>
    <dgm:pt modelId="{1AAA1E7D-6E5D-4DBE-A176-B0278CFF5EDE}" type="pres">
      <dgm:prSet presAssocID="{8411DE78-37B6-41FF-A896-0E29E498998A}" presName="parentLeftMargin" presStyleLbl="node1" presStyleIdx="0" presStyleCnt="3"/>
      <dgm:spPr/>
    </dgm:pt>
    <dgm:pt modelId="{9D596277-8FFF-4A1B-8351-F6C9055BB74B}" type="pres">
      <dgm:prSet presAssocID="{8411DE78-37B6-41FF-A896-0E29E498998A}" presName="parentText" presStyleLbl="node1" presStyleIdx="1" presStyleCnt="3">
        <dgm:presLayoutVars>
          <dgm:chMax val="0"/>
          <dgm:bulletEnabled val="1"/>
        </dgm:presLayoutVars>
      </dgm:prSet>
      <dgm:spPr/>
    </dgm:pt>
    <dgm:pt modelId="{B7A8275F-2846-4D42-B898-5BB55012E28A}" type="pres">
      <dgm:prSet presAssocID="{8411DE78-37B6-41FF-A896-0E29E498998A}" presName="negativeSpace" presStyleCnt="0"/>
      <dgm:spPr/>
    </dgm:pt>
    <dgm:pt modelId="{2238AC3E-00FD-48E6-AF46-CEAB6D9971DD}" type="pres">
      <dgm:prSet presAssocID="{8411DE78-37B6-41FF-A896-0E29E498998A}" presName="childText" presStyleLbl="conFgAcc1" presStyleIdx="1" presStyleCnt="3">
        <dgm:presLayoutVars>
          <dgm:bulletEnabled val="1"/>
        </dgm:presLayoutVars>
      </dgm:prSet>
      <dgm:spPr/>
    </dgm:pt>
    <dgm:pt modelId="{5A4C5DDD-E269-4D43-A097-BEA555575267}" type="pres">
      <dgm:prSet presAssocID="{6B88A0B0-CE81-4C6F-85BB-B7ECF0F95B2B}" presName="spaceBetweenRectangles" presStyleCnt="0"/>
      <dgm:spPr/>
    </dgm:pt>
    <dgm:pt modelId="{D58FE9DA-C629-4808-89F3-02B7C5218438}" type="pres">
      <dgm:prSet presAssocID="{0ABC1FCD-0481-4C2A-8AE0-92704811CC63}" presName="parentLin" presStyleCnt="0"/>
      <dgm:spPr/>
    </dgm:pt>
    <dgm:pt modelId="{A05295F3-B7C3-4664-AC9D-38E18D1F00F0}" type="pres">
      <dgm:prSet presAssocID="{0ABC1FCD-0481-4C2A-8AE0-92704811CC63}" presName="parentLeftMargin" presStyleLbl="node1" presStyleIdx="1" presStyleCnt="3"/>
      <dgm:spPr/>
    </dgm:pt>
    <dgm:pt modelId="{438EA43D-8E7C-401B-97AA-F091DF0726D2}" type="pres">
      <dgm:prSet presAssocID="{0ABC1FCD-0481-4C2A-8AE0-92704811CC63}" presName="parentText" presStyleLbl="node1" presStyleIdx="2" presStyleCnt="3">
        <dgm:presLayoutVars>
          <dgm:chMax val="0"/>
          <dgm:bulletEnabled val="1"/>
        </dgm:presLayoutVars>
      </dgm:prSet>
      <dgm:spPr/>
    </dgm:pt>
    <dgm:pt modelId="{0982A5AC-EEEE-42DD-B548-152E24C48567}" type="pres">
      <dgm:prSet presAssocID="{0ABC1FCD-0481-4C2A-8AE0-92704811CC63}" presName="negativeSpace" presStyleCnt="0"/>
      <dgm:spPr/>
    </dgm:pt>
    <dgm:pt modelId="{B2B27947-09A5-4330-A764-EDFCFE63A25F}" type="pres">
      <dgm:prSet presAssocID="{0ABC1FCD-0481-4C2A-8AE0-92704811CC63}" presName="childText" presStyleLbl="conFgAcc1" presStyleIdx="2" presStyleCnt="3">
        <dgm:presLayoutVars>
          <dgm:bulletEnabled val="1"/>
        </dgm:presLayoutVars>
      </dgm:prSet>
      <dgm:spPr/>
    </dgm:pt>
  </dgm:ptLst>
  <dgm:cxnLst>
    <dgm:cxn modelId="{159D6905-EB59-4AF2-8535-81EF5605508B}" srcId="{D16D7151-35CF-4F79-BCB3-9139F60FAA71}" destId="{89A6D3FA-D4B1-4E5F-8207-BD4A78BBA2AC}" srcOrd="0" destOrd="0" parTransId="{412D19DC-690A-47EB-A8CA-E84760DCF332}" sibTransId="{BD5546DE-C36F-4C2C-B769-6E4B28EC05BC}"/>
    <dgm:cxn modelId="{4D57F107-7B11-43A6-88BB-C1B45BA9C518}" srcId="{89A6D3FA-D4B1-4E5F-8207-BD4A78BBA2AC}" destId="{BA4F7A6B-8365-4937-9942-4DC92AD2C590}" srcOrd="0" destOrd="0" parTransId="{4A1B0D1F-28B8-4D37-B8E5-34F82A0F91A6}" sibTransId="{632D7708-EA4B-4B5E-9AED-39D3C5D827E0}"/>
    <dgm:cxn modelId="{21128712-1252-4C77-9FED-35C3AE1DD221}" srcId="{D16D7151-35CF-4F79-BCB3-9139F60FAA71}" destId="{0ABC1FCD-0481-4C2A-8AE0-92704811CC63}" srcOrd="2" destOrd="0" parTransId="{986BD937-893E-478E-B272-52E982FF84BD}" sibTransId="{EA838A15-BA89-4EED-B857-134B8A3C3959}"/>
    <dgm:cxn modelId="{6B2DC612-F626-4E70-AAA4-9F7A9FBBC434}" type="presOf" srcId="{0ABC1FCD-0481-4C2A-8AE0-92704811CC63}" destId="{438EA43D-8E7C-401B-97AA-F091DF0726D2}" srcOrd="1" destOrd="0" presId="urn:microsoft.com/office/officeart/2005/8/layout/list1"/>
    <dgm:cxn modelId="{621B9119-54BB-4FD0-8504-8C2DC77F93F6}" type="presOf" srcId="{8411DE78-37B6-41FF-A896-0E29E498998A}" destId="{9D596277-8FFF-4A1B-8351-F6C9055BB74B}" srcOrd="1" destOrd="0" presId="urn:microsoft.com/office/officeart/2005/8/layout/list1"/>
    <dgm:cxn modelId="{C824421E-01C3-42EC-B4DD-C3DAEF7E3B36}" type="presOf" srcId="{0ABC1FCD-0481-4C2A-8AE0-92704811CC63}" destId="{A05295F3-B7C3-4664-AC9D-38E18D1F00F0}" srcOrd="0" destOrd="0" presId="urn:microsoft.com/office/officeart/2005/8/layout/list1"/>
    <dgm:cxn modelId="{EDF3A822-339E-465C-9719-80A48C104EE1}" srcId="{0ABC1FCD-0481-4C2A-8AE0-92704811CC63}" destId="{B99211F0-F811-4586-A839-59033A4A45A1}" srcOrd="0" destOrd="0" parTransId="{0CB70172-BBB1-4A37-B8FA-1702F292D0C9}" sibTransId="{3777B045-C948-4D22-BC7D-1ABB09B70757}"/>
    <dgm:cxn modelId="{D1550927-5281-4886-8AE3-1F945F8911EA}" srcId="{8411DE78-37B6-41FF-A896-0E29E498998A}" destId="{7D832378-E8AC-48CB-B462-BC185A7B1879}" srcOrd="1" destOrd="0" parTransId="{25109C00-DEF8-4A96-94A3-74683B9B9790}" sibTransId="{0047AF52-C624-48B8-BC7E-37C38E2A59B3}"/>
    <dgm:cxn modelId="{35D4113A-BFFC-4B73-BF6B-CB6F31B89786}" type="presOf" srcId="{D982E25D-AB98-4114-8172-AFC904D3E775}" destId="{34CBB5B9-4965-4229-8625-81F3414EF926}" srcOrd="0" destOrd="2" presId="urn:microsoft.com/office/officeart/2005/8/layout/list1"/>
    <dgm:cxn modelId="{D918F33E-E541-461D-9279-D6E4FAFA724C}" type="presOf" srcId="{D16D7151-35CF-4F79-BCB3-9139F60FAA71}" destId="{A0F052B3-E2F1-4B7A-9F73-7030D2431165}" srcOrd="0" destOrd="0" presId="urn:microsoft.com/office/officeart/2005/8/layout/list1"/>
    <dgm:cxn modelId="{2BDA493F-269C-4755-9F63-D051E1477BC5}" srcId="{0ABC1FCD-0481-4C2A-8AE0-92704811CC63}" destId="{A654321F-768F-40EE-A17D-F4F76E8A2B93}" srcOrd="1" destOrd="0" parTransId="{CA9774B8-6CE4-40DB-9A68-A7309C4CE58E}" sibTransId="{4BA96353-A55C-44EC-820E-051A682A7960}"/>
    <dgm:cxn modelId="{76EFF344-E011-4983-ADC5-4E476E481B12}" srcId="{D16D7151-35CF-4F79-BCB3-9139F60FAA71}" destId="{8411DE78-37B6-41FF-A896-0E29E498998A}" srcOrd="1" destOrd="0" parTransId="{4B065041-488C-4AA3-B913-E08ED1E7DA82}" sibTransId="{6B88A0B0-CE81-4C6F-85BB-B7ECF0F95B2B}"/>
    <dgm:cxn modelId="{6B37184D-34EC-4CBA-8EED-DBC5FF016825}" type="presOf" srcId="{D93FF5B9-FD0C-471F-BB2F-E15710270A04}" destId="{2238AC3E-00FD-48E6-AF46-CEAB6D9971DD}" srcOrd="0" destOrd="2" presId="urn:microsoft.com/office/officeart/2005/8/layout/list1"/>
    <dgm:cxn modelId="{56C19A4E-B23E-49A7-9763-7D46A66A99FC}" type="presOf" srcId="{8411DE78-37B6-41FF-A896-0E29E498998A}" destId="{1AAA1E7D-6E5D-4DBE-A176-B0278CFF5EDE}" srcOrd="0" destOrd="0" presId="urn:microsoft.com/office/officeart/2005/8/layout/list1"/>
    <dgm:cxn modelId="{7EA7A771-680D-43E3-8F23-F0DC7B6864B5}" type="presOf" srcId="{B99211F0-F811-4586-A839-59033A4A45A1}" destId="{B2B27947-09A5-4330-A764-EDFCFE63A25F}" srcOrd="0" destOrd="0" presId="urn:microsoft.com/office/officeart/2005/8/layout/list1"/>
    <dgm:cxn modelId="{92BD0955-7956-4401-A47D-3BFFCC10B629}" srcId="{8411DE78-37B6-41FF-A896-0E29E498998A}" destId="{8D4875DC-613E-4C6D-92F7-D20074491221}" srcOrd="0" destOrd="0" parTransId="{415B93B8-3B97-4A0F-81A7-7696B3C67313}" sibTransId="{BF0C7123-D6A7-45B9-A206-64975087D89B}"/>
    <dgm:cxn modelId="{6F72E884-24AC-404F-B4F1-168AA4EA9030}" type="presOf" srcId="{7D832378-E8AC-48CB-B462-BC185A7B1879}" destId="{2238AC3E-00FD-48E6-AF46-CEAB6D9971DD}" srcOrd="0" destOrd="1" presId="urn:microsoft.com/office/officeart/2005/8/layout/list1"/>
    <dgm:cxn modelId="{F698BC87-5710-40E5-B25C-7AEF699AD316}" srcId="{89A6D3FA-D4B1-4E5F-8207-BD4A78BBA2AC}" destId="{D982E25D-AB98-4114-8172-AFC904D3E775}" srcOrd="2" destOrd="0" parTransId="{ACCE9142-C511-45C4-B4EC-4A97EE6F35A2}" sibTransId="{C57283D2-549B-44CF-91F6-FA1537B82E84}"/>
    <dgm:cxn modelId="{A96C6FBF-4FD6-4927-9F9C-B66A94699DF9}" type="presOf" srcId="{8D4875DC-613E-4C6D-92F7-D20074491221}" destId="{2238AC3E-00FD-48E6-AF46-CEAB6D9971DD}" srcOrd="0" destOrd="0" presId="urn:microsoft.com/office/officeart/2005/8/layout/list1"/>
    <dgm:cxn modelId="{1BF8C0C3-95E4-4D9B-9B8A-51F4C5D0151F}" type="presOf" srcId="{A654321F-768F-40EE-A17D-F4F76E8A2B93}" destId="{B2B27947-09A5-4330-A764-EDFCFE63A25F}" srcOrd="0" destOrd="1" presId="urn:microsoft.com/office/officeart/2005/8/layout/list1"/>
    <dgm:cxn modelId="{24713FC5-5E5F-41C2-A87C-D09EFF096CF7}" srcId="{8411DE78-37B6-41FF-A896-0E29E498998A}" destId="{D93FF5B9-FD0C-471F-BB2F-E15710270A04}" srcOrd="2" destOrd="0" parTransId="{D0D8AE0A-57AF-4741-BCDD-F2388528BE41}" sibTransId="{4F59BC9E-FC62-4C4F-A21A-5D0551644B77}"/>
    <dgm:cxn modelId="{DB9A18D9-C32D-4665-92CD-E421945F2E06}" type="presOf" srcId="{BA4F7A6B-8365-4937-9942-4DC92AD2C590}" destId="{34CBB5B9-4965-4229-8625-81F3414EF926}" srcOrd="0" destOrd="0" presId="urn:microsoft.com/office/officeart/2005/8/layout/list1"/>
    <dgm:cxn modelId="{8599ACED-944D-4FBE-ACA8-2B05BF084A76}" type="presOf" srcId="{AD179896-B1AA-4398-B6E4-3DCE754BB9DA}" destId="{34CBB5B9-4965-4229-8625-81F3414EF926}" srcOrd="0" destOrd="1" presId="urn:microsoft.com/office/officeart/2005/8/layout/list1"/>
    <dgm:cxn modelId="{E9F1B1EE-BC13-4343-B0D3-E5FCF99931CB}" srcId="{89A6D3FA-D4B1-4E5F-8207-BD4A78BBA2AC}" destId="{AD179896-B1AA-4398-B6E4-3DCE754BB9DA}" srcOrd="1" destOrd="0" parTransId="{B19B8728-F395-436D-971C-386932CCF30B}" sibTransId="{89AE6712-20EB-4BC5-9456-A4961928C8D6}"/>
    <dgm:cxn modelId="{A8C70BF2-8113-4DB9-8EB7-6F9011D017C0}" type="presOf" srcId="{89A6D3FA-D4B1-4E5F-8207-BD4A78BBA2AC}" destId="{380E1D6B-8724-4820-ABAB-25F46CC809C9}" srcOrd="1" destOrd="0" presId="urn:microsoft.com/office/officeart/2005/8/layout/list1"/>
    <dgm:cxn modelId="{F230E7F8-D771-432E-8FBD-F73F35D37187}" type="presOf" srcId="{89A6D3FA-D4B1-4E5F-8207-BD4A78BBA2AC}" destId="{0CB32372-17D7-483F-8B16-0FEF19E48AD6}" srcOrd="0" destOrd="0" presId="urn:microsoft.com/office/officeart/2005/8/layout/list1"/>
    <dgm:cxn modelId="{FD6B6E12-1A19-4B5F-8B2E-3B5C4D1B4B10}" type="presParOf" srcId="{A0F052B3-E2F1-4B7A-9F73-7030D2431165}" destId="{00BFCA3F-CA79-485C-BCD3-40C25E7AF435}" srcOrd="0" destOrd="0" presId="urn:microsoft.com/office/officeart/2005/8/layout/list1"/>
    <dgm:cxn modelId="{4EE8BDC9-FA36-421D-8D6C-5A1B7DE3A453}" type="presParOf" srcId="{00BFCA3F-CA79-485C-BCD3-40C25E7AF435}" destId="{0CB32372-17D7-483F-8B16-0FEF19E48AD6}" srcOrd="0" destOrd="0" presId="urn:microsoft.com/office/officeart/2005/8/layout/list1"/>
    <dgm:cxn modelId="{D73B4544-8740-41BF-AA11-BD75F9D6C3A9}" type="presParOf" srcId="{00BFCA3F-CA79-485C-BCD3-40C25E7AF435}" destId="{380E1D6B-8724-4820-ABAB-25F46CC809C9}" srcOrd="1" destOrd="0" presId="urn:microsoft.com/office/officeart/2005/8/layout/list1"/>
    <dgm:cxn modelId="{7312F588-B824-46CE-94FB-EB3D503E40FB}" type="presParOf" srcId="{A0F052B3-E2F1-4B7A-9F73-7030D2431165}" destId="{9192D69A-8FD7-4BFE-9BEF-ED9DCB1B1D19}" srcOrd="1" destOrd="0" presId="urn:microsoft.com/office/officeart/2005/8/layout/list1"/>
    <dgm:cxn modelId="{CAA80B26-5BC6-486C-BC5E-1FFBB4E1A0E6}" type="presParOf" srcId="{A0F052B3-E2F1-4B7A-9F73-7030D2431165}" destId="{34CBB5B9-4965-4229-8625-81F3414EF926}" srcOrd="2" destOrd="0" presId="urn:microsoft.com/office/officeart/2005/8/layout/list1"/>
    <dgm:cxn modelId="{CEF53795-2383-419F-A0AD-9A2088FF3A79}" type="presParOf" srcId="{A0F052B3-E2F1-4B7A-9F73-7030D2431165}" destId="{C952A51E-6680-4CBA-BDF9-8C0464513B5A}" srcOrd="3" destOrd="0" presId="urn:microsoft.com/office/officeart/2005/8/layout/list1"/>
    <dgm:cxn modelId="{D5FA6B80-5DFC-40B9-A358-30F8E7F50B2D}" type="presParOf" srcId="{A0F052B3-E2F1-4B7A-9F73-7030D2431165}" destId="{DFA4FD1E-2F32-4C5F-BFB1-7AC4AE51DFE7}" srcOrd="4" destOrd="0" presId="urn:microsoft.com/office/officeart/2005/8/layout/list1"/>
    <dgm:cxn modelId="{9E55348A-E2BB-4BF5-A88B-D3B8B696D188}" type="presParOf" srcId="{DFA4FD1E-2F32-4C5F-BFB1-7AC4AE51DFE7}" destId="{1AAA1E7D-6E5D-4DBE-A176-B0278CFF5EDE}" srcOrd="0" destOrd="0" presId="urn:microsoft.com/office/officeart/2005/8/layout/list1"/>
    <dgm:cxn modelId="{27101F6C-685E-49DC-8C2A-ABF0FCCDB59E}" type="presParOf" srcId="{DFA4FD1E-2F32-4C5F-BFB1-7AC4AE51DFE7}" destId="{9D596277-8FFF-4A1B-8351-F6C9055BB74B}" srcOrd="1" destOrd="0" presId="urn:microsoft.com/office/officeart/2005/8/layout/list1"/>
    <dgm:cxn modelId="{0503CA62-27D0-4F61-926F-75826BC076C3}" type="presParOf" srcId="{A0F052B3-E2F1-4B7A-9F73-7030D2431165}" destId="{B7A8275F-2846-4D42-B898-5BB55012E28A}" srcOrd="5" destOrd="0" presId="urn:microsoft.com/office/officeart/2005/8/layout/list1"/>
    <dgm:cxn modelId="{1FE4BD3D-ED2C-41FC-9946-0D9519354AAA}" type="presParOf" srcId="{A0F052B3-E2F1-4B7A-9F73-7030D2431165}" destId="{2238AC3E-00FD-48E6-AF46-CEAB6D9971DD}" srcOrd="6" destOrd="0" presId="urn:microsoft.com/office/officeart/2005/8/layout/list1"/>
    <dgm:cxn modelId="{4BB81D40-1C8C-4179-A5F3-EF77D81BE782}" type="presParOf" srcId="{A0F052B3-E2F1-4B7A-9F73-7030D2431165}" destId="{5A4C5DDD-E269-4D43-A097-BEA555575267}" srcOrd="7" destOrd="0" presId="urn:microsoft.com/office/officeart/2005/8/layout/list1"/>
    <dgm:cxn modelId="{103815B7-A26E-43C2-BFA1-CBB2DDFD6D8D}" type="presParOf" srcId="{A0F052B3-E2F1-4B7A-9F73-7030D2431165}" destId="{D58FE9DA-C629-4808-89F3-02B7C5218438}" srcOrd="8" destOrd="0" presId="urn:microsoft.com/office/officeart/2005/8/layout/list1"/>
    <dgm:cxn modelId="{CDE264ED-D200-4030-AF62-148819D7E5B8}" type="presParOf" srcId="{D58FE9DA-C629-4808-89F3-02B7C5218438}" destId="{A05295F3-B7C3-4664-AC9D-38E18D1F00F0}" srcOrd="0" destOrd="0" presId="urn:microsoft.com/office/officeart/2005/8/layout/list1"/>
    <dgm:cxn modelId="{76041578-4D24-41F7-97ED-186FA82DD64C}" type="presParOf" srcId="{D58FE9DA-C629-4808-89F3-02B7C5218438}" destId="{438EA43D-8E7C-401B-97AA-F091DF0726D2}" srcOrd="1" destOrd="0" presId="urn:microsoft.com/office/officeart/2005/8/layout/list1"/>
    <dgm:cxn modelId="{B6EA8942-D35D-4317-83FE-575D6C8F1C4F}" type="presParOf" srcId="{A0F052B3-E2F1-4B7A-9F73-7030D2431165}" destId="{0982A5AC-EEEE-42DD-B548-152E24C48567}" srcOrd="9" destOrd="0" presId="urn:microsoft.com/office/officeart/2005/8/layout/list1"/>
    <dgm:cxn modelId="{9C2F373D-9250-4689-B5A4-D006CB9270BA}" type="presParOf" srcId="{A0F052B3-E2F1-4B7A-9F73-7030D2431165}" destId="{B2B27947-09A5-4330-A764-EDFCFE63A25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5A8D592-0A74-4A57-9387-2F3B91CAF5B9}"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ECD796A3-81F8-423E-AE38-19C76DD7668B}">
      <dgm:prSet/>
      <dgm:spPr/>
      <dgm:t>
        <a:bodyPr/>
        <a:lstStyle/>
        <a:p>
          <a:pPr>
            <a:lnSpc>
              <a:spcPct val="100000"/>
            </a:lnSpc>
            <a:defRPr b="1"/>
          </a:pPr>
          <a:r>
            <a:rPr lang="en-US"/>
            <a:t>Team members</a:t>
          </a:r>
        </a:p>
      </dgm:t>
    </dgm:pt>
    <dgm:pt modelId="{02A61096-6426-4893-AABA-6C585E0F2EEF}" type="parTrans" cxnId="{34F10F99-660A-4E22-BF5F-A81E125B0263}">
      <dgm:prSet/>
      <dgm:spPr/>
      <dgm:t>
        <a:bodyPr/>
        <a:lstStyle/>
        <a:p>
          <a:endParaRPr lang="en-US"/>
        </a:p>
      </dgm:t>
    </dgm:pt>
    <dgm:pt modelId="{DA7CD5F7-2095-4BA1-98C9-CB86D7D3A481}" type="sibTrans" cxnId="{34F10F99-660A-4E22-BF5F-A81E125B0263}">
      <dgm:prSet/>
      <dgm:spPr/>
      <dgm:t>
        <a:bodyPr/>
        <a:lstStyle/>
        <a:p>
          <a:endParaRPr lang="en-US"/>
        </a:p>
      </dgm:t>
    </dgm:pt>
    <dgm:pt modelId="{2A4A4F81-627B-4D33-AB9D-08BEA8969F23}">
      <dgm:prSet/>
      <dgm:spPr/>
      <dgm:t>
        <a:bodyPr/>
        <a:lstStyle/>
        <a:p>
          <a:pPr>
            <a:lnSpc>
              <a:spcPct val="100000"/>
            </a:lnSpc>
          </a:pPr>
          <a:r>
            <a:rPr lang="en-US" dirty="0"/>
            <a:t>Overtime</a:t>
          </a:r>
        </a:p>
      </dgm:t>
    </dgm:pt>
    <dgm:pt modelId="{D9EC25FE-2FEF-4240-BF22-6D9254676209}" type="parTrans" cxnId="{4B41B843-4C61-4A58-876B-DFD12E5CDBF7}">
      <dgm:prSet/>
      <dgm:spPr/>
      <dgm:t>
        <a:bodyPr/>
        <a:lstStyle/>
        <a:p>
          <a:endParaRPr lang="en-US"/>
        </a:p>
      </dgm:t>
    </dgm:pt>
    <dgm:pt modelId="{F6483437-35B2-4E51-8CA5-00FF50E2FD84}" type="sibTrans" cxnId="{4B41B843-4C61-4A58-876B-DFD12E5CDBF7}">
      <dgm:prSet/>
      <dgm:spPr/>
      <dgm:t>
        <a:bodyPr/>
        <a:lstStyle/>
        <a:p>
          <a:endParaRPr lang="en-US"/>
        </a:p>
      </dgm:t>
    </dgm:pt>
    <dgm:pt modelId="{E836C8D7-539B-48CA-8C2A-3E87C3F7060A}">
      <dgm:prSet/>
      <dgm:spPr/>
      <dgm:t>
        <a:bodyPr/>
        <a:lstStyle/>
        <a:p>
          <a:pPr>
            <a:lnSpc>
              <a:spcPct val="100000"/>
            </a:lnSpc>
          </a:pPr>
          <a:r>
            <a:rPr lang="en-US"/>
            <a:t>Volunteer incentives</a:t>
          </a:r>
        </a:p>
      </dgm:t>
    </dgm:pt>
    <dgm:pt modelId="{F1C5CA51-5696-4121-9FC7-F188977F00B7}" type="parTrans" cxnId="{D3A0FCFD-2C8C-438C-9436-09BA4ACECF8C}">
      <dgm:prSet/>
      <dgm:spPr/>
      <dgm:t>
        <a:bodyPr/>
        <a:lstStyle/>
        <a:p>
          <a:endParaRPr lang="en-US"/>
        </a:p>
      </dgm:t>
    </dgm:pt>
    <dgm:pt modelId="{164B9C25-807E-4CD5-BD3F-F07AB39BEB56}" type="sibTrans" cxnId="{D3A0FCFD-2C8C-438C-9436-09BA4ACECF8C}">
      <dgm:prSet/>
      <dgm:spPr/>
      <dgm:t>
        <a:bodyPr/>
        <a:lstStyle/>
        <a:p>
          <a:endParaRPr lang="en-US"/>
        </a:p>
      </dgm:t>
    </dgm:pt>
    <dgm:pt modelId="{67E50071-07F1-4C52-8DD1-F3CEC52EFA3D}">
      <dgm:prSet/>
      <dgm:spPr/>
      <dgm:t>
        <a:bodyPr/>
        <a:lstStyle/>
        <a:p>
          <a:pPr>
            <a:lnSpc>
              <a:spcPct val="100000"/>
            </a:lnSpc>
            <a:defRPr b="1"/>
          </a:pPr>
          <a:r>
            <a:rPr lang="en-US"/>
            <a:t>Travel</a:t>
          </a:r>
        </a:p>
      </dgm:t>
    </dgm:pt>
    <dgm:pt modelId="{33D9FD17-6217-4971-8098-B8DC290B044F}" type="parTrans" cxnId="{AC0B9E06-68CC-4B01-8C57-7E72D4FDF5EF}">
      <dgm:prSet/>
      <dgm:spPr/>
      <dgm:t>
        <a:bodyPr/>
        <a:lstStyle/>
        <a:p>
          <a:endParaRPr lang="en-US"/>
        </a:p>
      </dgm:t>
    </dgm:pt>
    <dgm:pt modelId="{6F56393A-8C08-4AB8-B4F5-7B804D28CB08}" type="sibTrans" cxnId="{AC0B9E06-68CC-4B01-8C57-7E72D4FDF5EF}">
      <dgm:prSet/>
      <dgm:spPr/>
      <dgm:t>
        <a:bodyPr/>
        <a:lstStyle/>
        <a:p>
          <a:endParaRPr lang="en-US"/>
        </a:p>
      </dgm:t>
    </dgm:pt>
    <dgm:pt modelId="{2B90A21E-64B3-4EF1-B35C-6110448D39FE}">
      <dgm:prSet/>
      <dgm:spPr/>
      <dgm:t>
        <a:bodyPr/>
        <a:lstStyle/>
        <a:p>
          <a:pPr>
            <a:lnSpc>
              <a:spcPct val="100000"/>
            </a:lnSpc>
          </a:pPr>
          <a:r>
            <a:rPr lang="en-US" dirty="0"/>
            <a:t>Overnight hotel </a:t>
          </a:r>
        </a:p>
      </dgm:t>
    </dgm:pt>
    <dgm:pt modelId="{A2CCE3A5-DCD1-4CD3-9C66-6B4FE2DE84F5}" type="parTrans" cxnId="{F6FED8C5-18F4-44D0-B577-F73AB40D6787}">
      <dgm:prSet/>
      <dgm:spPr/>
      <dgm:t>
        <a:bodyPr/>
        <a:lstStyle/>
        <a:p>
          <a:endParaRPr lang="en-US"/>
        </a:p>
      </dgm:t>
    </dgm:pt>
    <dgm:pt modelId="{53466D60-080A-4555-A1B0-768937973221}" type="sibTrans" cxnId="{F6FED8C5-18F4-44D0-B577-F73AB40D6787}">
      <dgm:prSet/>
      <dgm:spPr/>
      <dgm:t>
        <a:bodyPr/>
        <a:lstStyle/>
        <a:p>
          <a:endParaRPr lang="en-US"/>
        </a:p>
      </dgm:t>
    </dgm:pt>
    <dgm:pt modelId="{1DE6BFE2-299B-488F-81F4-02BA64E949E2}">
      <dgm:prSet/>
      <dgm:spPr/>
      <dgm:t>
        <a:bodyPr/>
        <a:lstStyle/>
        <a:p>
          <a:pPr>
            <a:lnSpc>
              <a:spcPct val="100000"/>
            </a:lnSpc>
          </a:pPr>
          <a:r>
            <a:rPr lang="en-US"/>
            <a:t>Flight or mileage reimbursement</a:t>
          </a:r>
        </a:p>
      </dgm:t>
    </dgm:pt>
    <dgm:pt modelId="{56D6183B-E4EF-4B25-8F74-48BCF2A085CD}" type="parTrans" cxnId="{07706DD4-6E30-4600-A213-65F14C4D46D1}">
      <dgm:prSet/>
      <dgm:spPr/>
      <dgm:t>
        <a:bodyPr/>
        <a:lstStyle/>
        <a:p>
          <a:endParaRPr lang="en-US"/>
        </a:p>
      </dgm:t>
    </dgm:pt>
    <dgm:pt modelId="{F8148DED-83ED-4F75-BB3E-2A6FEE5CD4B6}" type="sibTrans" cxnId="{07706DD4-6E30-4600-A213-65F14C4D46D1}">
      <dgm:prSet/>
      <dgm:spPr/>
      <dgm:t>
        <a:bodyPr/>
        <a:lstStyle/>
        <a:p>
          <a:endParaRPr lang="en-US"/>
        </a:p>
      </dgm:t>
    </dgm:pt>
    <dgm:pt modelId="{29602298-06FF-468A-9DC7-F3B84D8CC111}">
      <dgm:prSet/>
      <dgm:spPr/>
      <dgm:t>
        <a:bodyPr/>
        <a:lstStyle/>
        <a:p>
          <a:pPr>
            <a:lnSpc>
              <a:spcPct val="100000"/>
            </a:lnSpc>
            <a:defRPr b="1"/>
          </a:pPr>
          <a:r>
            <a:rPr lang="en-US"/>
            <a:t>Transportation</a:t>
          </a:r>
        </a:p>
      </dgm:t>
    </dgm:pt>
    <dgm:pt modelId="{5F1631FE-8602-45D5-B8C8-9FB09073DD28}" type="parTrans" cxnId="{4399B27C-A7C0-4B3D-B18D-482F470A20CA}">
      <dgm:prSet/>
      <dgm:spPr/>
      <dgm:t>
        <a:bodyPr/>
        <a:lstStyle/>
        <a:p>
          <a:endParaRPr lang="en-US"/>
        </a:p>
      </dgm:t>
    </dgm:pt>
    <dgm:pt modelId="{D4C6D586-3579-43E3-BA03-22D819B62F18}" type="sibTrans" cxnId="{4399B27C-A7C0-4B3D-B18D-482F470A20CA}">
      <dgm:prSet/>
      <dgm:spPr/>
      <dgm:t>
        <a:bodyPr/>
        <a:lstStyle/>
        <a:p>
          <a:endParaRPr lang="en-US"/>
        </a:p>
      </dgm:t>
    </dgm:pt>
    <dgm:pt modelId="{57959260-8ADE-4750-8320-0E919A045AF4}">
      <dgm:prSet/>
      <dgm:spPr/>
      <dgm:t>
        <a:bodyPr/>
        <a:lstStyle/>
        <a:p>
          <a:pPr>
            <a:lnSpc>
              <a:spcPct val="100000"/>
            </a:lnSpc>
          </a:pPr>
          <a:r>
            <a:rPr lang="en-US"/>
            <a:t>Rental vehicles, government, or personal</a:t>
          </a:r>
        </a:p>
      </dgm:t>
    </dgm:pt>
    <dgm:pt modelId="{2433EAED-05AF-4383-B0E3-CB44263C2442}" type="parTrans" cxnId="{3BC6B9FE-1B9B-451B-8311-41C8B9AEBED6}">
      <dgm:prSet/>
      <dgm:spPr/>
      <dgm:t>
        <a:bodyPr/>
        <a:lstStyle/>
        <a:p>
          <a:endParaRPr lang="en-US"/>
        </a:p>
      </dgm:t>
    </dgm:pt>
    <dgm:pt modelId="{7471B4DD-56B1-45D6-9C15-0585DAF3A8FB}" type="sibTrans" cxnId="{3BC6B9FE-1B9B-451B-8311-41C8B9AEBED6}">
      <dgm:prSet/>
      <dgm:spPr/>
      <dgm:t>
        <a:bodyPr/>
        <a:lstStyle/>
        <a:p>
          <a:endParaRPr lang="en-US"/>
        </a:p>
      </dgm:t>
    </dgm:pt>
    <dgm:pt modelId="{70A1FD3C-3DA8-4E09-8A06-58A07D078427}">
      <dgm:prSet/>
      <dgm:spPr/>
      <dgm:t>
        <a:bodyPr/>
        <a:lstStyle/>
        <a:p>
          <a:pPr>
            <a:lnSpc>
              <a:spcPct val="100000"/>
            </a:lnSpc>
          </a:pPr>
          <a:r>
            <a:rPr lang="en-US"/>
            <a:t>Gas cards and/or mileage reimbursement</a:t>
          </a:r>
        </a:p>
      </dgm:t>
    </dgm:pt>
    <dgm:pt modelId="{22C2FC86-DEF1-41D7-BC4F-30BE6471678B}" type="parTrans" cxnId="{2F0C3511-B766-4D61-A24D-5B924790F88A}">
      <dgm:prSet/>
      <dgm:spPr/>
      <dgm:t>
        <a:bodyPr/>
        <a:lstStyle/>
        <a:p>
          <a:endParaRPr lang="en-US"/>
        </a:p>
      </dgm:t>
    </dgm:pt>
    <dgm:pt modelId="{A72E9F64-54AE-46DB-9398-BCFCC2397D97}" type="sibTrans" cxnId="{2F0C3511-B766-4D61-A24D-5B924790F88A}">
      <dgm:prSet/>
      <dgm:spPr/>
      <dgm:t>
        <a:bodyPr/>
        <a:lstStyle/>
        <a:p>
          <a:endParaRPr lang="en-US"/>
        </a:p>
      </dgm:t>
    </dgm:pt>
    <dgm:pt modelId="{5F58DDC5-E4AD-494E-9B21-691AEFBCD004}">
      <dgm:prSet/>
      <dgm:spPr/>
      <dgm:t>
        <a:bodyPr/>
        <a:lstStyle/>
        <a:p>
          <a:pPr>
            <a:lnSpc>
              <a:spcPct val="100000"/>
            </a:lnSpc>
            <a:defRPr b="1"/>
          </a:pPr>
          <a:r>
            <a:rPr lang="en-US" dirty="0"/>
            <a:t>Logistics</a:t>
          </a:r>
        </a:p>
      </dgm:t>
    </dgm:pt>
    <dgm:pt modelId="{DD3B6A1B-488C-414F-B15B-85A590025C8D}" type="parTrans" cxnId="{DB503B52-9232-4369-9D81-C0E181A889BE}">
      <dgm:prSet/>
      <dgm:spPr/>
      <dgm:t>
        <a:bodyPr/>
        <a:lstStyle/>
        <a:p>
          <a:endParaRPr lang="en-US"/>
        </a:p>
      </dgm:t>
    </dgm:pt>
    <dgm:pt modelId="{F926AACB-6DE7-4D1A-A0D7-14EA914177B0}" type="sibTrans" cxnId="{DB503B52-9232-4369-9D81-C0E181A889BE}">
      <dgm:prSet/>
      <dgm:spPr/>
      <dgm:t>
        <a:bodyPr/>
        <a:lstStyle/>
        <a:p>
          <a:endParaRPr lang="en-US"/>
        </a:p>
      </dgm:t>
    </dgm:pt>
    <dgm:pt modelId="{7D1987A9-018C-44F2-8E08-59C2FEDAE53E}">
      <dgm:prSet/>
      <dgm:spPr/>
      <dgm:t>
        <a:bodyPr/>
        <a:lstStyle/>
        <a:p>
          <a:pPr>
            <a:lnSpc>
              <a:spcPct val="100000"/>
            </a:lnSpc>
            <a:defRPr b="1"/>
          </a:pPr>
          <a:r>
            <a:rPr lang="en-US"/>
            <a:t>Materials</a:t>
          </a:r>
        </a:p>
      </dgm:t>
    </dgm:pt>
    <dgm:pt modelId="{2C5CD7EA-C21C-4868-BE2C-1F3703A95347}" type="parTrans" cxnId="{79E75793-A263-4FA9-A1BC-D5961ADA933C}">
      <dgm:prSet/>
      <dgm:spPr/>
      <dgm:t>
        <a:bodyPr/>
        <a:lstStyle/>
        <a:p>
          <a:endParaRPr lang="en-US"/>
        </a:p>
      </dgm:t>
    </dgm:pt>
    <dgm:pt modelId="{10AA777D-0E1C-435A-A342-1F25A1CE6FB3}" type="sibTrans" cxnId="{79E75793-A263-4FA9-A1BC-D5961ADA933C}">
      <dgm:prSet/>
      <dgm:spPr/>
      <dgm:t>
        <a:bodyPr/>
        <a:lstStyle/>
        <a:p>
          <a:endParaRPr lang="en-US"/>
        </a:p>
      </dgm:t>
    </dgm:pt>
    <dgm:pt modelId="{3F9CF837-33C0-4833-AF59-33515B190BB4}">
      <dgm:prSet/>
      <dgm:spPr/>
      <dgm:t>
        <a:bodyPr/>
        <a:lstStyle/>
        <a:p>
          <a:pPr>
            <a:lnSpc>
              <a:spcPct val="100000"/>
            </a:lnSpc>
          </a:pPr>
          <a:r>
            <a:rPr lang="en-US"/>
            <a:t>Printed materials</a:t>
          </a:r>
        </a:p>
      </dgm:t>
    </dgm:pt>
    <dgm:pt modelId="{679935CE-6ED1-4301-99AA-DA124F08688F}" type="parTrans" cxnId="{2ADE5715-B585-4BD8-A6D3-007FAD5C7139}">
      <dgm:prSet/>
      <dgm:spPr/>
      <dgm:t>
        <a:bodyPr/>
        <a:lstStyle/>
        <a:p>
          <a:endParaRPr lang="en-US"/>
        </a:p>
      </dgm:t>
    </dgm:pt>
    <dgm:pt modelId="{A98F9E07-DD4D-4E95-957F-A6A5FCCA902B}" type="sibTrans" cxnId="{2ADE5715-B585-4BD8-A6D3-007FAD5C7139}">
      <dgm:prSet/>
      <dgm:spPr/>
      <dgm:t>
        <a:bodyPr/>
        <a:lstStyle/>
        <a:p>
          <a:endParaRPr lang="en-US"/>
        </a:p>
      </dgm:t>
    </dgm:pt>
    <dgm:pt modelId="{02CA3BEE-7512-4E32-AE0C-C1764165C690}">
      <dgm:prSet/>
      <dgm:spPr/>
      <dgm:t>
        <a:bodyPr/>
        <a:lstStyle/>
        <a:p>
          <a:pPr>
            <a:lnSpc>
              <a:spcPct val="100000"/>
            </a:lnSpc>
          </a:pPr>
          <a:r>
            <a:rPr lang="en-US"/>
            <a:t>Public health materials</a:t>
          </a:r>
        </a:p>
      </dgm:t>
    </dgm:pt>
    <dgm:pt modelId="{4BE5AFEA-0039-408C-AC5B-014EC3277012}" type="parTrans" cxnId="{6CDF8AF3-6F21-472B-86CE-B0168CBC0C42}">
      <dgm:prSet/>
      <dgm:spPr/>
      <dgm:t>
        <a:bodyPr/>
        <a:lstStyle/>
        <a:p>
          <a:endParaRPr lang="en-US"/>
        </a:p>
      </dgm:t>
    </dgm:pt>
    <dgm:pt modelId="{7DAA9047-2F39-4440-9198-598259C0C025}" type="sibTrans" cxnId="{6CDF8AF3-6F21-472B-86CE-B0168CBC0C42}">
      <dgm:prSet/>
      <dgm:spPr/>
      <dgm:t>
        <a:bodyPr/>
        <a:lstStyle/>
        <a:p>
          <a:endParaRPr lang="en-US"/>
        </a:p>
      </dgm:t>
    </dgm:pt>
    <dgm:pt modelId="{C459617E-B4E0-44DD-B5F6-2C2990F5DE15}">
      <dgm:prSet/>
      <dgm:spPr/>
      <dgm:t>
        <a:bodyPr/>
        <a:lstStyle/>
        <a:p>
          <a:pPr>
            <a:lnSpc>
              <a:spcPct val="100000"/>
            </a:lnSpc>
          </a:pPr>
          <a:r>
            <a:rPr lang="en-US"/>
            <a:t>Go-kits</a:t>
          </a:r>
        </a:p>
      </dgm:t>
    </dgm:pt>
    <dgm:pt modelId="{445E3084-82EF-48A8-9220-8518B8BD1942}" type="parTrans" cxnId="{4107D326-1AAC-4606-9875-BE3303AB36B8}">
      <dgm:prSet/>
      <dgm:spPr/>
      <dgm:t>
        <a:bodyPr/>
        <a:lstStyle/>
        <a:p>
          <a:endParaRPr lang="en-US"/>
        </a:p>
      </dgm:t>
    </dgm:pt>
    <dgm:pt modelId="{CAD68CD4-CE59-43A0-8F77-121F5BC53617}" type="sibTrans" cxnId="{4107D326-1AAC-4606-9875-BE3303AB36B8}">
      <dgm:prSet/>
      <dgm:spPr/>
      <dgm:t>
        <a:bodyPr/>
        <a:lstStyle/>
        <a:p>
          <a:endParaRPr lang="en-US"/>
        </a:p>
      </dgm:t>
    </dgm:pt>
    <dgm:pt modelId="{4DDE43DA-9E30-44FA-ABED-C8A1F3D56E3E}">
      <dgm:prSet/>
      <dgm:spPr/>
      <dgm:t>
        <a:bodyPr/>
        <a:lstStyle/>
        <a:p>
          <a:pPr>
            <a:lnSpc>
              <a:spcPct val="100000"/>
            </a:lnSpc>
          </a:pPr>
          <a:r>
            <a:rPr lang="en-US"/>
            <a:t>Community SWAG</a:t>
          </a:r>
        </a:p>
      </dgm:t>
    </dgm:pt>
    <dgm:pt modelId="{B583F44C-C8C6-4089-A6DA-6589282E0719}" type="parTrans" cxnId="{4EA1F148-62AC-4CE5-96F1-BB42D455EE45}">
      <dgm:prSet/>
      <dgm:spPr/>
      <dgm:t>
        <a:bodyPr/>
        <a:lstStyle/>
        <a:p>
          <a:endParaRPr lang="en-US"/>
        </a:p>
      </dgm:t>
    </dgm:pt>
    <dgm:pt modelId="{98DE062C-DF70-4B24-A0FB-C0FFC6E849D7}" type="sibTrans" cxnId="{4EA1F148-62AC-4CE5-96F1-BB42D455EE45}">
      <dgm:prSet/>
      <dgm:spPr/>
      <dgm:t>
        <a:bodyPr/>
        <a:lstStyle/>
        <a:p>
          <a:endParaRPr lang="en-US"/>
        </a:p>
      </dgm:t>
    </dgm:pt>
    <dgm:pt modelId="{0D364F46-FFB7-49F6-A787-BF5E83DD9BA5}">
      <dgm:prSet/>
      <dgm:spPr/>
      <dgm:t>
        <a:bodyPr/>
        <a:lstStyle/>
        <a:p>
          <a:pPr>
            <a:lnSpc>
              <a:spcPct val="100000"/>
            </a:lnSpc>
          </a:pPr>
          <a:r>
            <a:rPr lang="en-US"/>
            <a:t>Headquarters location</a:t>
          </a:r>
        </a:p>
      </dgm:t>
    </dgm:pt>
    <dgm:pt modelId="{C78EBB45-F860-4E04-970B-7FC1E9D1D26C}" type="parTrans" cxnId="{03F3047A-91D1-4D41-AAD4-BA97BCD91715}">
      <dgm:prSet/>
      <dgm:spPr/>
      <dgm:t>
        <a:bodyPr/>
        <a:lstStyle/>
        <a:p>
          <a:endParaRPr lang="en-US"/>
        </a:p>
      </dgm:t>
    </dgm:pt>
    <dgm:pt modelId="{A76F8487-E086-4CFA-A1B2-83F0B55203FA}" type="sibTrans" cxnId="{03F3047A-91D1-4D41-AAD4-BA97BCD91715}">
      <dgm:prSet/>
      <dgm:spPr/>
      <dgm:t>
        <a:bodyPr/>
        <a:lstStyle/>
        <a:p>
          <a:endParaRPr lang="en-US"/>
        </a:p>
      </dgm:t>
    </dgm:pt>
    <dgm:pt modelId="{5C9BA214-A853-400C-8721-9D8EBADC3CF0}" type="pres">
      <dgm:prSet presAssocID="{35A8D592-0A74-4A57-9387-2F3B91CAF5B9}" presName="root" presStyleCnt="0">
        <dgm:presLayoutVars>
          <dgm:dir/>
          <dgm:resizeHandles val="exact"/>
        </dgm:presLayoutVars>
      </dgm:prSet>
      <dgm:spPr/>
    </dgm:pt>
    <dgm:pt modelId="{A9EF122C-0435-439E-B4FA-2C5F9CB719A4}" type="pres">
      <dgm:prSet presAssocID="{ECD796A3-81F8-423E-AE38-19C76DD7668B}" presName="compNode" presStyleCnt="0"/>
      <dgm:spPr/>
    </dgm:pt>
    <dgm:pt modelId="{4D437E9F-248A-42AC-905E-AD8F1F665DDB}" type="pres">
      <dgm:prSet presAssocID="{ECD796A3-81F8-423E-AE38-19C76DD7668B}" presName="iconRect" presStyleLbl="node1" presStyleIdx="0" presStyleCnt="5" custScaleX="199838" custScaleY="199837" custLinFactNeighborY="-5664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38F4019B-4559-49BC-BE52-6A5A83BDD68B}" type="pres">
      <dgm:prSet presAssocID="{ECD796A3-81F8-423E-AE38-19C76DD7668B}" presName="iconSpace" presStyleCnt="0"/>
      <dgm:spPr/>
    </dgm:pt>
    <dgm:pt modelId="{E7FF7688-A7E5-4FEE-A90D-3A1E1AE678FF}" type="pres">
      <dgm:prSet presAssocID="{ECD796A3-81F8-423E-AE38-19C76DD7668B}" presName="parTx" presStyleLbl="revTx" presStyleIdx="0" presStyleCnt="10">
        <dgm:presLayoutVars>
          <dgm:chMax val="0"/>
          <dgm:chPref val="0"/>
        </dgm:presLayoutVars>
      </dgm:prSet>
      <dgm:spPr/>
    </dgm:pt>
    <dgm:pt modelId="{F8DF2052-42FC-4617-A8A2-D0DAC856B7F4}" type="pres">
      <dgm:prSet presAssocID="{ECD796A3-81F8-423E-AE38-19C76DD7668B}" presName="txSpace" presStyleCnt="0"/>
      <dgm:spPr/>
    </dgm:pt>
    <dgm:pt modelId="{C3B7FBE9-2299-4232-8266-2045BBBF6C41}" type="pres">
      <dgm:prSet presAssocID="{ECD796A3-81F8-423E-AE38-19C76DD7668B}" presName="desTx" presStyleLbl="revTx" presStyleIdx="1" presStyleCnt="10">
        <dgm:presLayoutVars/>
      </dgm:prSet>
      <dgm:spPr/>
    </dgm:pt>
    <dgm:pt modelId="{79440916-3EE2-4EDA-AF77-82CBA9F9E288}" type="pres">
      <dgm:prSet presAssocID="{DA7CD5F7-2095-4BA1-98C9-CB86D7D3A481}" presName="sibTrans" presStyleCnt="0"/>
      <dgm:spPr/>
    </dgm:pt>
    <dgm:pt modelId="{EE02C6BB-47FE-419F-8067-8C5C3423C392}" type="pres">
      <dgm:prSet presAssocID="{67E50071-07F1-4C52-8DD1-F3CEC52EFA3D}" presName="compNode" presStyleCnt="0"/>
      <dgm:spPr/>
    </dgm:pt>
    <dgm:pt modelId="{EAB0FD33-B03D-4968-A57F-78DBFECA6015}" type="pres">
      <dgm:prSet presAssocID="{67E50071-07F1-4C52-8DD1-F3CEC52EFA3D}" presName="iconRect" presStyleLbl="node1" presStyleIdx="1" presStyleCnt="5" custScaleX="199838" custScaleY="199837" custLinFactNeighborY="-5664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irplane"/>
        </a:ext>
      </dgm:extLst>
    </dgm:pt>
    <dgm:pt modelId="{345B6E0D-9D4F-4DC5-A6E2-4FD4EE5B2E06}" type="pres">
      <dgm:prSet presAssocID="{67E50071-07F1-4C52-8DD1-F3CEC52EFA3D}" presName="iconSpace" presStyleCnt="0"/>
      <dgm:spPr/>
    </dgm:pt>
    <dgm:pt modelId="{34DF52BA-11F5-4387-BD18-12BA72EA7FF4}" type="pres">
      <dgm:prSet presAssocID="{67E50071-07F1-4C52-8DD1-F3CEC52EFA3D}" presName="parTx" presStyleLbl="revTx" presStyleIdx="2" presStyleCnt="10">
        <dgm:presLayoutVars>
          <dgm:chMax val="0"/>
          <dgm:chPref val="0"/>
        </dgm:presLayoutVars>
      </dgm:prSet>
      <dgm:spPr/>
    </dgm:pt>
    <dgm:pt modelId="{A69C0A18-4929-45EE-A435-FEB228DAEF74}" type="pres">
      <dgm:prSet presAssocID="{67E50071-07F1-4C52-8DD1-F3CEC52EFA3D}" presName="txSpace" presStyleCnt="0"/>
      <dgm:spPr/>
    </dgm:pt>
    <dgm:pt modelId="{8EC396D5-1A44-4800-BDDC-B0425545B9AF}" type="pres">
      <dgm:prSet presAssocID="{67E50071-07F1-4C52-8DD1-F3CEC52EFA3D}" presName="desTx" presStyleLbl="revTx" presStyleIdx="3" presStyleCnt="10">
        <dgm:presLayoutVars/>
      </dgm:prSet>
      <dgm:spPr/>
    </dgm:pt>
    <dgm:pt modelId="{221FA68F-F8D5-4C89-B34A-409F7B949311}" type="pres">
      <dgm:prSet presAssocID="{6F56393A-8C08-4AB8-B4F5-7B804D28CB08}" presName="sibTrans" presStyleCnt="0"/>
      <dgm:spPr/>
    </dgm:pt>
    <dgm:pt modelId="{B8021F43-69F9-41F7-881A-CE105837868F}" type="pres">
      <dgm:prSet presAssocID="{29602298-06FF-468A-9DC7-F3B84D8CC111}" presName="compNode" presStyleCnt="0"/>
      <dgm:spPr/>
    </dgm:pt>
    <dgm:pt modelId="{CA8C54CB-CA10-4408-9C60-98CC50A69695}" type="pres">
      <dgm:prSet presAssocID="{29602298-06FF-468A-9DC7-F3B84D8CC111}" presName="iconRect" presStyleLbl="node1" presStyleIdx="2" presStyleCnt="5" custScaleX="199838" custScaleY="199837" custLinFactNeighborY="-5664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ooter"/>
        </a:ext>
      </dgm:extLst>
    </dgm:pt>
    <dgm:pt modelId="{63BAA813-F13A-49A1-B801-B8E402FFB034}" type="pres">
      <dgm:prSet presAssocID="{29602298-06FF-468A-9DC7-F3B84D8CC111}" presName="iconSpace" presStyleCnt="0"/>
      <dgm:spPr/>
    </dgm:pt>
    <dgm:pt modelId="{1CC60A7A-B3E9-486B-ADD5-463D3A178BB1}" type="pres">
      <dgm:prSet presAssocID="{29602298-06FF-468A-9DC7-F3B84D8CC111}" presName="parTx" presStyleLbl="revTx" presStyleIdx="4" presStyleCnt="10">
        <dgm:presLayoutVars>
          <dgm:chMax val="0"/>
          <dgm:chPref val="0"/>
        </dgm:presLayoutVars>
      </dgm:prSet>
      <dgm:spPr/>
    </dgm:pt>
    <dgm:pt modelId="{FEDA3756-4F39-4678-985F-3730E26AA616}" type="pres">
      <dgm:prSet presAssocID="{29602298-06FF-468A-9DC7-F3B84D8CC111}" presName="txSpace" presStyleCnt="0"/>
      <dgm:spPr/>
    </dgm:pt>
    <dgm:pt modelId="{3086A252-F8F4-4B9A-8811-D8F1D038D8D4}" type="pres">
      <dgm:prSet presAssocID="{29602298-06FF-468A-9DC7-F3B84D8CC111}" presName="desTx" presStyleLbl="revTx" presStyleIdx="5" presStyleCnt="10">
        <dgm:presLayoutVars/>
      </dgm:prSet>
      <dgm:spPr/>
    </dgm:pt>
    <dgm:pt modelId="{78775C17-0BE5-4A9B-9C60-01FAF602C680}" type="pres">
      <dgm:prSet presAssocID="{D4C6D586-3579-43E3-BA03-22D819B62F18}" presName="sibTrans" presStyleCnt="0"/>
      <dgm:spPr/>
    </dgm:pt>
    <dgm:pt modelId="{C8467E8B-17D8-4381-BDB9-3BE317D21BCF}" type="pres">
      <dgm:prSet presAssocID="{5F58DDC5-E4AD-494E-9B21-691AEFBCD004}" presName="compNode" presStyleCnt="0"/>
      <dgm:spPr/>
    </dgm:pt>
    <dgm:pt modelId="{0DDC5216-FA94-4738-BD46-519F8450CB8E}" type="pres">
      <dgm:prSet presAssocID="{5F58DDC5-E4AD-494E-9B21-691AEFBCD004}" presName="iconRect" presStyleLbl="node1" presStyleIdx="3" presStyleCnt="5" custScaleX="199838" custScaleY="199837" custLinFactNeighborY="-5664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r"/>
        </a:ext>
      </dgm:extLst>
    </dgm:pt>
    <dgm:pt modelId="{5AEEFCF8-0D3D-4AB6-8081-39404FFDA19B}" type="pres">
      <dgm:prSet presAssocID="{5F58DDC5-E4AD-494E-9B21-691AEFBCD004}" presName="iconSpace" presStyleCnt="0"/>
      <dgm:spPr/>
    </dgm:pt>
    <dgm:pt modelId="{F44CFB27-B370-40D8-AF05-BAFF2D2229BE}" type="pres">
      <dgm:prSet presAssocID="{5F58DDC5-E4AD-494E-9B21-691AEFBCD004}" presName="parTx" presStyleLbl="revTx" presStyleIdx="6" presStyleCnt="10">
        <dgm:presLayoutVars>
          <dgm:chMax val="0"/>
          <dgm:chPref val="0"/>
        </dgm:presLayoutVars>
      </dgm:prSet>
      <dgm:spPr/>
    </dgm:pt>
    <dgm:pt modelId="{E782F7C1-B9A4-4CBC-8764-9B1AA2CD3149}" type="pres">
      <dgm:prSet presAssocID="{5F58DDC5-E4AD-494E-9B21-691AEFBCD004}" presName="txSpace" presStyleCnt="0"/>
      <dgm:spPr/>
    </dgm:pt>
    <dgm:pt modelId="{A7C2A7F1-3CFF-4CA0-BFF1-96CEEAD77DF6}" type="pres">
      <dgm:prSet presAssocID="{5F58DDC5-E4AD-494E-9B21-691AEFBCD004}" presName="desTx" presStyleLbl="revTx" presStyleIdx="7" presStyleCnt="10">
        <dgm:presLayoutVars/>
      </dgm:prSet>
      <dgm:spPr/>
    </dgm:pt>
    <dgm:pt modelId="{EB29AAC3-9F64-4D30-B81C-472B5AC993D4}" type="pres">
      <dgm:prSet presAssocID="{F926AACB-6DE7-4D1A-A0D7-14EA914177B0}" presName="sibTrans" presStyleCnt="0"/>
      <dgm:spPr/>
    </dgm:pt>
    <dgm:pt modelId="{5FBA8BB9-20AF-40A9-BC9C-B52FFAB4D6FB}" type="pres">
      <dgm:prSet presAssocID="{7D1987A9-018C-44F2-8E08-59C2FEDAE53E}" presName="compNode" presStyleCnt="0"/>
      <dgm:spPr/>
    </dgm:pt>
    <dgm:pt modelId="{3EC669F3-2FEE-459C-B922-050B173BE7B0}" type="pres">
      <dgm:prSet presAssocID="{7D1987A9-018C-44F2-8E08-59C2FEDAE53E}" presName="iconRect" presStyleLbl="node1" presStyleIdx="4" presStyleCnt="5" custScaleX="199838" custScaleY="199837" custLinFactNeighborY="-5664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ocument"/>
        </a:ext>
      </dgm:extLst>
    </dgm:pt>
    <dgm:pt modelId="{665B9C1D-4CEE-4335-97B7-0ADF6D04CE3D}" type="pres">
      <dgm:prSet presAssocID="{7D1987A9-018C-44F2-8E08-59C2FEDAE53E}" presName="iconSpace" presStyleCnt="0"/>
      <dgm:spPr/>
    </dgm:pt>
    <dgm:pt modelId="{C64228BE-3EAD-4B2A-97B5-ABA51F0B9FA8}" type="pres">
      <dgm:prSet presAssocID="{7D1987A9-018C-44F2-8E08-59C2FEDAE53E}" presName="parTx" presStyleLbl="revTx" presStyleIdx="8" presStyleCnt="10">
        <dgm:presLayoutVars>
          <dgm:chMax val="0"/>
          <dgm:chPref val="0"/>
        </dgm:presLayoutVars>
      </dgm:prSet>
      <dgm:spPr/>
    </dgm:pt>
    <dgm:pt modelId="{242D682A-A097-47D0-A807-5F78DD050569}" type="pres">
      <dgm:prSet presAssocID="{7D1987A9-018C-44F2-8E08-59C2FEDAE53E}" presName="txSpace" presStyleCnt="0"/>
      <dgm:spPr/>
    </dgm:pt>
    <dgm:pt modelId="{DBB908DA-56D0-4C1D-A6A8-7DF124535DB2}" type="pres">
      <dgm:prSet presAssocID="{7D1987A9-018C-44F2-8E08-59C2FEDAE53E}" presName="desTx" presStyleLbl="revTx" presStyleIdx="9" presStyleCnt="10">
        <dgm:presLayoutVars/>
      </dgm:prSet>
      <dgm:spPr/>
    </dgm:pt>
  </dgm:ptLst>
  <dgm:cxnLst>
    <dgm:cxn modelId="{7FE7CA05-DEF7-4D22-9B67-B36407F0C549}" type="presOf" srcId="{2A4A4F81-627B-4D33-AB9D-08BEA8969F23}" destId="{C3B7FBE9-2299-4232-8266-2045BBBF6C41}" srcOrd="0" destOrd="0" presId="urn:microsoft.com/office/officeart/2018/5/layout/CenteredIconLabelDescriptionList"/>
    <dgm:cxn modelId="{FC843606-F3BA-44A1-9595-2B7980D75C08}" type="presOf" srcId="{4DDE43DA-9E30-44FA-ABED-C8A1F3D56E3E}" destId="{DBB908DA-56D0-4C1D-A6A8-7DF124535DB2}" srcOrd="0" destOrd="3" presId="urn:microsoft.com/office/officeart/2018/5/layout/CenteredIconLabelDescriptionList"/>
    <dgm:cxn modelId="{AC0B9E06-68CC-4B01-8C57-7E72D4FDF5EF}" srcId="{35A8D592-0A74-4A57-9387-2F3B91CAF5B9}" destId="{67E50071-07F1-4C52-8DD1-F3CEC52EFA3D}" srcOrd="1" destOrd="0" parTransId="{33D9FD17-6217-4971-8098-B8DC290B044F}" sibTransId="{6F56393A-8C08-4AB8-B4F5-7B804D28CB08}"/>
    <dgm:cxn modelId="{2F0C3511-B766-4D61-A24D-5B924790F88A}" srcId="{29602298-06FF-468A-9DC7-F3B84D8CC111}" destId="{70A1FD3C-3DA8-4E09-8A06-58A07D078427}" srcOrd="1" destOrd="0" parTransId="{22C2FC86-DEF1-41D7-BC4F-30BE6471678B}" sibTransId="{A72E9F64-54AE-46DB-9398-BCFCC2397D97}"/>
    <dgm:cxn modelId="{2ADE5715-B585-4BD8-A6D3-007FAD5C7139}" srcId="{7D1987A9-018C-44F2-8E08-59C2FEDAE53E}" destId="{3F9CF837-33C0-4833-AF59-33515B190BB4}" srcOrd="0" destOrd="0" parTransId="{679935CE-6ED1-4301-99AA-DA124F08688F}" sibTransId="{A98F9E07-DD4D-4E95-957F-A6A5FCCA902B}"/>
    <dgm:cxn modelId="{6D7ECB15-54B4-403A-A982-ED059F0BF989}" type="presOf" srcId="{2B90A21E-64B3-4EF1-B35C-6110448D39FE}" destId="{8EC396D5-1A44-4800-BDDC-B0425545B9AF}" srcOrd="0" destOrd="0" presId="urn:microsoft.com/office/officeart/2018/5/layout/CenteredIconLabelDescriptionList"/>
    <dgm:cxn modelId="{4107D326-1AAC-4606-9875-BE3303AB36B8}" srcId="{7D1987A9-018C-44F2-8E08-59C2FEDAE53E}" destId="{C459617E-B4E0-44DD-B5F6-2C2990F5DE15}" srcOrd="2" destOrd="0" parTransId="{445E3084-82EF-48A8-9220-8518B8BD1942}" sibTransId="{CAD68CD4-CE59-43A0-8F77-121F5BC53617}"/>
    <dgm:cxn modelId="{1221092C-18E6-4D7D-B4AA-52CD6BA6927C}" type="presOf" srcId="{02CA3BEE-7512-4E32-AE0C-C1764165C690}" destId="{DBB908DA-56D0-4C1D-A6A8-7DF124535DB2}" srcOrd="0" destOrd="1" presId="urn:microsoft.com/office/officeart/2018/5/layout/CenteredIconLabelDescriptionList"/>
    <dgm:cxn modelId="{B225E52F-7BD7-458E-9B78-71AF437E18A2}" type="presOf" srcId="{0D364F46-FFB7-49F6-A787-BF5E83DD9BA5}" destId="{A7C2A7F1-3CFF-4CA0-BFF1-96CEEAD77DF6}" srcOrd="0" destOrd="0" presId="urn:microsoft.com/office/officeart/2018/5/layout/CenteredIconLabelDescriptionList"/>
    <dgm:cxn modelId="{D5CC8262-69EF-4B42-9E03-0EB9E2057EA3}" type="presOf" srcId="{67E50071-07F1-4C52-8DD1-F3CEC52EFA3D}" destId="{34DF52BA-11F5-4387-BD18-12BA72EA7FF4}" srcOrd="0" destOrd="0" presId="urn:microsoft.com/office/officeart/2018/5/layout/CenteredIconLabelDescriptionList"/>
    <dgm:cxn modelId="{D8883663-31F1-41D4-AE2C-37553F684B17}" type="presOf" srcId="{3F9CF837-33C0-4833-AF59-33515B190BB4}" destId="{DBB908DA-56D0-4C1D-A6A8-7DF124535DB2}" srcOrd="0" destOrd="0" presId="urn:microsoft.com/office/officeart/2018/5/layout/CenteredIconLabelDescriptionList"/>
    <dgm:cxn modelId="{4B41B843-4C61-4A58-876B-DFD12E5CDBF7}" srcId="{ECD796A3-81F8-423E-AE38-19C76DD7668B}" destId="{2A4A4F81-627B-4D33-AB9D-08BEA8969F23}" srcOrd="0" destOrd="0" parTransId="{D9EC25FE-2FEF-4240-BF22-6D9254676209}" sibTransId="{F6483437-35B2-4E51-8CA5-00FF50E2FD84}"/>
    <dgm:cxn modelId="{76FB5748-BBEE-4F03-8DA4-704C1CE6C888}" type="presOf" srcId="{70A1FD3C-3DA8-4E09-8A06-58A07D078427}" destId="{3086A252-F8F4-4B9A-8811-D8F1D038D8D4}" srcOrd="0" destOrd="1" presId="urn:microsoft.com/office/officeart/2018/5/layout/CenteredIconLabelDescriptionList"/>
    <dgm:cxn modelId="{4EA1F148-62AC-4CE5-96F1-BB42D455EE45}" srcId="{7D1987A9-018C-44F2-8E08-59C2FEDAE53E}" destId="{4DDE43DA-9E30-44FA-ABED-C8A1F3D56E3E}" srcOrd="3" destOrd="0" parTransId="{B583F44C-C8C6-4089-A6DA-6589282E0719}" sibTransId="{98DE062C-DF70-4B24-A0FB-C0FFC6E849D7}"/>
    <dgm:cxn modelId="{4D6EF76A-BDC8-471B-A410-D20856B475AB}" type="presOf" srcId="{5F58DDC5-E4AD-494E-9B21-691AEFBCD004}" destId="{F44CFB27-B370-40D8-AF05-BAFF2D2229BE}" srcOrd="0" destOrd="0" presId="urn:microsoft.com/office/officeart/2018/5/layout/CenteredIconLabelDescriptionList"/>
    <dgm:cxn modelId="{A86C1152-79DC-4928-A674-D58DF5EFAEE8}" type="presOf" srcId="{ECD796A3-81F8-423E-AE38-19C76DD7668B}" destId="{E7FF7688-A7E5-4FEE-A90D-3A1E1AE678FF}" srcOrd="0" destOrd="0" presId="urn:microsoft.com/office/officeart/2018/5/layout/CenteredIconLabelDescriptionList"/>
    <dgm:cxn modelId="{DB503B52-9232-4369-9D81-C0E181A889BE}" srcId="{35A8D592-0A74-4A57-9387-2F3B91CAF5B9}" destId="{5F58DDC5-E4AD-494E-9B21-691AEFBCD004}" srcOrd="3" destOrd="0" parTransId="{DD3B6A1B-488C-414F-B15B-85A590025C8D}" sibTransId="{F926AACB-6DE7-4D1A-A0D7-14EA914177B0}"/>
    <dgm:cxn modelId="{25A3F752-8A05-410E-933E-B7D34B5FB5DC}" type="presOf" srcId="{C459617E-B4E0-44DD-B5F6-2C2990F5DE15}" destId="{DBB908DA-56D0-4C1D-A6A8-7DF124535DB2}" srcOrd="0" destOrd="2" presId="urn:microsoft.com/office/officeart/2018/5/layout/CenteredIconLabelDescriptionList"/>
    <dgm:cxn modelId="{2072C177-FC0D-4406-AF2B-B8D4DE7A250D}" type="presOf" srcId="{57959260-8ADE-4750-8320-0E919A045AF4}" destId="{3086A252-F8F4-4B9A-8811-D8F1D038D8D4}" srcOrd="0" destOrd="0" presId="urn:microsoft.com/office/officeart/2018/5/layout/CenteredIconLabelDescriptionList"/>
    <dgm:cxn modelId="{03F3047A-91D1-4D41-AAD4-BA97BCD91715}" srcId="{5F58DDC5-E4AD-494E-9B21-691AEFBCD004}" destId="{0D364F46-FFB7-49F6-A787-BF5E83DD9BA5}" srcOrd="0" destOrd="0" parTransId="{C78EBB45-F860-4E04-970B-7FC1E9D1D26C}" sibTransId="{A76F8487-E086-4CFA-A1B2-83F0B55203FA}"/>
    <dgm:cxn modelId="{0788947A-FDAC-434B-A496-0EEBA44291C3}" type="presOf" srcId="{7D1987A9-018C-44F2-8E08-59C2FEDAE53E}" destId="{C64228BE-3EAD-4B2A-97B5-ABA51F0B9FA8}" srcOrd="0" destOrd="0" presId="urn:microsoft.com/office/officeart/2018/5/layout/CenteredIconLabelDescriptionList"/>
    <dgm:cxn modelId="{4399B27C-A7C0-4B3D-B18D-482F470A20CA}" srcId="{35A8D592-0A74-4A57-9387-2F3B91CAF5B9}" destId="{29602298-06FF-468A-9DC7-F3B84D8CC111}" srcOrd="2" destOrd="0" parTransId="{5F1631FE-8602-45D5-B8C8-9FB09073DD28}" sibTransId="{D4C6D586-3579-43E3-BA03-22D819B62F18}"/>
    <dgm:cxn modelId="{9AD09482-5C28-4518-9F14-E827D5C03670}" type="presOf" srcId="{29602298-06FF-468A-9DC7-F3B84D8CC111}" destId="{1CC60A7A-B3E9-486B-ADD5-463D3A178BB1}" srcOrd="0" destOrd="0" presId="urn:microsoft.com/office/officeart/2018/5/layout/CenteredIconLabelDescriptionList"/>
    <dgm:cxn modelId="{79E75793-A263-4FA9-A1BC-D5961ADA933C}" srcId="{35A8D592-0A74-4A57-9387-2F3B91CAF5B9}" destId="{7D1987A9-018C-44F2-8E08-59C2FEDAE53E}" srcOrd="4" destOrd="0" parTransId="{2C5CD7EA-C21C-4868-BE2C-1F3703A95347}" sibTransId="{10AA777D-0E1C-435A-A342-1F25A1CE6FB3}"/>
    <dgm:cxn modelId="{34F10F99-660A-4E22-BF5F-A81E125B0263}" srcId="{35A8D592-0A74-4A57-9387-2F3B91CAF5B9}" destId="{ECD796A3-81F8-423E-AE38-19C76DD7668B}" srcOrd="0" destOrd="0" parTransId="{02A61096-6426-4893-AABA-6C585E0F2EEF}" sibTransId="{DA7CD5F7-2095-4BA1-98C9-CB86D7D3A481}"/>
    <dgm:cxn modelId="{D559A3C2-EA17-4438-B2D3-154CB005227E}" type="presOf" srcId="{35A8D592-0A74-4A57-9387-2F3B91CAF5B9}" destId="{5C9BA214-A853-400C-8721-9D8EBADC3CF0}" srcOrd="0" destOrd="0" presId="urn:microsoft.com/office/officeart/2018/5/layout/CenteredIconLabelDescriptionList"/>
    <dgm:cxn modelId="{F6FED8C5-18F4-44D0-B577-F73AB40D6787}" srcId="{67E50071-07F1-4C52-8DD1-F3CEC52EFA3D}" destId="{2B90A21E-64B3-4EF1-B35C-6110448D39FE}" srcOrd="0" destOrd="0" parTransId="{A2CCE3A5-DCD1-4CD3-9C66-6B4FE2DE84F5}" sibTransId="{53466D60-080A-4555-A1B0-768937973221}"/>
    <dgm:cxn modelId="{8A23E4CF-2F90-442C-95E0-17371053D7DA}" type="presOf" srcId="{1DE6BFE2-299B-488F-81F4-02BA64E949E2}" destId="{8EC396D5-1A44-4800-BDDC-B0425545B9AF}" srcOrd="0" destOrd="1" presId="urn:microsoft.com/office/officeart/2018/5/layout/CenteredIconLabelDescriptionList"/>
    <dgm:cxn modelId="{07706DD4-6E30-4600-A213-65F14C4D46D1}" srcId="{67E50071-07F1-4C52-8DD1-F3CEC52EFA3D}" destId="{1DE6BFE2-299B-488F-81F4-02BA64E949E2}" srcOrd="1" destOrd="0" parTransId="{56D6183B-E4EF-4B25-8F74-48BCF2A085CD}" sibTransId="{F8148DED-83ED-4F75-BB3E-2A6FEE5CD4B6}"/>
    <dgm:cxn modelId="{6CDF8AF3-6F21-472B-86CE-B0168CBC0C42}" srcId="{7D1987A9-018C-44F2-8E08-59C2FEDAE53E}" destId="{02CA3BEE-7512-4E32-AE0C-C1764165C690}" srcOrd="1" destOrd="0" parTransId="{4BE5AFEA-0039-408C-AC5B-014EC3277012}" sibTransId="{7DAA9047-2F39-4440-9198-598259C0C025}"/>
    <dgm:cxn modelId="{C3E004F8-A72E-4C89-AE36-EEFBE155264F}" type="presOf" srcId="{E836C8D7-539B-48CA-8C2A-3E87C3F7060A}" destId="{C3B7FBE9-2299-4232-8266-2045BBBF6C41}" srcOrd="0" destOrd="1" presId="urn:microsoft.com/office/officeart/2018/5/layout/CenteredIconLabelDescriptionList"/>
    <dgm:cxn modelId="{D3A0FCFD-2C8C-438C-9436-09BA4ACECF8C}" srcId="{ECD796A3-81F8-423E-AE38-19C76DD7668B}" destId="{E836C8D7-539B-48CA-8C2A-3E87C3F7060A}" srcOrd="1" destOrd="0" parTransId="{F1C5CA51-5696-4121-9FC7-F188977F00B7}" sibTransId="{164B9C25-807E-4CD5-BD3F-F07AB39BEB56}"/>
    <dgm:cxn modelId="{3BC6B9FE-1B9B-451B-8311-41C8B9AEBED6}" srcId="{29602298-06FF-468A-9DC7-F3B84D8CC111}" destId="{57959260-8ADE-4750-8320-0E919A045AF4}" srcOrd="0" destOrd="0" parTransId="{2433EAED-05AF-4383-B0E3-CB44263C2442}" sibTransId="{7471B4DD-56B1-45D6-9C15-0585DAF3A8FB}"/>
    <dgm:cxn modelId="{EED16C74-0A04-4AF8-848B-B98466A63B7C}" type="presParOf" srcId="{5C9BA214-A853-400C-8721-9D8EBADC3CF0}" destId="{A9EF122C-0435-439E-B4FA-2C5F9CB719A4}" srcOrd="0" destOrd="0" presId="urn:microsoft.com/office/officeart/2018/5/layout/CenteredIconLabelDescriptionList"/>
    <dgm:cxn modelId="{77E4E6F1-49BD-4A40-9FDC-7FCA50ADE8AF}" type="presParOf" srcId="{A9EF122C-0435-439E-B4FA-2C5F9CB719A4}" destId="{4D437E9F-248A-42AC-905E-AD8F1F665DDB}" srcOrd="0" destOrd="0" presId="urn:microsoft.com/office/officeart/2018/5/layout/CenteredIconLabelDescriptionList"/>
    <dgm:cxn modelId="{F7C0737E-028E-4858-AC79-63E3915F91B4}" type="presParOf" srcId="{A9EF122C-0435-439E-B4FA-2C5F9CB719A4}" destId="{38F4019B-4559-49BC-BE52-6A5A83BDD68B}" srcOrd="1" destOrd="0" presId="urn:microsoft.com/office/officeart/2018/5/layout/CenteredIconLabelDescriptionList"/>
    <dgm:cxn modelId="{20CAA4CE-8B84-45BB-A9C0-05530C9CEEBF}" type="presParOf" srcId="{A9EF122C-0435-439E-B4FA-2C5F9CB719A4}" destId="{E7FF7688-A7E5-4FEE-A90D-3A1E1AE678FF}" srcOrd="2" destOrd="0" presId="urn:microsoft.com/office/officeart/2018/5/layout/CenteredIconLabelDescriptionList"/>
    <dgm:cxn modelId="{7BC73D42-ACB2-4038-BA57-0C5FE47CF412}" type="presParOf" srcId="{A9EF122C-0435-439E-B4FA-2C5F9CB719A4}" destId="{F8DF2052-42FC-4617-A8A2-D0DAC856B7F4}" srcOrd="3" destOrd="0" presId="urn:microsoft.com/office/officeart/2018/5/layout/CenteredIconLabelDescriptionList"/>
    <dgm:cxn modelId="{5164053D-6936-4C2F-A574-55B0F56F1CE6}" type="presParOf" srcId="{A9EF122C-0435-439E-B4FA-2C5F9CB719A4}" destId="{C3B7FBE9-2299-4232-8266-2045BBBF6C41}" srcOrd="4" destOrd="0" presId="urn:microsoft.com/office/officeart/2018/5/layout/CenteredIconLabelDescriptionList"/>
    <dgm:cxn modelId="{4E308A34-6282-4218-9A32-E8727E22D1EA}" type="presParOf" srcId="{5C9BA214-A853-400C-8721-9D8EBADC3CF0}" destId="{79440916-3EE2-4EDA-AF77-82CBA9F9E288}" srcOrd="1" destOrd="0" presId="urn:microsoft.com/office/officeart/2018/5/layout/CenteredIconLabelDescriptionList"/>
    <dgm:cxn modelId="{CA67D8BC-7B5B-4430-B4EF-4E2ADEAD57EE}" type="presParOf" srcId="{5C9BA214-A853-400C-8721-9D8EBADC3CF0}" destId="{EE02C6BB-47FE-419F-8067-8C5C3423C392}" srcOrd="2" destOrd="0" presId="urn:microsoft.com/office/officeart/2018/5/layout/CenteredIconLabelDescriptionList"/>
    <dgm:cxn modelId="{6FDD1261-9FA9-4488-9EFF-C8FA67BA704E}" type="presParOf" srcId="{EE02C6BB-47FE-419F-8067-8C5C3423C392}" destId="{EAB0FD33-B03D-4968-A57F-78DBFECA6015}" srcOrd="0" destOrd="0" presId="urn:microsoft.com/office/officeart/2018/5/layout/CenteredIconLabelDescriptionList"/>
    <dgm:cxn modelId="{19962B7E-700D-4AD7-9D7A-FC593F64879C}" type="presParOf" srcId="{EE02C6BB-47FE-419F-8067-8C5C3423C392}" destId="{345B6E0D-9D4F-4DC5-A6E2-4FD4EE5B2E06}" srcOrd="1" destOrd="0" presId="urn:microsoft.com/office/officeart/2018/5/layout/CenteredIconLabelDescriptionList"/>
    <dgm:cxn modelId="{356912E7-7D2B-4C3C-BE31-42F34999A7D7}" type="presParOf" srcId="{EE02C6BB-47FE-419F-8067-8C5C3423C392}" destId="{34DF52BA-11F5-4387-BD18-12BA72EA7FF4}" srcOrd="2" destOrd="0" presId="urn:microsoft.com/office/officeart/2018/5/layout/CenteredIconLabelDescriptionList"/>
    <dgm:cxn modelId="{728175DC-3055-4126-85E1-B2E903D47EEF}" type="presParOf" srcId="{EE02C6BB-47FE-419F-8067-8C5C3423C392}" destId="{A69C0A18-4929-45EE-A435-FEB228DAEF74}" srcOrd="3" destOrd="0" presId="urn:microsoft.com/office/officeart/2018/5/layout/CenteredIconLabelDescriptionList"/>
    <dgm:cxn modelId="{101DBE55-68F4-4010-9A19-0AA253ED4448}" type="presParOf" srcId="{EE02C6BB-47FE-419F-8067-8C5C3423C392}" destId="{8EC396D5-1A44-4800-BDDC-B0425545B9AF}" srcOrd="4" destOrd="0" presId="urn:microsoft.com/office/officeart/2018/5/layout/CenteredIconLabelDescriptionList"/>
    <dgm:cxn modelId="{5E88085B-842C-4DA8-ABD6-83B01ADD4832}" type="presParOf" srcId="{5C9BA214-A853-400C-8721-9D8EBADC3CF0}" destId="{221FA68F-F8D5-4C89-B34A-409F7B949311}" srcOrd="3" destOrd="0" presId="urn:microsoft.com/office/officeart/2018/5/layout/CenteredIconLabelDescriptionList"/>
    <dgm:cxn modelId="{BC7A525E-6F5A-476E-ACC2-09876532F6C9}" type="presParOf" srcId="{5C9BA214-A853-400C-8721-9D8EBADC3CF0}" destId="{B8021F43-69F9-41F7-881A-CE105837868F}" srcOrd="4" destOrd="0" presId="urn:microsoft.com/office/officeart/2018/5/layout/CenteredIconLabelDescriptionList"/>
    <dgm:cxn modelId="{8A661A78-2CA7-451F-96D0-DC122FFDD245}" type="presParOf" srcId="{B8021F43-69F9-41F7-881A-CE105837868F}" destId="{CA8C54CB-CA10-4408-9C60-98CC50A69695}" srcOrd="0" destOrd="0" presId="urn:microsoft.com/office/officeart/2018/5/layout/CenteredIconLabelDescriptionList"/>
    <dgm:cxn modelId="{531BB47D-18FD-496E-8E03-945359E8B3FB}" type="presParOf" srcId="{B8021F43-69F9-41F7-881A-CE105837868F}" destId="{63BAA813-F13A-49A1-B801-B8E402FFB034}" srcOrd="1" destOrd="0" presId="urn:microsoft.com/office/officeart/2018/5/layout/CenteredIconLabelDescriptionList"/>
    <dgm:cxn modelId="{8927AFD1-5CA3-472D-9B4D-A7AF41A9989A}" type="presParOf" srcId="{B8021F43-69F9-41F7-881A-CE105837868F}" destId="{1CC60A7A-B3E9-486B-ADD5-463D3A178BB1}" srcOrd="2" destOrd="0" presId="urn:microsoft.com/office/officeart/2018/5/layout/CenteredIconLabelDescriptionList"/>
    <dgm:cxn modelId="{F4C9FF11-7E89-4491-9C0F-6100556E8B95}" type="presParOf" srcId="{B8021F43-69F9-41F7-881A-CE105837868F}" destId="{FEDA3756-4F39-4678-985F-3730E26AA616}" srcOrd="3" destOrd="0" presId="urn:microsoft.com/office/officeart/2018/5/layout/CenteredIconLabelDescriptionList"/>
    <dgm:cxn modelId="{F8AD35C8-F9AF-4D84-9DEF-1D4BEE71C4C6}" type="presParOf" srcId="{B8021F43-69F9-41F7-881A-CE105837868F}" destId="{3086A252-F8F4-4B9A-8811-D8F1D038D8D4}" srcOrd="4" destOrd="0" presId="urn:microsoft.com/office/officeart/2018/5/layout/CenteredIconLabelDescriptionList"/>
    <dgm:cxn modelId="{866638E1-1425-4DE6-B51D-FCA0E9A44C42}" type="presParOf" srcId="{5C9BA214-A853-400C-8721-9D8EBADC3CF0}" destId="{78775C17-0BE5-4A9B-9C60-01FAF602C680}" srcOrd="5" destOrd="0" presId="urn:microsoft.com/office/officeart/2018/5/layout/CenteredIconLabelDescriptionList"/>
    <dgm:cxn modelId="{8EEEEFE3-5EA8-439E-8155-E5B8D56A3DCF}" type="presParOf" srcId="{5C9BA214-A853-400C-8721-9D8EBADC3CF0}" destId="{C8467E8B-17D8-4381-BDB9-3BE317D21BCF}" srcOrd="6" destOrd="0" presId="urn:microsoft.com/office/officeart/2018/5/layout/CenteredIconLabelDescriptionList"/>
    <dgm:cxn modelId="{13F1253F-C790-4434-85E3-4F3CB4B4C596}" type="presParOf" srcId="{C8467E8B-17D8-4381-BDB9-3BE317D21BCF}" destId="{0DDC5216-FA94-4738-BD46-519F8450CB8E}" srcOrd="0" destOrd="0" presId="urn:microsoft.com/office/officeart/2018/5/layout/CenteredIconLabelDescriptionList"/>
    <dgm:cxn modelId="{2079464E-F769-47C2-B97B-091F3BD33232}" type="presParOf" srcId="{C8467E8B-17D8-4381-BDB9-3BE317D21BCF}" destId="{5AEEFCF8-0D3D-4AB6-8081-39404FFDA19B}" srcOrd="1" destOrd="0" presId="urn:microsoft.com/office/officeart/2018/5/layout/CenteredIconLabelDescriptionList"/>
    <dgm:cxn modelId="{AFDD3B8D-C0D4-494F-B4A8-618A61180FF9}" type="presParOf" srcId="{C8467E8B-17D8-4381-BDB9-3BE317D21BCF}" destId="{F44CFB27-B370-40D8-AF05-BAFF2D2229BE}" srcOrd="2" destOrd="0" presId="urn:microsoft.com/office/officeart/2018/5/layout/CenteredIconLabelDescriptionList"/>
    <dgm:cxn modelId="{B32F6E33-4192-423A-9150-7159800A546B}" type="presParOf" srcId="{C8467E8B-17D8-4381-BDB9-3BE317D21BCF}" destId="{E782F7C1-B9A4-4CBC-8764-9B1AA2CD3149}" srcOrd="3" destOrd="0" presId="urn:microsoft.com/office/officeart/2018/5/layout/CenteredIconLabelDescriptionList"/>
    <dgm:cxn modelId="{6DA62105-8DAB-4D10-A272-31F236F191BF}" type="presParOf" srcId="{C8467E8B-17D8-4381-BDB9-3BE317D21BCF}" destId="{A7C2A7F1-3CFF-4CA0-BFF1-96CEEAD77DF6}" srcOrd="4" destOrd="0" presId="urn:microsoft.com/office/officeart/2018/5/layout/CenteredIconLabelDescriptionList"/>
    <dgm:cxn modelId="{C710BD63-0107-4029-B284-FCA161A0D8D9}" type="presParOf" srcId="{5C9BA214-A853-400C-8721-9D8EBADC3CF0}" destId="{EB29AAC3-9F64-4D30-B81C-472B5AC993D4}" srcOrd="7" destOrd="0" presId="urn:microsoft.com/office/officeart/2018/5/layout/CenteredIconLabelDescriptionList"/>
    <dgm:cxn modelId="{8706E352-9B27-4D9C-8A68-2A8DF8555CCE}" type="presParOf" srcId="{5C9BA214-A853-400C-8721-9D8EBADC3CF0}" destId="{5FBA8BB9-20AF-40A9-BC9C-B52FFAB4D6FB}" srcOrd="8" destOrd="0" presId="urn:microsoft.com/office/officeart/2018/5/layout/CenteredIconLabelDescriptionList"/>
    <dgm:cxn modelId="{C42A7218-2855-4DC3-AAFD-46F096402479}" type="presParOf" srcId="{5FBA8BB9-20AF-40A9-BC9C-B52FFAB4D6FB}" destId="{3EC669F3-2FEE-459C-B922-050B173BE7B0}" srcOrd="0" destOrd="0" presId="urn:microsoft.com/office/officeart/2018/5/layout/CenteredIconLabelDescriptionList"/>
    <dgm:cxn modelId="{91B49C28-923A-4EE2-AD89-C41DC8322E3F}" type="presParOf" srcId="{5FBA8BB9-20AF-40A9-BC9C-B52FFAB4D6FB}" destId="{665B9C1D-4CEE-4335-97B7-0ADF6D04CE3D}" srcOrd="1" destOrd="0" presId="urn:microsoft.com/office/officeart/2018/5/layout/CenteredIconLabelDescriptionList"/>
    <dgm:cxn modelId="{237AB8F4-5AC8-40BE-B9EF-DA4B24DD3D28}" type="presParOf" srcId="{5FBA8BB9-20AF-40A9-BC9C-B52FFAB4D6FB}" destId="{C64228BE-3EAD-4B2A-97B5-ABA51F0B9FA8}" srcOrd="2" destOrd="0" presId="urn:microsoft.com/office/officeart/2018/5/layout/CenteredIconLabelDescriptionList"/>
    <dgm:cxn modelId="{00BA2DEC-70AD-43C9-BDBE-A94C389DB749}" type="presParOf" srcId="{5FBA8BB9-20AF-40A9-BC9C-B52FFAB4D6FB}" destId="{242D682A-A097-47D0-A807-5F78DD050569}" srcOrd="3" destOrd="0" presId="urn:microsoft.com/office/officeart/2018/5/layout/CenteredIconLabelDescriptionList"/>
    <dgm:cxn modelId="{C7A90608-990A-4F8C-B0F0-BA90F0C133CD}" type="presParOf" srcId="{5FBA8BB9-20AF-40A9-BC9C-B52FFAB4D6FB}" destId="{DBB908DA-56D0-4C1D-A6A8-7DF124535DB2}"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56E3768-777C-40C1-AE63-53C33D1C4190}" type="doc">
      <dgm:prSet loTypeId="urn:microsoft.com/office/officeart/2005/8/layout/hList7" loCatId="list" qsTypeId="urn:microsoft.com/office/officeart/2005/8/quickstyle/simple5" qsCatId="simple" csTypeId="urn:microsoft.com/office/officeart/2005/8/colors/accent4_2" csCatId="accent4" phldr="1"/>
      <dgm:spPr/>
    </dgm:pt>
    <dgm:pt modelId="{914DD65A-9448-479C-B708-4B72A44824B6}">
      <dgm:prSet phldrT="[Text]"/>
      <dgm:spPr/>
      <dgm:t>
        <a:bodyPr/>
        <a:lstStyle/>
        <a:p>
          <a:r>
            <a:rPr lang="en-US" b="0" dirty="0">
              <a:solidFill>
                <a:schemeClr val="bg2"/>
              </a:solidFill>
            </a:rPr>
            <a:t>Consent</a:t>
          </a:r>
        </a:p>
      </dgm:t>
    </dgm:pt>
    <dgm:pt modelId="{224FF1CD-51F2-4FAF-A9D7-87229CE38C5D}" type="parTrans" cxnId="{77F47976-8835-4C6A-B2F8-C54249E5C30F}">
      <dgm:prSet/>
      <dgm:spPr/>
      <dgm:t>
        <a:bodyPr/>
        <a:lstStyle/>
        <a:p>
          <a:endParaRPr lang="en-US"/>
        </a:p>
      </dgm:t>
    </dgm:pt>
    <dgm:pt modelId="{46E2A942-901C-450C-A20C-A3A3ED321AA9}" type="sibTrans" cxnId="{77F47976-8835-4C6A-B2F8-C54249E5C30F}">
      <dgm:prSet/>
      <dgm:spPr/>
      <dgm:t>
        <a:bodyPr/>
        <a:lstStyle/>
        <a:p>
          <a:endParaRPr lang="en-US"/>
        </a:p>
      </dgm:t>
    </dgm:pt>
    <dgm:pt modelId="{47276C40-4C67-41E3-B367-C25E282A1A18}">
      <dgm:prSet phldrT="[Text]"/>
      <dgm:spPr/>
      <dgm:t>
        <a:bodyPr/>
        <a:lstStyle/>
        <a:p>
          <a:r>
            <a:rPr lang="en-US" dirty="0">
              <a:solidFill>
                <a:schemeClr val="bg2"/>
              </a:solidFill>
            </a:rPr>
            <a:t>Questionnaire</a:t>
          </a:r>
        </a:p>
      </dgm:t>
    </dgm:pt>
    <dgm:pt modelId="{55A57B62-B85B-49DB-9839-89E8ECBA9F27}" type="parTrans" cxnId="{98F4A782-8EBD-4443-9053-89CD82E4572B}">
      <dgm:prSet/>
      <dgm:spPr/>
      <dgm:t>
        <a:bodyPr/>
        <a:lstStyle/>
        <a:p>
          <a:endParaRPr lang="en-US"/>
        </a:p>
      </dgm:t>
    </dgm:pt>
    <dgm:pt modelId="{28F9CA23-1A11-4802-A2C1-1B60A4A51EDB}" type="sibTrans" cxnId="{98F4A782-8EBD-4443-9053-89CD82E4572B}">
      <dgm:prSet/>
      <dgm:spPr/>
      <dgm:t>
        <a:bodyPr/>
        <a:lstStyle/>
        <a:p>
          <a:endParaRPr lang="en-US"/>
        </a:p>
      </dgm:t>
    </dgm:pt>
    <dgm:pt modelId="{A9AAB22D-4F3F-4E2E-8E30-030865A29266}">
      <dgm:prSet phldrT="[Text]"/>
      <dgm:spPr/>
      <dgm:t>
        <a:bodyPr/>
        <a:lstStyle/>
        <a:p>
          <a:r>
            <a:rPr lang="en-US" dirty="0">
              <a:solidFill>
                <a:schemeClr val="bg2"/>
              </a:solidFill>
            </a:rPr>
            <a:t>Tracking</a:t>
          </a:r>
        </a:p>
      </dgm:t>
    </dgm:pt>
    <dgm:pt modelId="{7E83A02D-1223-49CF-AC53-45EBF9D84430}" type="parTrans" cxnId="{464B557E-DE11-4945-A269-51DAA65882A6}">
      <dgm:prSet/>
      <dgm:spPr/>
      <dgm:t>
        <a:bodyPr/>
        <a:lstStyle/>
        <a:p>
          <a:endParaRPr lang="en-US"/>
        </a:p>
      </dgm:t>
    </dgm:pt>
    <dgm:pt modelId="{172AD16D-0C35-40F8-AF42-DB978463F709}" type="sibTrans" cxnId="{464B557E-DE11-4945-A269-51DAA65882A6}">
      <dgm:prSet/>
      <dgm:spPr/>
      <dgm:t>
        <a:bodyPr/>
        <a:lstStyle/>
        <a:p>
          <a:endParaRPr lang="en-US"/>
        </a:p>
      </dgm:t>
    </dgm:pt>
    <dgm:pt modelId="{BCF6CB74-1061-4B38-8DD0-37DA753EAD91}">
      <dgm:prSet phldrT="[Text]"/>
      <dgm:spPr/>
      <dgm:t>
        <a:bodyPr/>
        <a:lstStyle/>
        <a:p>
          <a:r>
            <a:rPr lang="en-US" dirty="0">
              <a:solidFill>
                <a:schemeClr val="bg2"/>
              </a:solidFill>
            </a:rPr>
            <a:t>Referral</a:t>
          </a:r>
        </a:p>
      </dgm:t>
    </dgm:pt>
    <dgm:pt modelId="{D893A934-E97C-4A27-8F16-C6B9F4BAFC18}" type="parTrans" cxnId="{5E70FEA4-177B-4F88-8082-339D424EA81D}">
      <dgm:prSet/>
      <dgm:spPr/>
      <dgm:t>
        <a:bodyPr/>
        <a:lstStyle/>
        <a:p>
          <a:endParaRPr lang="en-US"/>
        </a:p>
      </dgm:t>
    </dgm:pt>
    <dgm:pt modelId="{D22AC2C6-FAC4-4643-98ED-585729F233B1}" type="sibTrans" cxnId="{5E70FEA4-177B-4F88-8082-339D424EA81D}">
      <dgm:prSet/>
      <dgm:spPr/>
      <dgm:t>
        <a:bodyPr/>
        <a:lstStyle/>
        <a:p>
          <a:endParaRPr lang="en-US"/>
        </a:p>
      </dgm:t>
    </dgm:pt>
    <dgm:pt modelId="{66DF3EF4-C34C-4221-938C-F19ECE139BEA}">
      <dgm:prSet phldrT="[Text]"/>
      <dgm:spPr/>
      <dgm:t>
        <a:bodyPr/>
        <a:lstStyle/>
        <a:p>
          <a:r>
            <a:rPr lang="en-US" dirty="0">
              <a:solidFill>
                <a:schemeClr val="bg2"/>
              </a:solidFill>
            </a:rPr>
            <a:t>Public Health</a:t>
          </a:r>
        </a:p>
      </dgm:t>
    </dgm:pt>
    <dgm:pt modelId="{1A9BFC4A-67AD-4893-9AFF-12F3DF501F63}" type="parTrans" cxnId="{FE3083E5-9B89-4647-A291-7C1AF69A294A}">
      <dgm:prSet/>
      <dgm:spPr/>
      <dgm:t>
        <a:bodyPr/>
        <a:lstStyle/>
        <a:p>
          <a:endParaRPr lang="en-US"/>
        </a:p>
      </dgm:t>
    </dgm:pt>
    <dgm:pt modelId="{B5DD4A98-40C1-42A5-934C-759B04C2F25F}" type="sibTrans" cxnId="{FE3083E5-9B89-4647-A291-7C1AF69A294A}">
      <dgm:prSet/>
      <dgm:spPr/>
      <dgm:t>
        <a:bodyPr/>
        <a:lstStyle/>
        <a:p>
          <a:endParaRPr lang="en-US"/>
        </a:p>
      </dgm:t>
    </dgm:pt>
    <dgm:pt modelId="{67C84908-E3B2-4D6C-8DA8-ED2DF44B18FB}" type="pres">
      <dgm:prSet presAssocID="{856E3768-777C-40C1-AE63-53C33D1C4190}" presName="Name0" presStyleCnt="0">
        <dgm:presLayoutVars>
          <dgm:dir/>
          <dgm:resizeHandles val="exact"/>
        </dgm:presLayoutVars>
      </dgm:prSet>
      <dgm:spPr/>
    </dgm:pt>
    <dgm:pt modelId="{77E79E42-AD18-41B6-8750-1BF29345AED2}" type="pres">
      <dgm:prSet presAssocID="{856E3768-777C-40C1-AE63-53C33D1C4190}" presName="fgShape" presStyleLbl="fgShp" presStyleIdx="0" presStyleCnt="1" custAng="15877343" custFlipHor="0" custScaleX="7813" custLinFactNeighborX="4471" custLinFactNeighborY="41890"/>
      <dgm:spPr>
        <a:prstGeom prst="arc">
          <a:avLst/>
        </a:prstGeom>
        <a:noFill/>
        <a:ln>
          <a:noFill/>
        </a:ln>
      </dgm:spPr>
    </dgm:pt>
    <dgm:pt modelId="{E281A8FA-5C2E-4924-80A0-470393B988FA}" type="pres">
      <dgm:prSet presAssocID="{856E3768-777C-40C1-AE63-53C33D1C4190}" presName="linComp" presStyleCnt="0"/>
      <dgm:spPr/>
    </dgm:pt>
    <dgm:pt modelId="{462EA983-E84E-4A88-9F60-E86EFA875974}" type="pres">
      <dgm:prSet presAssocID="{914DD65A-9448-479C-B708-4B72A44824B6}" presName="compNode" presStyleCnt="0"/>
      <dgm:spPr/>
    </dgm:pt>
    <dgm:pt modelId="{CD9C9A80-EB49-4869-BA6C-EAE18F46F12B}" type="pres">
      <dgm:prSet presAssocID="{914DD65A-9448-479C-B708-4B72A44824B6}" presName="bkgdShape" presStyleLbl="node1" presStyleIdx="0" presStyleCnt="5"/>
      <dgm:spPr/>
    </dgm:pt>
    <dgm:pt modelId="{90172309-5743-468A-A8A6-574610361DA1}" type="pres">
      <dgm:prSet presAssocID="{914DD65A-9448-479C-B708-4B72A44824B6}" presName="nodeTx" presStyleLbl="node1" presStyleIdx="0" presStyleCnt="5">
        <dgm:presLayoutVars>
          <dgm:bulletEnabled val="1"/>
        </dgm:presLayoutVars>
      </dgm:prSet>
      <dgm:spPr/>
    </dgm:pt>
    <dgm:pt modelId="{4029679E-44DC-4FCB-BDFF-6E9002692ECB}" type="pres">
      <dgm:prSet presAssocID="{914DD65A-9448-479C-B708-4B72A44824B6}" presName="invisiNode" presStyleLbl="node1" presStyleIdx="0" presStyleCnt="5"/>
      <dgm:spPr/>
    </dgm:pt>
    <dgm:pt modelId="{58D5FF59-FA21-4753-9A54-AD27E47FFB25}" type="pres">
      <dgm:prSet presAssocID="{914DD65A-9448-479C-B708-4B72A44824B6}" presName="imagNode" presStyleLbl="fgImgPlace1" presStyleIdx="0" presStyleCnt="5"/>
      <dgm:spPr>
        <a:prstGeom prst="roundRect">
          <a:avLst/>
        </a:prstGeom>
        <a:blipFill>
          <a:blip xmlns:r="http://schemas.openxmlformats.org/officeDocument/2006/relationships" r:embed="rId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l="-3000" r="-3000"/>
          </a:stretch>
        </a:blipFill>
      </dgm:spPr>
    </dgm:pt>
    <dgm:pt modelId="{123D23C1-C992-429B-8094-A22942AE958C}" type="pres">
      <dgm:prSet presAssocID="{46E2A942-901C-450C-A20C-A3A3ED321AA9}" presName="sibTrans" presStyleLbl="sibTrans2D1" presStyleIdx="0" presStyleCnt="0"/>
      <dgm:spPr/>
    </dgm:pt>
    <dgm:pt modelId="{D8008AE2-E633-4DEC-B962-B82D6EFDE011}" type="pres">
      <dgm:prSet presAssocID="{47276C40-4C67-41E3-B367-C25E282A1A18}" presName="compNode" presStyleCnt="0"/>
      <dgm:spPr/>
    </dgm:pt>
    <dgm:pt modelId="{205C7B97-8470-45C2-AFD7-A4A4A518E13B}" type="pres">
      <dgm:prSet presAssocID="{47276C40-4C67-41E3-B367-C25E282A1A18}" presName="bkgdShape" presStyleLbl="node1" presStyleIdx="1" presStyleCnt="5"/>
      <dgm:spPr/>
    </dgm:pt>
    <dgm:pt modelId="{426B68F6-6F4A-4D2F-A0FF-CB88879325CA}" type="pres">
      <dgm:prSet presAssocID="{47276C40-4C67-41E3-B367-C25E282A1A18}" presName="nodeTx" presStyleLbl="node1" presStyleIdx="1" presStyleCnt="5">
        <dgm:presLayoutVars>
          <dgm:bulletEnabled val="1"/>
        </dgm:presLayoutVars>
      </dgm:prSet>
      <dgm:spPr/>
    </dgm:pt>
    <dgm:pt modelId="{1D5ECFC5-CF77-4F6E-939E-AA271F83A6B4}" type="pres">
      <dgm:prSet presAssocID="{47276C40-4C67-41E3-B367-C25E282A1A18}" presName="invisiNode" presStyleLbl="node1" presStyleIdx="1" presStyleCnt="5"/>
      <dgm:spPr/>
    </dgm:pt>
    <dgm:pt modelId="{90DBC1B6-CF7A-4397-9495-ED701E172A08}" type="pres">
      <dgm:prSet presAssocID="{47276C40-4C67-41E3-B367-C25E282A1A18}" presName="imagNode" presStyleLbl="fgImgPlace1" presStyleIdx="1" presStyleCnt="5"/>
      <dgm:spPr>
        <a:prstGeom prst="roundRect">
          <a:avLst/>
        </a:prstGeom>
        <a:blipFill>
          <a:blip xmlns:r="http://schemas.openxmlformats.org/officeDocument/2006/relationships"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0" b="100000" l="6452" r="97177">
                        <a14:foregroundMark x1="74597" y1="57635" x2="74597" y2="57635"/>
                        <a14:foregroundMark x1="88710" y1="29557" x2="88710" y2="29557"/>
                        <a14:foregroundMark x1="29032" y1="81773" x2="29032" y2="81773"/>
                        <a14:foregroundMark x1="43548" y1="79803" x2="43548" y2="79803"/>
                        <a14:foregroundMark x1="32258" y1="66502" x2="32258" y2="66502"/>
                        <a14:foregroundMark x1="42742" y1="56158" x2="42742" y2="56158"/>
                        <a14:foregroundMark x1="43952" y1="42365" x2="43952" y2="42365"/>
                        <a14:foregroundMark x1="43548" y1="31527" x2="43548" y2="31527"/>
                        <a14:foregroundMark x1="36694" y1="22167" x2="36694" y2="22167"/>
                      </a14:backgroundRemoval>
                    </a14:imgEffect>
                  </a14:imgLayer>
                </a14:imgProps>
              </a:ext>
              <a:ext uri="{28A0092B-C50C-407E-A947-70E740481C1C}">
                <a14:useLocalDpi xmlns:a14="http://schemas.microsoft.com/office/drawing/2010/main" val="0"/>
              </a:ext>
            </a:extLst>
          </a:blip>
          <a:srcRect/>
          <a:stretch>
            <a:fillRect l="-11000" r="-11000"/>
          </a:stretch>
        </a:blipFill>
      </dgm:spPr>
    </dgm:pt>
    <dgm:pt modelId="{45C985BB-3828-4EC2-BF7F-1A2CBD3480AF}" type="pres">
      <dgm:prSet presAssocID="{28F9CA23-1A11-4802-A2C1-1B60A4A51EDB}" presName="sibTrans" presStyleLbl="sibTrans2D1" presStyleIdx="0" presStyleCnt="0"/>
      <dgm:spPr/>
    </dgm:pt>
    <dgm:pt modelId="{EAA48E3D-C6E1-4429-B905-8BD4B53A4D28}" type="pres">
      <dgm:prSet presAssocID="{A9AAB22D-4F3F-4E2E-8E30-030865A29266}" presName="compNode" presStyleCnt="0"/>
      <dgm:spPr/>
    </dgm:pt>
    <dgm:pt modelId="{ABEB5D20-DB09-48D5-AEDD-504B5DFDA487}" type="pres">
      <dgm:prSet presAssocID="{A9AAB22D-4F3F-4E2E-8E30-030865A29266}" presName="bkgdShape" presStyleLbl="node1" presStyleIdx="2" presStyleCnt="5"/>
      <dgm:spPr/>
    </dgm:pt>
    <dgm:pt modelId="{7B151623-9503-483E-A441-480BFC2BCE17}" type="pres">
      <dgm:prSet presAssocID="{A9AAB22D-4F3F-4E2E-8E30-030865A29266}" presName="nodeTx" presStyleLbl="node1" presStyleIdx="2" presStyleCnt="5">
        <dgm:presLayoutVars>
          <dgm:bulletEnabled val="1"/>
        </dgm:presLayoutVars>
      </dgm:prSet>
      <dgm:spPr/>
    </dgm:pt>
    <dgm:pt modelId="{3D913631-D81E-4016-A00C-E5D0040093EA}" type="pres">
      <dgm:prSet presAssocID="{A9AAB22D-4F3F-4E2E-8E30-030865A29266}" presName="invisiNode" presStyleLbl="node1" presStyleIdx="2" presStyleCnt="5"/>
      <dgm:spPr/>
    </dgm:pt>
    <dgm:pt modelId="{80AECA19-8074-49C2-8546-956F18AC6F87}" type="pres">
      <dgm:prSet presAssocID="{A9AAB22D-4F3F-4E2E-8E30-030865A29266}" presName="imagNode" presStyleLbl="fgImgPlace1" presStyleIdx="2" presStyleCnt="5"/>
      <dgm:spPr>
        <a:prstGeom prst="roundRect">
          <a:avLst/>
        </a:prstGeom>
        <a:blipFill>
          <a:blip xmlns:r="http://schemas.openxmlformats.org/officeDocument/2006/relationships"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t="-3000" b="-3000"/>
          </a:stretch>
        </a:blipFill>
      </dgm:spPr>
    </dgm:pt>
    <dgm:pt modelId="{13972F7C-3859-4BAC-97FB-9A0FEDD978A3}" type="pres">
      <dgm:prSet presAssocID="{172AD16D-0C35-40F8-AF42-DB978463F709}" presName="sibTrans" presStyleLbl="sibTrans2D1" presStyleIdx="0" presStyleCnt="0"/>
      <dgm:spPr/>
    </dgm:pt>
    <dgm:pt modelId="{6082D471-66B8-4B51-9471-C9C07B1D4E4B}" type="pres">
      <dgm:prSet presAssocID="{BCF6CB74-1061-4B38-8DD0-37DA753EAD91}" presName="compNode" presStyleCnt="0"/>
      <dgm:spPr/>
    </dgm:pt>
    <dgm:pt modelId="{AEC57A8A-DF94-4126-A68F-CFAC9EC45B42}" type="pres">
      <dgm:prSet presAssocID="{BCF6CB74-1061-4B38-8DD0-37DA753EAD91}" presName="bkgdShape" presStyleLbl="node1" presStyleIdx="3" presStyleCnt="5"/>
      <dgm:spPr/>
    </dgm:pt>
    <dgm:pt modelId="{0CC7EF7A-5ADD-4375-9163-678D3662C854}" type="pres">
      <dgm:prSet presAssocID="{BCF6CB74-1061-4B38-8DD0-37DA753EAD91}" presName="nodeTx" presStyleLbl="node1" presStyleIdx="3" presStyleCnt="5">
        <dgm:presLayoutVars>
          <dgm:bulletEnabled val="1"/>
        </dgm:presLayoutVars>
      </dgm:prSet>
      <dgm:spPr/>
    </dgm:pt>
    <dgm:pt modelId="{BF4E4B89-C2DC-4247-A7B2-4F4A53E6388E}" type="pres">
      <dgm:prSet presAssocID="{BCF6CB74-1061-4B38-8DD0-37DA753EAD91}" presName="invisiNode" presStyleLbl="node1" presStyleIdx="3" presStyleCnt="5"/>
      <dgm:spPr/>
    </dgm:pt>
    <dgm:pt modelId="{9067E935-9B68-4B89-85C4-EE57BA80933B}" type="pres">
      <dgm:prSet presAssocID="{BCF6CB74-1061-4B38-8DD0-37DA753EAD91}" presName="imagNode" presStyleLbl="fgImgPlace1" presStyleIdx="3" presStyleCnt="5"/>
      <dgm:spPr>
        <a:prstGeom prst="roundRect">
          <a:avLst/>
        </a:prstGeom>
        <a:blipFill>
          <a:blip xmlns:r="http://schemas.openxmlformats.org/officeDocument/2006/relationships" r:embed="rId5">
            <a:duotone>
              <a:prstClr val="black"/>
              <a:schemeClr val="tx2">
                <a:tint val="45000"/>
                <a:satMod val="400000"/>
              </a:schemeClr>
            </a:duotone>
            <a:extLst>
              <a:ext uri="{BEBA8EAE-BF5A-486C-A8C5-ECC9F3942E4B}">
                <a14:imgProps xmlns:a14="http://schemas.microsoft.com/office/drawing/2010/main">
                  <a14:imgLayer r:embed="rId6">
                    <a14:imgEffect>
                      <a14:backgroundRemoval t="3659" b="100000" l="2927" r="98049"/>
                    </a14:imgEffect>
                  </a14:imgLayer>
                </a14:imgProps>
              </a:ext>
              <a:ext uri="{28A0092B-C50C-407E-A947-70E740481C1C}">
                <a14:useLocalDpi xmlns:a14="http://schemas.microsoft.com/office/drawing/2010/main" val="0"/>
              </a:ext>
            </a:extLst>
          </a:blip>
          <a:srcRect/>
          <a:stretch>
            <a:fillRect t="-10000" b="-10000"/>
          </a:stretch>
        </a:blipFill>
      </dgm:spPr>
    </dgm:pt>
    <dgm:pt modelId="{D3DC3344-3690-4058-8F67-C3221D3B01CD}" type="pres">
      <dgm:prSet presAssocID="{D22AC2C6-FAC4-4643-98ED-585729F233B1}" presName="sibTrans" presStyleLbl="sibTrans2D1" presStyleIdx="0" presStyleCnt="0"/>
      <dgm:spPr/>
    </dgm:pt>
    <dgm:pt modelId="{9CC8C570-A2B2-4575-86F0-EE1EE5F8CC61}" type="pres">
      <dgm:prSet presAssocID="{66DF3EF4-C34C-4221-938C-F19ECE139BEA}" presName="compNode" presStyleCnt="0"/>
      <dgm:spPr/>
    </dgm:pt>
    <dgm:pt modelId="{1F16CAFD-CAAD-4105-B466-445D40A5A503}" type="pres">
      <dgm:prSet presAssocID="{66DF3EF4-C34C-4221-938C-F19ECE139BEA}" presName="bkgdShape" presStyleLbl="node1" presStyleIdx="4" presStyleCnt="5"/>
      <dgm:spPr/>
    </dgm:pt>
    <dgm:pt modelId="{5C371A6E-6013-46FE-81BF-DB7B573CEF17}" type="pres">
      <dgm:prSet presAssocID="{66DF3EF4-C34C-4221-938C-F19ECE139BEA}" presName="nodeTx" presStyleLbl="node1" presStyleIdx="4" presStyleCnt="5">
        <dgm:presLayoutVars>
          <dgm:bulletEnabled val="1"/>
        </dgm:presLayoutVars>
      </dgm:prSet>
      <dgm:spPr/>
    </dgm:pt>
    <dgm:pt modelId="{DC9FDDDA-D6A7-4165-9B27-208EF44004AE}" type="pres">
      <dgm:prSet presAssocID="{66DF3EF4-C34C-4221-938C-F19ECE139BEA}" presName="invisiNode" presStyleLbl="node1" presStyleIdx="4" presStyleCnt="5"/>
      <dgm:spPr/>
    </dgm:pt>
    <dgm:pt modelId="{BDC6DB7C-F1EA-46A1-9116-61ED2F5DFD6F}" type="pres">
      <dgm:prSet presAssocID="{66DF3EF4-C34C-4221-938C-F19ECE139BEA}" presName="imagNode" presStyleLbl="fgImgPlace1" presStyleIdx="4" presStyleCnt="5"/>
      <dgm:spPr>
        <a:prstGeom prst="roundRect">
          <a:avLst/>
        </a:prstGeom>
        <a:blipFill>
          <a:blip xmlns:r="http://schemas.openxmlformats.org/officeDocument/2006/relationships"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778" b="100000" l="0" r="100000"/>
                    </a14:imgEffect>
                  </a14:imgLayer>
                </a14:imgProps>
              </a:ext>
              <a:ext uri="{28A0092B-C50C-407E-A947-70E740481C1C}">
                <a14:useLocalDpi xmlns:a14="http://schemas.microsoft.com/office/drawing/2010/main" val="0"/>
              </a:ext>
            </a:extLst>
          </a:blip>
          <a:srcRect/>
          <a:stretch>
            <a:fillRect/>
          </a:stretch>
        </a:blipFill>
      </dgm:spPr>
    </dgm:pt>
  </dgm:ptLst>
  <dgm:cxnLst>
    <dgm:cxn modelId="{7D5BC22D-F9CE-4F7C-92C1-66730169DE7E}" type="presOf" srcId="{47276C40-4C67-41E3-B367-C25E282A1A18}" destId="{426B68F6-6F4A-4D2F-A0FF-CB88879325CA}" srcOrd="1" destOrd="0" presId="urn:microsoft.com/office/officeart/2005/8/layout/hList7"/>
    <dgm:cxn modelId="{DA28245F-2495-402D-9FCE-D3398C8492DF}" type="presOf" srcId="{66DF3EF4-C34C-4221-938C-F19ECE139BEA}" destId="{5C371A6E-6013-46FE-81BF-DB7B573CEF17}" srcOrd="1" destOrd="0" presId="urn:microsoft.com/office/officeart/2005/8/layout/hList7"/>
    <dgm:cxn modelId="{2388BB42-6888-4B29-9B9F-7F51607E5EE9}" type="presOf" srcId="{A9AAB22D-4F3F-4E2E-8E30-030865A29266}" destId="{ABEB5D20-DB09-48D5-AEDD-504B5DFDA487}" srcOrd="0" destOrd="0" presId="urn:microsoft.com/office/officeart/2005/8/layout/hList7"/>
    <dgm:cxn modelId="{BBAA114F-7E49-4509-8159-81C8BFF9FCB7}" type="presOf" srcId="{A9AAB22D-4F3F-4E2E-8E30-030865A29266}" destId="{7B151623-9503-483E-A441-480BFC2BCE17}" srcOrd="1" destOrd="0" presId="urn:microsoft.com/office/officeart/2005/8/layout/hList7"/>
    <dgm:cxn modelId="{67101952-5D6C-4273-BE2A-7781BE15CAA2}" type="presOf" srcId="{46E2A942-901C-450C-A20C-A3A3ED321AA9}" destId="{123D23C1-C992-429B-8094-A22942AE958C}" srcOrd="0" destOrd="0" presId="urn:microsoft.com/office/officeart/2005/8/layout/hList7"/>
    <dgm:cxn modelId="{77F47976-8835-4C6A-B2F8-C54249E5C30F}" srcId="{856E3768-777C-40C1-AE63-53C33D1C4190}" destId="{914DD65A-9448-479C-B708-4B72A44824B6}" srcOrd="0" destOrd="0" parTransId="{224FF1CD-51F2-4FAF-A9D7-87229CE38C5D}" sibTransId="{46E2A942-901C-450C-A20C-A3A3ED321AA9}"/>
    <dgm:cxn modelId="{1459B557-E7DE-4B03-BFC3-47B0FFBA33BB}" type="presOf" srcId="{47276C40-4C67-41E3-B367-C25E282A1A18}" destId="{205C7B97-8470-45C2-AFD7-A4A4A518E13B}" srcOrd="0" destOrd="0" presId="urn:microsoft.com/office/officeart/2005/8/layout/hList7"/>
    <dgm:cxn modelId="{1B19F25A-B26B-4CEF-A0C7-7AE80BC2AB8D}" type="presOf" srcId="{BCF6CB74-1061-4B38-8DD0-37DA753EAD91}" destId="{AEC57A8A-DF94-4126-A68F-CFAC9EC45B42}" srcOrd="0" destOrd="0" presId="urn:microsoft.com/office/officeart/2005/8/layout/hList7"/>
    <dgm:cxn modelId="{464B557E-DE11-4945-A269-51DAA65882A6}" srcId="{856E3768-777C-40C1-AE63-53C33D1C4190}" destId="{A9AAB22D-4F3F-4E2E-8E30-030865A29266}" srcOrd="2" destOrd="0" parTransId="{7E83A02D-1223-49CF-AC53-45EBF9D84430}" sibTransId="{172AD16D-0C35-40F8-AF42-DB978463F709}"/>
    <dgm:cxn modelId="{98F4A782-8EBD-4443-9053-89CD82E4572B}" srcId="{856E3768-777C-40C1-AE63-53C33D1C4190}" destId="{47276C40-4C67-41E3-B367-C25E282A1A18}" srcOrd="1" destOrd="0" parTransId="{55A57B62-B85B-49DB-9839-89E8ECBA9F27}" sibTransId="{28F9CA23-1A11-4802-A2C1-1B60A4A51EDB}"/>
    <dgm:cxn modelId="{55DBC889-B279-4667-99FF-9E9F750EC748}" type="presOf" srcId="{BCF6CB74-1061-4B38-8DD0-37DA753EAD91}" destId="{0CC7EF7A-5ADD-4375-9163-678D3662C854}" srcOrd="1" destOrd="0" presId="urn:microsoft.com/office/officeart/2005/8/layout/hList7"/>
    <dgm:cxn modelId="{79A6E8A4-D866-42C3-BD4E-9B3E853092A7}" type="presOf" srcId="{28F9CA23-1A11-4802-A2C1-1B60A4A51EDB}" destId="{45C985BB-3828-4EC2-BF7F-1A2CBD3480AF}" srcOrd="0" destOrd="0" presId="urn:microsoft.com/office/officeart/2005/8/layout/hList7"/>
    <dgm:cxn modelId="{5E70FEA4-177B-4F88-8082-339D424EA81D}" srcId="{856E3768-777C-40C1-AE63-53C33D1C4190}" destId="{BCF6CB74-1061-4B38-8DD0-37DA753EAD91}" srcOrd="3" destOrd="0" parTransId="{D893A934-E97C-4A27-8F16-C6B9F4BAFC18}" sibTransId="{D22AC2C6-FAC4-4643-98ED-585729F233B1}"/>
    <dgm:cxn modelId="{FFC9C8BA-EEB5-4898-82D7-7148ADC91032}" type="presOf" srcId="{66DF3EF4-C34C-4221-938C-F19ECE139BEA}" destId="{1F16CAFD-CAAD-4105-B466-445D40A5A503}" srcOrd="0" destOrd="0" presId="urn:microsoft.com/office/officeart/2005/8/layout/hList7"/>
    <dgm:cxn modelId="{F5C85ADA-E091-4718-B28C-168338D142C7}" type="presOf" srcId="{D22AC2C6-FAC4-4643-98ED-585729F233B1}" destId="{D3DC3344-3690-4058-8F67-C3221D3B01CD}" srcOrd="0" destOrd="0" presId="urn:microsoft.com/office/officeart/2005/8/layout/hList7"/>
    <dgm:cxn modelId="{1F7C0CE2-5569-45BF-B8BC-563384E03E99}" type="presOf" srcId="{856E3768-777C-40C1-AE63-53C33D1C4190}" destId="{67C84908-E3B2-4D6C-8DA8-ED2DF44B18FB}" srcOrd="0" destOrd="0" presId="urn:microsoft.com/office/officeart/2005/8/layout/hList7"/>
    <dgm:cxn modelId="{FE3083E5-9B89-4647-A291-7C1AF69A294A}" srcId="{856E3768-777C-40C1-AE63-53C33D1C4190}" destId="{66DF3EF4-C34C-4221-938C-F19ECE139BEA}" srcOrd="4" destOrd="0" parTransId="{1A9BFC4A-67AD-4893-9AFF-12F3DF501F63}" sibTransId="{B5DD4A98-40C1-42A5-934C-759B04C2F25F}"/>
    <dgm:cxn modelId="{04A92EE6-506D-4DD6-9F83-9F78D5D26B88}" type="presOf" srcId="{914DD65A-9448-479C-B708-4B72A44824B6}" destId="{CD9C9A80-EB49-4869-BA6C-EAE18F46F12B}" srcOrd="0" destOrd="0" presId="urn:microsoft.com/office/officeart/2005/8/layout/hList7"/>
    <dgm:cxn modelId="{3C6446EF-5344-4FD3-820D-98A7668AA23C}" type="presOf" srcId="{172AD16D-0C35-40F8-AF42-DB978463F709}" destId="{13972F7C-3859-4BAC-97FB-9A0FEDD978A3}" srcOrd="0" destOrd="0" presId="urn:microsoft.com/office/officeart/2005/8/layout/hList7"/>
    <dgm:cxn modelId="{C0C9DEFE-213C-419A-96D8-3E0B40647826}" type="presOf" srcId="{914DD65A-9448-479C-B708-4B72A44824B6}" destId="{90172309-5743-468A-A8A6-574610361DA1}" srcOrd="1" destOrd="0" presId="urn:microsoft.com/office/officeart/2005/8/layout/hList7"/>
    <dgm:cxn modelId="{B8F288D7-58A5-4E09-B496-D6DB17D77D2E}" type="presParOf" srcId="{67C84908-E3B2-4D6C-8DA8-ED2DF44B18FB}" destId="{77E79E42-AD18-41B6-8750-1BF29345AED2}" srcOrd="0" destOrd="0" presId="urn:microsoft.com/office/officeart/2005/8/layout/hList7"/>
    <dgm:cxn modelId="{E3224751-6A6F-4335-AC04-98731D370636}" type="presParOf" srcId="{67C84908-E3B2-4D6C-8DA8-ED2DF44B18FB}" destId="{E281A8FA-5C2E-4924-80A0-470393B988FA}" srcOrd="1" destOrd="0" presId="urn:microsoft.com/office/officeart/2005/8/layout/hList7"/>
    <dgm:cxn modelId="{A2E560BD-9BDE-4E9C-90BF-CF4137F853CF}" type="presParOf" srcId="{E281A8FA-5C2E-4924-80A0-470393B988FA}" destId="{462EA983-E84E-4A88-9F60-E86EFA875974}" srcOrd="0" destOrd="0" presId="urn:microsoft.com/office/officeart/2005/8/layout/hList7"/>
    <dgm:cxn modelId="{D9BC44DB-7242-4456-B7B7-F4347D6CFFCC}" type="presParOf" srcId="{462EA983-E84E-4A88-9F60-E86EFA875974}" destId="{CD9C9A80-EB49-4869-BA6C-EAE18F46F12B}" srcOrd="0" destOrd="0" presId="urn:microsoft.com/office/officeart/2005/8/layout/hList7"/>
    <dgm:cxn modelId="{FD2CC3C8-E80F-4F03-8413-1BA2E2A853C5}" type="presParOf" srcId="{462EA983-E84E-4A88-9F60-E86EFA875974}" destId="{90172309-5743-468A-A8A6-574610361DA1}" srcOrd="1" destOrd="0" presId="urn:microsoft.com/office/officeart/2005/8/layout/hList7"/>
    <dgm:cxn modelId="{48666CEF-13BD-49FA-B452-8DF3EB146AA3}" type="presParOf" srcId="{462EA983-E84E-4A88-9F60-E86EFA875974}" destId="{4029679E-44DC-4FCB-BDFF-6E9002692ECB}" srcOrd="2" destOrd="0" presId="urn:microsoft.com/office/officeart/2005/8/layout/hList7"/>
    <dgm:cxn modelId="{9CEDF59B-1BAD-4BE4-A839-510C035D1095}" type="presParOf" srcId="{462EA983-E84E-4A88-9F60-E86EFA875974}" destId="{58D5FF59-FA21-4753-9A54-AD27E47FFB25}" srcOrd="3" destOrd="0" presId="urn:microsoft.com/office/officeart/2005/8/layout/hList7"/>
    <dgm:cxn modelId="{4BDB07E6-D600-4411-B99F-096F44054529}" type="presParOf" srcId="{E281A8FA-5C2E-4924-80A0-470393B988FA}" destId="{123D23C1-C992-429B-8094-A22942AE958C}" srcOrd="1" destOrd="0" presId="urn:microsoft.com/office/officeart/2005/8/layout/hList7"/>
    <dgm:cxn modelId="{AC396971-4E2F-457C-BD69-FA2E90C33E2E}" type="presParOf" srcId="{E281A8FA-5C2E-4924-80A0-470393B988FA}" destId="{D8008AE2-E633-4DEC-B962-B82D6EFDE011}" srcOrd="2" destOrd="0" presId="urn:microsoft.com/office/officeart/2005/8/layout/hList7"/>
    <dgm:cxn modelId="{F78B0B77-5073-4AD5-99AD-D8E212F881B5}" type="presParOf" srcId="{D8008AE2-E633-4DEC-B962-B82D6EFDE011}" destId="{205C7B97-8470-45C2-AFD7-A4A4A518E13B}" srcOrd="0" destOrd="0" presId="urn:microsoft.com/office/officeart/2005/8/layout/hList7"/>
    <dgm:cxn modelId="{4704CC91-2385-4033-869E-70F73F074448}" type="presParOf" srcId="{D8008AE2-E633-4DEC-B962-B82D6EFDE011}" destId="{426B68F6-6F4A-4D2F-A0FF-CB88879325CA}" srcOrd="1" destOrd="0" presId="urn:microsoft.com/office/officeart/2005/8/layout/hList7"/>
    <dgm:cxn modelId="{E53D0EAC-A84E-4C80-8976-B9CAFF3C8F58}" type="presParOf" srcId="{D8008AE2-E633-4DEC-B962-B82D6EFDE011}" destId="{1D5ECFC5-CF77-4F6E-939E-AA271F83A6B4}" srcOrd="2" destOrd="0" presId="urn:microsoft.com/office/officeart/2005/8/layout/hList7"/>
    <dgm:cxn modelId="{72D4BED9-A003-4EBB-A677-923E4D7DC0A3}" type="presParOf" srcId="{D8008AE2-E633-4DEC-B962-B82D6EFDE011}" destId="{90DBC1B6-CF7A-4397-9495-ED701E172A08}" srcOrd="3" destOrd="0" presId="urn:microsoft.com/office/officeart/2005/8/layout/hList7"/>
    <dgm:cxn modelId="{1190108D-1CB3-4E12-8355-02D84DED72E4}" type="presParOf" srcId="{E281A8FA-5C2E-4924-80A0-470393B988FA}" destId="{45C985BB-3828-4EC2-BF7F-1A2CBD3480AF}" srcOrd="3" destOrd="0" presId="urn:microsoft.com/office/officeart/2005/8/layout/hList7"/>
    <dgm:cxn modelId="{3F23D1BC-B9EE-40D5-B70D-2707CC1608FE}" type="presParOf" srcId="{E281A8FA-5C2E-4924-80A0-470393B988FA}" destId="{EAA48E3D-C6E1-4429-B905-8BD4B53A4D28}" srcOrd="4" destOrd="0" presId="urn:microsoft.com/office/officeart/2005/8/layout/hList7"/>
    <dgm:cxn modelId="{554E2471-5B88-4CD5-A145-B4F0D1A7FF2E}" type="presParOf" srcId="{EAA48E3D-C6E1-4429-B905-8BD4B53A4D28}" destId="{ABEB5D20-DB09-48D5-AEDD-504B5DFDA487}" srcOrd="0" destOrd="0" presId="urn:microsoft.com/office/officeart/2005/8/layout/hList7"/>
    <dgm:cxn modelId="{3444E259-E9E2-4558-B5AC-8009547644D0}" type="presParOf" srcId="{EAA48E3D-C6E1-4429-B905-8BD4B53A4D28}" destId="{7B151623-9503-483E-A441-480BFC2BCE17}" srcOrd="1" destOrd="0" presId="urn:microsoft.com/office/officeart/2005/8/layout/hList7"/>
    <dgm:cxn modelId="{5DEE3648-9DC4-4BBA-AB7E-BA177E2F3782}" type="presParOf" srcId="{EAA48E3D-C6E1-4429-B905-8BD4B53A4D28}" destId="{3D913631-D81E-4016-A00C-E5D0040093EA}" srcOrd="2" destOrd="0" presId="urn:microsoft.com/office/officeart/2005/8/layout/hList7"/>
    <dgm:cxn modelId="{CB1A16C0-B75E-443C-8446-C9DFEFBFACD7}" type="presParOf" srcId="{EAA48E3D-C6E1-4429-B905-8BD4B53A4D28}" destId="{80AECA19-8074-49C2-8546-956F18AC6F87}" srcOrd="3" destOrd="0" presId="urn:microsoft.com/office/officeart/2005/8/layout/hList7"/>
    <dgm:cxn modelId="{268D755D-4150-4E52-B1F6-30B80847F0B8}" type="presParOf" srcId="{E281A8FA-5C2E-4924-80A0-470393B988FA}" destId="{13972F7C-3859-4BAC-97FB-9A0FEDD978A3}" srcOrd="5" destOrd="0" presId="urn:microsoft.com/office/officeart/2005/8/layout/hList7"/>
    <dgm:cxn modelId="{B38617B9-2516-48E9-B5F5-4A20E869C69A}" type="presParOf" srcId="{E281A8FA-5C2E-4924-80A0-470393B988FA}" destId="{6082D471-66B8-4B51-9471-C9C07B1D4E4B}" srcOrd="6" destOrd="0" presId="urn:microsoft.com/office/officeart/2005/8/layout/hList7"/>
    <dgm:cxn modelId="{93A6322E-04DF-4560-9B50-163AC547083E}" type="presParOf" srcId="{6082D471-66B8-4B51-9471-C9C07B1D4E4B}" destId="{AEC57A8A-DF94-4126-A68F-CFAC9EC45B42}" srcOrd="0" destOrd="0" presId="urn:microsoft.com/office/officeart/2005/8/layout/hList7"/>
    <dgm:cxn modelId="{C7546455-2E1C-438C-B3A6-E2162EA288F5}" type="presParOf" srcId="{6082D471-66B8-4B51-9471-C9C07B1D4E4B}" destId="{0CC7EF7A-5ADD-4375-9163-678D3662C854}" srcOrd="1" destOrd="0" presId="urn:microsoft.com/office/officeart/2005/8/layout/hList7"/>
    <dgm:cxn modelId="{BC5FAB98-FB68-4B0C-9D88-7D4FD2A5A998}" type="presParOf" srcId="{6082D471-66B8-4B51-9471-C9C07B1D4E4B}" destId="{BF4E4B89-C2DC-4247-A7B2-4F4A53E6388E}" srcOrd="2" destOrd="0" presId="urn:microsoft.com/office/officeart/2005/8/layout/hList7"/>
    <dgm:cxn modelId="{6DED7194-FF8A-46E4-850F-EFFD3591D44F}" type="presParOf" srcId="{6082D471-66B8-4B51-9471-C9C07B1D4E4B}" destId="{9067E935-9B68-4B89-85C4-EE57BA80933B}" srcOrd="3" destOrd="0" presId="urn:microsoft.com/office/officeart/2005/8/layout/hList7"/>
    <dgm:cxn modelId="{C70C774E-18E6-4DDF-917A-A2FD4DECA596}" type="presParOf" srcId="{E281A8FA-5C2E-4924-80A0-470393B988FA}" destId="{D3DC3344-3690-4058-8F67-C3221D3B01CD}" srcOrd="7" destOrd="0" presId="urn:microsoft.com/office/officeart/2005/8/layout/hList7"/>
    <dgm:cxn modelId="{E6637E9C-3548-4787-8C96-A664FE65CDFA}" type="presParOf" srcId="{E281A8FA-5C2E-4924-80A0-470393B988FA}" destId="{9CC8C570-A2B2-4575-86F0-EE1EE5F8CC61}" srcOrd="8" destOrd="0" presId="urn:microsoft.com/office/officeart/2005/8/layout/hList7"/>
    <dgm:cxn modelId="{165832B4-49CE-4CC4-B108-793AEBD30C1F}" type="presParOf" srcId="{9CC8C570-A2B2-4575-86F0-EE1EE5F8CC61}" destId="{1F16CAFD-CAAD-4105-B466-445D40A5A503}" srcOrd="0" destOrd="0" presId="urn:microsoft.com/office/officeart/2005/8/layout/hList7"/>
    <dgm:cxn modelId="{27A2911B-155C-49C3-B9AF-7D2D7E5019CE}" type="presParOf" srcId="{9CC8C570-A2B2-4575-86F0-EE1EE5F8CC61}" destId="{5C371A6E-6013-46FE-81BF-DB7B573CEF17}" srcOrd="1" destOrd="0" presId="urn:microsoft.com/office/officeart/2005/8/layout/hList7"/>
    <dgm:cxn modelId="{044F9F35-68FB-453A-9967-87CC1DDB51A5}" type="presParOf" srcId="{9CC8C570-A2B2-4575-86F0-EE1EE5F8CC61}" destId="{DC9FDDDA-D6A7-4165-9B27-208EF44004AE}" srcOrd="2" destOrd="0" presId="urn:microsoft.com/office/officeart/2005/8/layout/hList7"/>
    <dgm:cxn modelId="{AC6B36F0-EB72-426E-967D-F8CB5EE54D1A}" type="presParOf" srcId="{9CC8C570-A2B2-4575-86F0-EE1EE5F8CC61}" destId="{BDC6DB7C-F1EA-46A1-9116-61ED2F5DFD6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56E3768-777C-40C1-AE63-53C33D1C4190}" type="doc">
      <dgm:prSet loTypeId="urn:microsoft.com/office/officeart/2005/8/layout/hList7" loCatId="list" qsTypeId="urn:microsoft.com/office/officeart/2005/8/quickstyle/simple5" qsCatId="simple" csTypeId="urn:microsoft.com/office/officeart/2005/8/colors/accent4_2" csCatId="accent4" phldr="1"/>
      <dgm:spPr/>
    </dgm:pt>
    <dgm:pt modelId="{914DD65A-9448-479C-B708-4B72A44824B6}">
      <dgm:prSet phldrT="[Text]"/>
      <dgm:spPr>
        <a:ln w="76200">
          <a:solidFill>
            <a:srgbClr val="19368A"/>
          </a:solidFill>
        </a:ln>
      </dgm:spPr>
      <dgm:t>
        <a:bodyPr/>
        <a:lstStyle/>
        <a:p>
          <a:r>
            <a:rPr lang="en-US" b="0" dirty="0">
              <a:solidFill>
                <a:schemeClr val="bg2"/>
              </a:solidFill>
            </a:rPr>
            <a:t>Consent</a:t>
          </a:r>
        </a:p>
      </dgm:t>
    </dgm:pt>
    <dgm:pt modelId="{224FF1CD-51F2-4FAF-A9D7-87229CE38C5D}" type="parTrans" cxnId="{77F47976-8835-4C6A-B2F8-C54249E5C30F}">
      <dgm:prSet/>
      <dgm:spPr/>
      <dgm:t>
        <a:bodyPr/>
        <a:lstStyle/>
        <a:p>
          <a:endParaRPr lang="en-US"/>
        </a:p>
      </dgm:t>
    </dgm:pt>
    <dgm:pt modelId="{46E2A942-901C-450C-A20C-A3A3ED321AA9}" type="sibTrans" cxnId="{77F47976-8835-4C6A-B2F8-C54249E5C30F}">
      <dgm:prSet/>
      <dgm:spPr/>
      <dgm:t>
        <a:bodyPr/>
        <a:lstStyle/>
        <a:p>
          <a:endParaRPr lang="en-US"/>
        </a:p>
      </dgm:t>
    </dgm:pt>
    <dgm:pt modelId="{47276C40-4C67-41E3-B367-C25E282A1A18}">
      <dgm:prSet phldrT="[Text]"/>
      <dgm:spPr>
        <a:ln w="76200">
          <a:solidFill>
            <a:srgbClr val="19368A"/>
          </a:solidFill>
        </a:ln>
      </dgm:spPr>
      <dgm:t>
        <a:bodyPr/>
        <a:lstStyle/>
        <a:p>
          <a:r>
            <a:rPr lang="en-US" dirty="0">
              <a:solidFill>
                <a:schemeClr val="bg2"/>
              </a:solidFill>
            </a:rPr>
            <a:t>Questionnaire</a:t>
          </a:r>
        </a:p>
      </dgm:t>
    </dgm:pt>
    <dgm:pt modelId="{55A57B62-B85B-49DB-9839-89E8ECBA9F27}" type="parTrans" cxnId="{98F4A782-8EBD-4443-9053-89CD82E4572B}">
      <dgm:prSet/>
      <dgm:spPr/>
      <dgm:t>
        <a:bodyPr/>
        <a:lstStyle/>
        <a:p>
          <a:endParaRPr lang="en-US"/>
        </a:p>
      </dgm:t>
    </dgm:pt>
    <dgm:pt modelId="{28F9CA23-1A11-4802-A2C1-1B60A4A51EDB}" type="sibTrans" cxnId="{98F4A782-8EBD-4443-9053-89CD82E4572B}">
      <dgm:prSet/>
      <dgm:spPr/>
      <dgm:t>
        <a:bodyPr/>
        <a:lstStyle/>
        <a:p>
          <a:endParaRPr lang="en-US"/>
        </a:p>
      </dgm:t>
    </dgm:pt>
    <dgm:pt modelId="{A9AAB22D-4F3F-4E2E-8E30-030865A29266}">
      <dgm:prSet phldrT="[Text]"/>
      <dgm:spPr/>
      <dgm:t>
        <a:bodyPr/>
        <a:lstStyle/>
        <a:p>
          <a:r>
            <a:rPr lang="en-US" dirty="0">
              <a:solidFill>
                <a:schemeClr val="bg2"/>
              </a:solidFill>
            </a:rPr>
            <a:t>Tracking</a:t>
          </a:r>
        </a:p>
      </dgm:t>
    </dgm:pt>
    <dgm:pt modelId="{7E83A02D-1223-49CF-AC53-45EBF9D84430}" type="parTrans" cxnId="{464B557E-DE11-4945-A269-51DAA65882A6}">
      <dgm:prSet/>
      <dgm:spPr/>
      <dgm:t>
        <a:bodyPr/>
        <a:lstStyle/>
        <a:p>
          <a:endParaRPr lang="en-US"/>
        </a:p>
      </dgm:t>
    </dgm:pt>
    <dgm:pt modelId="{172AD16D-0C35-40F8-AF42-DB978463F709}" type="sibTrans" cxnId="{464B557E-DE11-4945-A269-51DAA65882A6}">
      <dgm:prSet/>
      <dgm:spPr/>
      <dgm:t>
        <a:bodyPr/>
        <a:lstStyle/>
        <a:p>
          <a:endParaRPr lang="en-US"/>
        </a:p>
      </dgm:t>
    </dgm:pt>
    <dgm:pt modelId="{BCF6CB74-1061-4B38-8DD0-37DA753EAD91}">
      <dgm:prSet phldrT="[Text]"/>
      <dgm:spPr/>
      <dgm:t>
        <a:bodyPr/>
        <a:lstStyle/>
        <a:p>
          <a:r>
            <a:rPr lang="en-US" dirty="0">
              <a:solidFill>
                <a:schemeClr val="bg2"/>
              </a:solidFill>
            </a:rPr>
            <a:t>Referral</a:t>
          </a:r>
        </a:p>
      </dgm:t>
    </dgm:pt>
    <dgm:pt modelId="{D893A934-E97C-4A27-8F16-C6B9F4BAFC18}" type="parTrans" cxnId="{5E70FEA4-177B-4F88-8082-339D424EA81D}">
      <dgm:prSet/>
      <dgm:spPr/>
      <dgm:t>
        <a:bodyPr/>
        <a:lstStyle/>
        <a:p>
          <a:endParaRPr lang="en-US"/>
        </a:p>
      </dgm:t>
    </dgm:pt>
    <dgm:pt modelId="{D22AC2C6-FAC4-4643-98ED-585729F233B1}" type="sibTrans" cxnId="{5E70FEA4-177B-4F88-8082-339D424EA81D}">
      <dgm:prSet/>
      <dgm:spPr/>
      <dgm:t>
        <a:bodyPr/>
        <a:lstStyle/>
        <a:p>
          <a:endParaRPr lang="en-US"/>
        </a:p>
      </dgm:t>
    </dgm:pt>
    <dgm:pt modelId="{66DF3EF4-C34C-4221-938C-F19ECE139BEA}">
      <dgm:prSet phldrT="[Text]"/>
      <dgm:spPr/>
      <dgm:t>
        <a:bodyPr/>
        <a:lstStyle/>
        <a:p>
          <a:r>
            <a:rPr lang="en-US" dirty="0">
              <a:solidFill>
                <a:schemeClr val="bg2"/>
              </a:solidFill>
            </a:rPr>
            <a:t>Public Health</a:t>
          </a:r>
        </a:p>
      </dgm:t>
    </dgm:pt>
    <dgm:pt modelId="{1A9BFC4A-67AD-4893-9AFF-12F3DF501F63}" type="parTrans" cxnId="{FE3083E5-9B89-4647-A291-7C1AF69A294A}">
      <dgm:prSet/>
      <dgm:spPr/>
      <dgm:t>
        <a:bodyPr/>
        <a:lstStyle/>
        <a:p>
          <a:endParaRPr lang="en-US"/>
        </a:p>
      </dgm:t>
    </dgm:pt>
    <dgm:pt modelId="{B5DD4A98-40C1-42A5-934C-759B04C2F25F}" type="sibTrans" cxnId="{FE3083E5-9B89-4647-A291-7C1AF69A294A}">
      <dgm:prSet/>
      <dgm:spPr/>
      <dgm:t>
        <a:bodyPr/>
        <a:lstStyle/>
        <a:p>
          <a:endParaRPr lang="en-US"/>
        </a:p>
      </dgm:t>
    </dgm:pt>
    <dgm:pt modelId="{67C84908-E3B2-4D6C-8DA8-ED2DF44B18FB}" type="pres">
      <dgm:prSet presAssocID="{856E3768-777C-40C1-AE63-53C33D1C4190}" presName="Name0" presStyleCnt="0">
        <dgm:presLayoutVars>
          <dgm:dir/>
          <dgm:resizeHandles val="exact"/>
        </dgm:presLayoutVars>
      </dgm:prSet>
      <dgm:spPr/>
    </dgm:pt>
    <dgm:pt modelId="{77E79E42-AD18-41B6-8750-1BF29345AED2}" type="pres">
      <dgm:prSet presAssocID="{856E3768-777C-40C1-AE63-53C33D1C4190}" presName="fgShape" presStyleLbl="fgShp" presStyleIdx="0" presStyleCnt="1" custAng="15877343" custFlipHor="0" custScaleX="7813" custLinFactNeighborX="4471" custLinFactNeighborY="41890"/>
      <dgm:spPr>
        <a:prstGeom prst="arc">
          <a:avLst/>
        </a:prstGeom>
        <a:noFill/>
        <a:ln>
          <a:noFill/>
        </a:ln>
      </dgm:spPr>
    </dgm:pt>
    <dgm:pt modelId="{E281A8FA-5C2E-4924-80A0-470393B988FA}" type="pres">
      <dgm:prSet presAssocID="{856E3768-777C-40C1-AE63-53C33D1C4190}" presName="linComp" presStyleCnt="0"/>
      <dgm:spPr/>
    </dgm:pt>
    <dgm:pt modelId="{462EA983-E84E-4A88-9F60-E86EFA875974}" type="pres">
      <dgm:prSet presAssocID="{914DD65A-9448-479C-B708-4B72A44824B6}" presName="compNode" presStyleCnt="0"/>
      <dgm:spPr/>
    </dgm:pt>
    <dgm:pt modelId="{CD9C9A80-EB49-4869-BA6C-EAE18F46F12B}" type="pres">
      <dgm:prSet presAssocID="{914DD65A-9448-479C-B708-4B72A44824B6}" presName="bkgdShape" presStyleLbl="node1" presStyleIdx="0" presStyleCnt="5"/>
      <dgm:spPr/>
    </dgm:pt>
    <dgm:pt modelId="{90172309-5743-468A-A8A6-574610361DA1}" type="pres">
      <dgm:prSet presAssocID="{914DD65A-9448-479C-B708-4B72A44824B6}" presName="nodeTx" presStyleLbl="node1" presStyleIdx="0" presStyleCnt="5">
        <dgm:presLayoutVars>
          <dgm:bulletEnabled val="1"/>
        </dgm:presLayoutVars>
      </dgm:prSet>
      <dgm:spPr/>
    </dgm:pt>
    <dgm:pt modelId="{4029679E-44DC-4FCB-BDFF-6E9002692ECB}" type="pres">
      <dgm:prSet presAssocID="{914DD65A-9448-479C-B708-4B72A44824B6}" presName="invisiNode" presStyleLbl="node1" presStyleIdx="0" presStyleCnt="5"/>
      <dgm:spPr/>
    </dgm:pt>
    <dgm:pt modelId="{58D5FF59-FA21-4753-9A54-AD27E47FFB25}" type="pres">
      <dgm:prSet presAssocID="{914DD65A-9448-479C-B708-4B72A44824B6}" presName="imagNode" presStyleLbl="fgImgPlace1" presStyleIdx="0" presStyleCnt="5"/>
      <dgm:spPr>
        <a:prstGeom prst="roundRect">
          <a:avLst/>
        </a:prstGeom>
        <a:blipFill>
          <a:blip xmlns:r="http://schemas.openxmlformats.org/officeDocument/2006/relationships" r:embed="rId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l="-3000" r="-3000"/>
          </a:stretch>
        </a:blipFill>
      </dgm:spPr>
    </dgm:pt>
    <dgm:pt modelId="{123D23C1-C992-429B-8094-A22942AE958C}" type="pres">
      <dgm:prSet presAssocID="{46E2A942-901C-450C-A20C-A3A3ED321AA9}" presName="sibTrans" presStyleLbl="sibTrans2D1" presStyleIdx="0" presStyleCnt="0"/>
      <dgm:spPr/>
    </dgm:pt>
    <dgm:pt modelId="{D8008AE2-E633-4DEC-B962-B82D6EFDE011}" type="pres">
      <dgm:prSet presAssocID="{47276C40-4C67-41E3-B367-C25E282A1A18}" presName="compNode" presStyleCnt="0"/>
      <dgm:spPr/>
    </dgm:pt>
    <dgm:pt modelId="{205C7B97-8470-45C2-AFD7-A4A4A518E13B}" type="pres">
      <dgm:prSet presAssocID="{47276C40-4C67-41E3-B367-C25E282A1A18}" presName="bkgdShape" presStyleLbl="node1" presStyleIdx="1" presStyleCnt="5"/>
      <dgm:spPr/>
    </dgm:pt>
    <dgm:pt modelId="{426B68F6-6F4A-4D2F-A0FF-CB88879325CA}" type="pres">
      <dgm:prSet presAssocID="{47276C40-4C67-41E3-B367-C25E282A1A18}" presName="nodeTx" presStyleLbl="node1" presStyleIdx="1" presStyleCnt="5">
        <dgm:presLayoutVars>
          <dgm:bulletEnabled val="1"/>
        </dgm:presLayoutVars>
      </dgm:prSet>
      <dgm:spPr/>
    </dgm:pt>
    <dgm:pt modelId="{1D5ECFC5-CF77-4F6E-939E-AA271F83A6B4}" type="pres">
      <dgm:prSet presAssocID="{47276C40-4C67-41E3-B367-C25E282A1A18}" presName="invisiNode" presStyleLbl="node1" presStyleIdx="1" presStyleCnt="5"/>
      <dgm:spPr/>
    </dgm:pt>
    <dgm:pt modelId="{90DBC1B6-CF7A-4397-9495-ED701E172A08}" type="pres">
      <dgm:prSet presAssocID="{47276C40-4C67-41E3-B367-C25E282A1A18}" presName="imagNode" presStyleLbl="fgImgPlace1" presStyleIdx="1" presStyleCnt="5"/>
      <dgm:spPr>
        <a:prstGeom prst="roundRect">
          <a:avLst/>
        </a:prstGeom>
        <a:blipFill>
          <a:blip xmlns:r="http://schemas.openxmlformats.org/officeDocument/2006/relationships"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0" b="100000" l="8871" r="92742">
                        <a14:foregroundMark x1="76210" y1="54680" x2="76210" y2="54680"/>
                        <a14:foregroundMark x1="89516" y1="28571" x2="89516" y2="28571"/>
                        <a14:foregroundMark x1="47581" y1="20690" x2="47581" y2="20690"/>
                        <a14:foregroundMark x1="39919" y1="33498" x2="39919" y2="33498"/>
                        <a14:foregroundMark x1="36694" y1="44828" x2="36694" y2="44828"/>
                        <a14:foregroundMark x1="36290" y1="54680" x2="36290" y2="54680"/>
                        <a14:foregroundMark x1="35484" y1="67980" x2="35484" y2="67980"/>
                        <a14:foregroundMark x1="29032" y1="80788" x2="29032" y2="80788"/>
                        <a14:foregroundMark x1="43548" y1="82266" x2="43548" y2="82266"/>
                      </a14:backgroundRemoval>
                    </a14:imgEffect>
                  </a14:imgLayer>
                </a14:imgProps>
              </a:ext>
              <a:ext uri="{28A0092B-C50C-407E-A947-70E740481C1C}">
                <a14:useLocalDpi xmlns:a14="http://schemas.microsoft.com/office/drawing/2010/main" val="0"/>
              </a:ext>
            </a:extLst>
          </a:blip>
          <a:srcRect/>
          <a:stretch>
            <a:fillRect l="-11000" r="-11000"/>
          </a:stretch>
        </a:blipFill>
      </dgm:spPr>
    </dgm:pt>
    <dgm:pt modelId="{45C985BB-3828-4EC2-BF7F-1A2CBD3480AF}" type="pres">
      <dgm:prSet presAssocID="{28F9CA23-1A11-4802-A2C1-1B60A4A51EDB}" presName="sibTrans" presStyleLbl="sibTrans2D1" presStyleIdx="0" presStyleCnt="0"/>
      <dgm:spPr/>
    </dgm:pt>
    <dgm:pt modelId="{EAA48E3D-C6E1-4429-B905-8BD4B53A4D28}" type="pres">
      <dgm:prSet presAssocID="{A9AAB22D-4F3F-4E2E-8E30-030865A29266}" presName="compNode" presStyleCnt="0"/>
      <dgm:spPr/>
    </dgm:pt>
    <dgm:pt modelId="{ABEB5D20-DB09-48D5-AEDD-504B5DFDA487}" type="pres">
      <dgm:prSet presAssocID="{A9AAB22D-4F3F-4E2E-8E30-030865A29266}" presName="bkgdShape" presStyleLbl="node1" presStyleIdx="2" presStyleCnt="5"/>
      <dgm:spPr/>
    </dgm:pt>
    <dgm:pt modelId="{7B151623-9503-483E-A441-480BFC2BCE17}" type="pres">
      <dgm:prSet presAssocID="{A9AAB22D-4F3F-4E2E-8E30-030865A29266}" presName="nodeTx" presStyleLbl="node1" presStyleIdx="2" presStyleCnt="5">
        <dgm:presLayoutVars>
          <dgm:bulletEnabled val="1"/>
        </dgm:presLayoutVars>
      </dgm:prSet>
      <dgm:spPr/>
    </dgm:pt>
    <dgm:pt modelId="{3D913631-D81E-4016-A00C-E5D0040093EA}" type="pres">
      <dgm:prSet presAssocID="{A9AAB22D-4F3F-4E2E-8E30-030865A29266}" presName="invisiNode" presStyleLbl="node1" presStyleIdx="2" presStyleCnt="5"/>
      <dgm:spPr/>
    </dgm:pt>
    <dgm:pt modelId="{80AECA19-8074-49C2-8546-956F18AC6F87}" type="pres">
      <dgm:prSet presAssocID="{A9AAB22D-4F3F-4E2E-8E30-030865A29266}" presName="imagNode" presStyleLbl="fgImgPlace1" presStyleIdx="2" presStyleCnt="5"/>
      <dgm:spPr>
        <a:prstGeom prst="roundRect">
          <a:avLst/>
        </a:prstGeom>
        <a:blipFill>
          <a:blip xmlns:r="http://schemas.openxmlformats.org/officeDocument/2006/relationships"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t="-3000" b="-3000"/>
          </a:stretch>
        </a:blipFill>
      </dgm:spPr>
    </dgm:pt>
    <dgm:pt modelId="{13972F7C-3859-4BAC-97FB-9A0FEDD978A3}" type="pres">
      <dgm:prSet presAssocID="{172AD16D-0C35-40F8-AF42-DB978463F709}" presName="sibTrans" presStyleLbl="sibTrans2D1" presStyleIdx="0" presStyleCnt="0"/>
      <dgm:spPr/>
    </dgm:pt>
    <dgm:pt modelId="{6082D471-66B8-4B51-9471-C9C07B1D4E4B}" type="pres">
      <dgm:prSet presAssocID="{BCF6CB74-1061-4B38-8DD0-37DA753EAD91}" presName="compNode" presStyleCnt="0"/>
      <dgm:spPr/>
    </dgm:pt>
    <dgm:pt modelId="{AEC57A8A-DF94-4126-A68F-CFAC9EC45B42}" type="pres">
      <dgm:prSet presAssocID="{BCF6CB74-1061-4B38-8DD0-37DA753EAD91}" presName="bkgdShape" presStyleLbl="node1" presStyleIdx="3" presStyleCnt="5"/>
      <dgm:spPr/>
    </dgm:pt>
    <dgm:pt modelId="{0CC7EF7A-5ADD-4375-9163-678D3662C854}" type="pres">
      <dgm:prSet presAssocID="{BCF6CB74-1061-4B38-8DD0-37DA753EAD91}" presName="nodeTx" presStyleLbl="node1" presStyleIdx="3" presStyleCnt="5">
        <dgm:presLayoutVars>
          <dgm:bulletEnabled val="1"/>
        </dgm:presLayoutVars>
      </dgm:prSet>
      <dgm:spPr/>
    </dgm:pt>
    <dgm:pt modelId="{BF4E4B89-C2DC-4247-A7B2-4F4A53E6388E}" type="pres">
      <dgm:prSet presAssocID="{BCF6CB74-1061-4B38-8DD0-37DA753EAD91}" presName="invisiNode" presStyleLbl="node1" presStyleIdx="3" presStyleCnt="5"/>
      <dgm:spPr/>
    </dgm:pt>
    <dgm:pt modelId="{9067E935-9B68-4B89-85C4-EE57BA80933B}" type="pres">
      <dgm:prSet presAssocID="{BCF6CB74-1061-4B38-8DD0-37DA753EAD91}" presName="imagNode" presStyleLbl="fgImgPlace1" presStyleIdx="3" presStyleCnt="5"/>
      <dgm:spPr>
        <a:prstGeom prst="roundRect">
          <a:avLst/>
        </a:prstGeom>
        <a:blipFill>
          <a:blip xmlns:r="http://schemas.openxmlformats.org/officeDocument/2006/relationships" r:embed="rId5">
            <a:duotone>
              <a:prstClr val="black"/>
              <a:schemeClr val="tx2">
                <a:tint val="45000"/>
                <a:satMod val="400000"/>
              </a:schemeClr>
            </a:duotone>
            <a:extLst>
              <a:ext uri="{BEBA8EAE-BF5A-486C-A8C5-ECC9F3942E4B}">
                <a14:imgProps xmlns:a14="http://schemas.microsoft.com/office/drawing/2010/main">
                  <a14:imgLayer r:embed="rId6">
                    <a14:imgEffect>
                      <a14:backgroundRemoval t="407" b="98780" l="4390" r="99024"/>
                    </a14:imgEffect>
                  </a14:imgLayer>
                </a14:imgProps>
              </a:ext>
              <a:ext uri="{28A0092B-C50C-407E-A947-70E740481C1C}">
                <a14:useLocalDpi xmlns:a14="http://schemas.microsoft.com/office/drawing/2010/main" val="0"/>
              </a:ext>
            </a:extLst>
          </a:blip>
          <a:srcRect/>
          <a:stretch>
            <a:fillRect t="-10000" b="-10000"/>
          </a:stretch>
        </a:blipFill>
      </dgm:spPr>
    </dgm:pt>
    <dgm:pt modelId="{D3DC3344-3690-4058-8F67-C3221D3B01CD}" type="pres">
      <dgm:prSet presAssocID="{D22AC2C6-FAC4-4643-98ED-585729F233B1}" presName="sibTrans" presStyleLbl="sibTrans2D1" presStyleIdx="0" presStyleCnt="0"/>
      <dgm:spPr/>
    </dgm:pt>
    <dgm:pt modelId="{9CC8C570-A2B2-4575-86F0-EE1EE5F8CC61}" type="pres">
      <dgm:prSet presAssocID="{66DF3EF4-C34C-4221-938C-F19ECE139BEA}" presName="compNode" presStyleCnt="0"/>
      <dgm:spPr/>
    </dgm:pt>
    <dgm:pt modelId="{1F16CAFD-CAAD-4105-B466-445D40A5A503}" type="pres">
      <dgm:prSet presAssocID="{66DF3EF4-C34C-4221-938C-F19ECE139BEA}" presName="bkgdShape" presStyleLbl="node1" presStyleIdx="4" presStyleCnt="5"/>
      <dgm:spPr/>
    </dgm:pt>
    <dgm:pt modelId="{5C371A6E-6013-46FE-81BF-DB7B573CEF17}" type="pres">
      <dgm:prSet presAssocID="{66DF3EF4-C34C-4221-938C-F19ECE139BEA}" presName="nodeTx" presStyleLbl="node1" presStyleIdx="4" presStyleCnt="5">
        <dgm:presLayoutVars>
          <dgm:bulletEnabled val="1"/>
        </dgm:presLayoutVars>
      </dgm:prSet>
      <dgm:spPr/>
    </dgm:pt>
    <dgm:pt modelId="{DC9FDDDA-D6A7-4165-9B27-208EF44004AE}" type="pres">
      <dgm:prSet presAssocID="{66DF3EF4-C34C-4221-938C-F19ECE139BEA}" presName="invisiNode" presStyleLbl="node1" presStyleIdx="4" presStyleCnt="5"/>
      <dgm:spPr/>
    </dgm:pt>
    <dgm:pt modelId="{BDC6DB7C-F1EA-46A1-9116-61ED2F5DFD6F}" type="pres">
      <dgm:prSet presAssocID="{66DF3EF4-C34C-4221-938C-F19ECE139BEA}" presName="imagNode" presStyleLbl="fgImgPlace1" presStyleIdx="4" presStyleCnt="5"/>
      <dgm:spPr>
        <a:prstGeom prst="roundRect">
          <a:avLst/>
        </a:prstGeom>
        <a:blipFill>
          <a:blip xmlns:r="http://schemas.openxmlformats.org/officeDocument/2006/relationships"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778" b="100000" l="1778" r="100000"/>
                    </a14:imgEffect>
                  </a14:imgLayer>
                </a14:imgProps>
              </a:ext>
              <a:ext uri="{28A0092B-C50C-407E-A947-70E740481C1C}">
                <a14:useLocalDpi xmlns:a14="http://schemas.microsoft.com/office/drawing/2010/main" val="0"/>
              </a:ext>
            </a:extLst>
          </a:blip>
          <a:srcRect/>
          <a:stretch>
            <a:fillRect/>
          </a:stretch>
        </a:blipFill>
      </dgm:spPr>
    </dgm:pt>
  </dgm:ptLst>
  <dgm:cxnLst>
    <dgm:cxn modelId="{7D5BC22D-F9CE-4F7C-92C1-66730169DE7E}" type="presOf" srcId="{47276C40-4C67-41E3-B367-C25E282A1A18}" destId="{426B68F6-6F4A-4D2F-A0FF-CB88879325CA}" srcOrd="1" destOrd="0" presId="urn:microsoft.com/office/officeart/2005/8/layout/hList7"/>
    <dgm:cxn modelId="{DA28245F-2495-402D-9FCE-D3398C8492DF}" type="presOf" srcId="{66DF3EF4-C34C-4221-938C-F19ECE139BEA}" destId="{5C371A6E-6013-46FE-81BF-DB7B573CEF17}" srcOrd="1" destOrd="0" presId="urn:microsoft.com/office/officeart/2005/8/layout/hList7"/>
    <dgm:cxn modelId="{2388BB42-6888-4B29-9B9F-7F51607E5EE9}" type="presOf" srcId="{A9AAB22D-4F3F-4E2E-8E30-030865A29266}" destId="{ABEB5D20-DB09-48D5-AEDD-504B5DFDA487}" srcOrd="0" destOrd="0" presId="urn:microsoft.com/office/officeart/2005/8/layout/hList7"/>
    <dgm:cxn modelId="{BBAA114F-7E49-4509-8159-81C8BFF9FCB7}" type="presOf" srcId="{A9AAB22D-4F3F-4E2E-8E30-030865A29266}" destId="{7B151623-9503-483E-A441-480BFC2BCE17}" srcOrd="1" destOrd="0" presId="urn:microsoft.com/office/officeart/2005/8/layout/hList7"/>
    <dgm:cxn modelId="{67101952-5D6C-4273-BE2A-7781BE15CAA2}" type="presOf" srcId="{46E2A942-901C-450C-A20C-A3A3ED321AA9}" destId="{123D23C1-C992-429B-8094-A22942AE958C}" srcOrd="0" destOrd="0" presId="urn:microsoft.com/office/officeart/2005/8/layout/hList7"/>
    <dgm:cxn modelId="{77F47976-8835-4C6A-B2F8-C54249E5C30F}" srcId="{856E3768-777C-40C1-AE63-53C33D1C4190}" destId="{914DD65A-9448-479C-B708-4B72A44824B6}" srcOrd="0" destOrd="0" parTransId="{224FF1CD-51F2-4FAF-A9D7-87229CE38C5D}" sibTransId="{46E2A942-901C-450C-A20C-A3A3ED321AA9}"/>
    <dgm:cxn modelId="{1459B557-E7DE-4B03-BFC3-47B0FFBA33BB}" type="presOf" srcId="{47276C40-4C67-41E3-B367-C25E282A1A18}" destId="{205C7B97-8470-45C2-AFD7-A4A4A518E13B}" srcOrd="0" destOrd="0" presId="urn:microsoft.com/office/officeart/2005/8/layout/hList7"/>
    <dgm:cxn modelId="{1B19F25A-B26B-4CEF-A0C7-7AE80BC2AB8D}" type="presOf" srcId="{BCF6CB74-1061-4B38-8DD0-37DA753EAD91}" destId="{AEC57A8A-DF94-4126-A68F-CFAC9EC45B42}" srcOrd="0" destOrd="0" presId="urn:microsoft.com/office/officeart/2005/8/layout/hList7"/>
    <dgm:cxn modelId="{464B557E-DE11-4945-A269-51DAA65882A6}" srcId="{856E3768-777C-40C1-AE63-53C33D1C4190}" destId="{A9AAB22D-4F3F-4E2E-8E30-030865A29266}" srcOrd="2" destOrd="0" parTransId="{7E83A02D-1223-49CF-AC53-45EBF9D84430}" sibTransId="{172AD16D-0C35-40F8-AF42-DB978463F709}"/>
    <dgm:cxn modelId="{98F4A782-8EBD-4443-9053-89CD82E4572B}" srcId="{856E3768-777C-40C1-AE63-53C33D1C4190}" destId="{47276C40-4C67-41E3-B367-C25E282A1A18}" srcOrd="1" destOrd="0" parTransId="{55A57B62-B85B-49DB-9839-89E8ECBA9F27}" sibTransId="{28F9CA23-1A11-4802-A2C1-1B60A4A51EDB}"/>
    <dgm:cxn modelId="{55DBC889-B279-4667-99FF-9E9F750EC748}" type="presOf" srcId="{BCF6CB74-1061-4B38-8DD0-37DA753EAD91}" destId="{0CC7EF7A-5ADD-4375-9163-678D3662C854}" srcOrd="1" destOrd="0" presId="urn:microsoft.com/office/officeart/2005/8/layout/hList7"/>
    <dgm:cxn modelId="{79A6E8A4-D866-42C3-BD4E-9B3E853092A7}" type="presOf" srcId="{28F9CA23-1A11-4802-A2C1-1B60A4A51EDB}" destId="{45C985BB-3828-4EC2-BF7F-1A2CBD3480AF}" srcOrd="0" destOrd="0" presId="urn:microsoft.com/office/officeart/2005/8/layout/hList7"/>
    <dgm:cxn modelId="{5E70FEA4-177B-4F88-8082-339D424EA81D}" srcId="{856E3768-777C-40C1-AE63-53C33D1C4190}" destId="{BCF6CB74-1061-4B38-8DD0-37DA753EAD91}" srcOrd="3" destOrd="0" parTransId="{D893A934-E97C-4A27-8F16-C6B9F4BAFC18}" sibTransId="{D22AC2C6-FAC4-4643-98ED-585729F233B1}"/>
    <dgm:cxn modelId="{FFC9C8BA-EEB5-4898-82D7-7148ADC91032}" type="presOf" srcId="{66DF3EF4-C34C-4221-938C-F19ECE139BEA}" destId="{1F16CAFD-CAAD-4105-B466-445D40A5A503}" srcOrd="0" destOrd="0" presId="urn:microsoft.com/office/officeart/2005/8/layout/hList7"/>
    <dgm:cxn modelId="{F5C85ADA-E091-4718-B28C-168338D142C7}" type="presOf" srcId="{D22AC2C6-FAC4-4643-98ED-585729F233B1}" destId="{D3DC3344-3690-4058-8F67-C3221D3B01CD}" srcOrd="0" destOrd="0" presId="urn:microsoft.com/office/officeart/2005/8/layout/hList7"/>
    <dgm:cxn modelId="{1F7C0CE2-5569-45BF-B8BC-563384E03E99}" type="presOf" srcId="{856E3768-777C-40C1-AE63-53C33D1C4190}" destId="{67C84908-E3B2-4D6C-8DA8-ED2DF44B18FB}" srcOrd="0" destOrd="0" presId="urn:microsoft.com/office/officeart/2005/8/layout/hList7"/>
    <dgm:cxn modelId="{FE3083E5-9B89-4647-A291-7C1AF69A294A}" srcId="{856E3768-777C-40C1-AE63-53C33D1C4190}" destId="{66DF3EF4-C34C-4221-938C-F19ECE139BEA}" srcOrd="4" destOrd="0" parTransId="{1A9BFC4A-67AD-4893-9AFF-12F3DF501F63}" sibTransId="{B5DD4A98-40C1-42A5-934C-759B04C2F25F}"/>
    <dgm:cxn modelId="{04A92EE6-506D-4DD6-9F83-9F78D5D26B88}" type="presOf" srcId="{914DD65A-9448-479C-B708-4B72A44824B6}" destId="{CD9C9A80-EB49-4869-BA6C-EAE18F46F12B}" srcOrd="0" destOrd="0" presId="urn:microsoft.com/office/officeart/2005/8/layout/hList7"/>
    <dgm:cxn modelId="{3C6446EF-5344-4FD3-820D-98A7668AA23C}" type="presOf" srcId="{172AD16D-0C35-40F8-AF42-DB978463F709}" destId="{13972F7C-3859-4BAC-97FB-9A0FEDD978A3}" srcOrd="0" destOrd="0" presId="urn:microsoft.com/office/officeart/2005/8/layout/hList7"/>
    <dgm:cxn modelId="{C0C9DEFE-213C-419A-96D8-3E0B40647826}" type="presOf" srcId="{914DD65A-9448-479C-B708-4B72A44824B6}" destId="{90172309-5743-468A-A8A6-574610361DA1}" srcOrd="1" destOrd="0" presId="urn:microsoft.com/office/officeart/2005/8/layout/hList7"/>
    <dgm:cxn modelId="{B8F288D7-58A5-4E09-B496-D6DB17D77D2E}" type="presParOf" srcId="{67C84908-E3B2-4D6C-8DA8-ED2DF44B18FB}" destId="{77E79E42-AD18-41B6-8750-1BF29345AED2}" srcOrd="0" destOrd="0" presId="urn:microsoft.com/office/officeart/2005/8/layout/hList7"/>
    <dgm:cxn modelId="{E3224751-6A6F-4335-AC04-98731D370636}" type="presParOf" srcId="{67C84908-E3B2-4D6C-8DA8-ED2DF44B18FB}" destId="{E281A8FA-5C2E-4924-80A0-470393B988FA}" srcOrd="1" destOrd="0" presId="urn:microsoft.com/office/officeart/2005/8/layout/hList7"/>
    <dgm:cxn modelId="{A2E560BD-9BDE-4E9C-90BF-CF4137F853CF}" type="presParOf" srcId="{E281A8FA-5C2E-4924-80A0-470393B988FA}" destId="{462EA983-E84E-4A88-9F60-E86EFA875974}" srcOrd="0" destOrd="0" presId="urn:microsoft.com/office/officeart/2005/8/layout/hList7"/>
    <dgm:cxn modelId="{D9BC44DB-7242-4456-B7B7-F4347D6CFFCC}" type="presParOf" srcId="{462EA983-E84E-4A88-9F60-E86EFA875974}" destId="{CD9C9A80-EB49-4869-BA6C-EAE18F46F12B}" srcOrd="0" destOrd="0" presId="urn:microsoft.com/office/officeart/2005/8/layout/hList7"/>
    <dgm:cxn modelId="{FD2CC3C8-E80F-4F03-8413-1BA2E2A853C5}" type="presParOf" srcId="{462EA983-E84E-4A88-9F60-E86EFA875974}" destId="{90172309-5743-468A-A8A6-574610361DA1}" srcOrd="1" destOrd="0" presId="urn:microsoft.com/office/officeart/2005/8/layout/hList7"/>
    <dgm:cxn modelId="{48666CEF-13BD-49FA-B452-8DF3EB146AA3}" type="presParOf" srcId="{462EA983-E84E-4A88-9F60-E86EFA875974}" destId="{4029679E-44DC-4FCB-BDFF-6E9002692ECB}" srcOrd="2" destOrd="0" presId="urn:microsoft.com/office/officeart/2005/8/layout/hList7"/>
    <dgm:cxn modelId="{9CEDF59B-1BAD-4BE4-A839-510C035D1095}" type="presParOf" srcId="{462EA983-E84E-4A88-9F60-E86EFA875974}" destId="{58D5FF59-FA21-4753-9A54-AD27E47FFB25}" srcOrd="3" destOrd="0" presId="urn:microsoft.com/office/officeart/2005/8/layout/hList7"/>
    <dgm:cxn modelId="{4BDB07E6-D600-4411-B99F-096F44054529}" type="presParOf" srcId="{E281A8FA-5C2E-4924-80A0-470393B988FA}" destId="{123D23C1-C992-429B-8094-A22942AE958C}" srcOrd="1" destOrd="0" presId="urn:microsoft.com/office/officeart/2005/8/layout/hList7"/>
    <dgm:cxn modelId="{AC396971-4E2F-457C-BD69-FA2E90C33E2E}" type="presParOf" srcId="{E281A8FA-5C2E-4924-80A0-470393B988FA}" destId="{D8008AE2-E633-4DEC-B962-B82D6EFDE011}" srcOrd="2" destOrd="0" presId="urn:microsoft.com/office/officeart/2005/8/layout/hList7"/>
    <dgm:cxn modelId="{F78B0B77-5073-4AD5-99AD-D8E212F881B5}" type="presParOf" srcId="{D8008AE2-E633-4DEC-B962-B82D6EFDE011}" destId="{205C7B97-8470-45C2-AFD7-A4A4A518E13B}" srcOrd="0" destOrd="0" presId="urn:microsoft.com/office/officeart/2005/8/layout/hList7"/>
    <dgm:cxn modelId="{4704CC91-2385-4033-869E-70F73F074448}" type="presParOf" srcId="{D8008AE2-E633-4DEC-B962-B82D6EFDE011}" destId="{426B68F6-6F4A-4D2F-A0FF-CB88879325CA}" srcOrd="1" destOrd="0" presId="urn:microsoft.com/office/officeart/2005/8/layout/hList7"/>
    <dgm:cxn modelId="{E53D0EAC-A84E-4C80-8976-B9CAFF3C8F58}" type="presParOf" srcId="{D8008AE2-E633-4DEC-B962-B82D6EFDE011}" destId="{1D5ECFC5-CF77-4F6E-939E-AA271F83A6B4}" srcOrd="2" destOrd="0" presId="urn:microsoft.com/office/officeart/2005/8/layout/hList7"/>
    <dgm:cxn modelId="{72D4BED9-A003-4EBB-A677-923E4D7DC0A3}" type="presParOf" srcId="{D8008AE2-E633-4DEC-B962-B82D6EFDE011}" destId="{90DBC1B6-CF7A-4397-9495-ED701E172A08}" srcOrd="3" destOrd="0" presId="urn:microsoft.com/office/officeart/2005/8/layout/hList7"/>
    <dgm:cxn modelId="{1190108D-1CB3-4E12-8355-02D84DED72E4}" type="presParOf" srcId="{E281A8FA-5C2E-4924-80A0-470393B988FA}" destId="{45C985BB-3828-4EC2-BF7F-1A2CBD3480AF}" srcOrd="3" destOrd="0" presId="urn:microsoft.com/office/officeart/2005/8/layout/hList7"/>
    <dgm:cxn modelId="{3F23D1BC-B9EE-40D5-B70D-2707CC1608FE}" type="presParOf" srcId="{E281A8FA-5C2E-4924-80A0-470393B988FA}" destId="{EAA48E3D-C6E1-4429-B905-8BD4B53A4D28}" srcOrd="4" destOrd="0" presId="urn:microsoft.com/office/officeart/2005/8/layout/hList7"/>
    <dgm:cxn modelId="{554E2471-5B88-4CD5-A145-B4F0D1A7FF2E}" type="presParOf" srcId="{EAA48E3D-C6E1-4429-B905-8BD4B53A4D28}" destId="{ABEB5D20-DB09-48D5-AEDD-504B5DFDA487}" srcOrd="0" destOrd="0" presId="urn:microsoft.com/office/officeart/2005/8/layout/hList7"/>
    <dgm:cxn modelId="{3444E259-E9E2-4558-B5AC-8009547644D0}" type="presParOf" srcId="{EAA48E3D-C6E1-4429-B905-8BD4B53A4D28}" destId="{7B151623-9503-483E-A441-480BFC2BCE17}" srcOrd="1" destOrd="0" presId="urn:microsoft.com/office/officeart/2005/8/layout/hList7"/>
    <dgm:cxn modelId="{5DEE3648-9DC4-4BBA-AB7E-BA177E2F3782}" type="presParOf" srcId="{EAA48E3D-C6E1-4429-B905-8BD4B53A4D28}" destId="{3D913631-D81E-4016-A00C-E5D0040093EA}" srcOrd="2" destOrd="0" presId="urn:microsoft.com/office/officeart/2005/8/layout/hList7"/>
    <dgm:cxn modelId="{CB1A16C0-B75E-443C-8446-C9DFEFBFACD7}" type="presParOf" srcId="{EAA48E3D-C6E1-4429-B905-8BD4B53A4D28}" destId="{80AECA19-8074-49C2-8546-956F18AC6F87}" srcOrd="3" destOrd="0" presId="urn:microsoft.com/office/officeart/2005/8/layout/hList7"/>
    <dgm:cxn modelId="{268D755D-4150-4E52-B1F6-30B80847F0B8}" type="presParOf" srcId="{E281A8FA-5C2E-4924-80A0-470393B988FA}" destId="{13972F7C-3859-4BAC-97FB-9A0FEDD978A3}" srcOrd="5" destOrd="0" presId="urn:microsoft.com/office/officeart/2005/8/layout/hList7"/>
    <dgm:cxn modelId="{B38617B9-2516-48E9-B5F5-4A20E869C69A}" type="presParOf" srcId="{E281A8FA-5C2E-4924-80A0-470393B988FA}" destId="{6082D471-66B8-4B51-9471-C9C07B1D4E4B}" srcOrd="6" destOrd="0" presId="urn:microsoft.com/office/officeart/2005/8/layout/hList7"/>
    <dgm:cxn modelId="{93A6322E-04DF-4560-9B50-163AC547083E}" type="presParOf" srcId="{6082D471-66B8-4B51-9471-C9C07B1D4E4B}" destId="{AEC57A8A-DF94-4126-A68F-CFAC9EC45B42}" srcOrd="0" destOrd="0" presId="urn:microsoft.com/office/officeart/2005/8/layout/hList7"/>
    <dgm:cxn modelId="{C7546455-2E1C-438C-B3A6-E2162EA288F5}" type="presParOf" srcId="{6082D471-66B8-4B51-9471-C9C07B1D4E4B}" destId="{0CC7EF7A-5ADD-4375-9163-678D3662C854}" srcOrd="1" destOrd="0" presId="urn:microsoft.com/office/officeart/2005/8/layout/hList7"/>
    <dgm:cxn modelId="{BC5FAB98-FB68-4B0C-9D88-7D4FD2A5A998}" type="presParOf" srcId="{6082D471-66B8-4B51-9471-C9C07B1D4E4B}" destId="{BF4E4B89-C2DC-4247-A7B2-4F4A53E6388E}" srcOrd="2" destOrd="0" presId="urn:microsoft.com/office/officeart/2005/8/layout/hList7"/>
    <dgm:cxn modelId="{6DED7194-FF8A-46E4-850F-EFFD3591D44F}" type="presParOf" srcId="{6082D471-66B8-4B51-9471-C9C07B1D4E4B}" destId="{9067E935-9B68-4B89-85C4-EE57BA80933B}" srcOrd="3" destOrd="0" presId="urn:microsoft.com/office/officeart/2005/8/layout/hList7"/>
    <dgm:cxn modelId="{C70C774E-18E6-4DDF-917A-A2FD4DECA596}" type="presParOf" srcId="{E281A8FA-5C2E-4924-80A0-470393B988FA}" destId="{D3DC3344-3690-4058-8F67-C3221D3B01CD}" srcOrd="7" destOrd="0" presId="urn:microsoft.com/office/officeart/2005/8/layout/hList7"/>
    <dgm:cxn modelId="{E6637E9C-3548-4787-8C96-A664FE65CDFA}" type="presParOf" srcId="{E281A8FA-5C2E-4924-80A0-470393B988FA}" destId="{9CC8C570-A2B2-4575-86F0-EE1EE5F8CC61}" srcOrd="8" destOrd="0" presId="urn:microsoft.com/office/officeart/2005/8/layout/hList7"/>
    <dgm:cxn modelId="{165832B4-49CE-4CC4-B108-793AEBD30C1F}" type="presParOf" srcId="{9CC8C570-A2B2-4575-86F0-EE1EE5F8CC61}" destId="{1F16CAFD-CAAD-4105-B466-445D40A5A503}" srcOrd="0" destOrd="0" presId="urn:microsoft.com/office/officeart/2005/8/layout/hList7"/>
    <dgm:cxn modelId="{27A2911B-155C-49C3-B9AF-7D2D7E5019CE}" type="presParOf" srcId="{9CC8C570-A2B2-4575-86F0-EE1EE5F8CC61}" destId="{5C371A6E-6013-46FE-81BF-DB7B573CEF17}" srcOrd="1" destOrd="0" presId="urn:microsoft.com/office/officeart/2005/8/layout/hList7"/>
    <dgm:cxn modelId="{044F9F35-68FB-453A-9967-87CC1DDB51A5}" type="presParOf" srcId="{9CC8C570-A2B2-4575-86F0-EE1EE5F8CC61}" destId="{DC9FDDDA-D6A7-4165-9B27-208EF44004AE}" srcOrd="2" destOrd="0" presId="urn:microsoft.com/office/officeart/2005/8/layout/hList7"/>
    <dgm:cxn modelId="{AC6B36F0-EB72-426E-967D-F8CB5EE54D1A}" type="presParOf" srcId="{9CC8C570-A2B2-4575-86F0-EE1EE5F8CC61}" destId="{BDC6DB7C-F1EA-46A1-9116-61ED2F5DFD6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AAC48BF-C714-4C86-B2A4-AFC5553AE8B0}"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4BBDFF37-5928-4B89-9E7B-8422502F5719}">
      <dgm:prSet/>
      <dgm:spPr>
        <a:solidFill>
          <a:srgbClr val="008265"/>
        </a:solidFill>
      </dgm:spPr>
      <dgm:t>
        <a:bodyPr/>
        <a:lstStyle/>
        <a:p>
          <a:r>
            <a:rPr lang="en-US"/>
            <a:t>CASPER resources</a:t>
          </a:r>
        </a:p>
      </dgm:t>
    </dgm:pt>
    <dgm:pt modelId="{320F0E7D-7760-43D8-97B0-1B0DE280A56E}" type="parTrans" cxnId="{655C8D58-40BF-4093-866E-CB45CA99F56B}">
      <dgm:prSet/>
      <dgm:spPr/>
      <dgm:t>
        <a:bodyPr/>
        <a:lstStyle/>
        <a:p>
          <a:endParaRPr lang="en-US"/>
        </a:p>
      </dgm:t>
    </dgm:pt>
    <dgm:pt modelId="{94BBE31F-C58B-4C3E-8E5F-D00B0D23E3D7}" type="sibTrans" cxnId="{655C8D58-40BF-4093-866E-CB45CA99F56B}">
      <dgm:prSet/>
      <dgm:spPr/>
      <dgm:t>
        <a:bodyPr/>
        <a:lstStyle/>
        <a:p>
          <a:endParaRPr lang="en-US"/>
        </a:p>
      </dgm:t>
    </dgm:pt>
    <dgm:pt modelId="{223752D0-D12A-4885-B34D-2EA32A04396D}">
      <dgm:prSet/>
      <dgm:spPr>
        <a:ln>
          <a:solidFill>
            <a:srgbClr val="008265"/>
          </a:solidFill>
        </a:ln>
      </dgm:spPr>
      <dgm:t>
        <a:bodyPr/>
        <a:lstStyle/>
        <a:p>
          <a:r>
            <a:rPr lang="en-US">
              <a:solidFill>
                <a:srgbClr val="5F5F5F"/>
              </a:solidFill>
            </a:rPr>
            <a:t>CASPER toolkit</a:t>
          </a:r>
        </a:p>
      </dgm:t>
    </dgm:pt>
    <dgm:pt modelId="{C2CCA9B8-6375-4A91-9253-BD8B669C070C}" type="parTrans" cxnId="{5BD5A991-5076-402A-AF9A-F7385C5143DE}">
      <dgm:prSet/>
      <dgm:spPr/>
      <dgm:t>
        <a:bodyPr/>
        <a:lstStyle/>
        <a:p>
          <a:endParaRPr lang="en-US"/>
        </a:p>
      </dgm:t>
    </dgm:pt>
    <dgm:pt modelId="{63BA6E19-8E7F-4E27-962B-86A6A134338B}" type="sibTrans" cxnId="{5BD5A991-5076-402A-AF9A-F7385C5143DE}">
      <dgm:prSet/>
      <dgm:spPr/>
      <dgm:t>
        <a:bodyPr/>
        <a:lstStyle/>
        <a:p>
          <a:endParaRPr lang="en-US"/>
        </a:p>
      </dgm:t>
    </dgm:pt>
    <dgm:pt modelId="{84576659-3138-41A1-8CAE-D280DDE9EED0}">
      <dgm:prSet/>
      <dgm:spPr>
        <a:ln>
          <a:solidFill>
            <a:srgbClr val="008265"/>
          </a:solidFill>
        </a:ln>
      </dgm:spPr>
      <dgm:t>
        <a:bodyPr/>
        <a:lstStyle/>
        <a:p>
          <a:r>
            <a:rPr lang="en-US" dirty="0">
              <a:solidFill>
                <a:srgbClr val="5F5F5F"/>
              </a:solidFill>
            </a:rPr>
            <a:t>CDC CASPER Website </a:t>
          </a:r>
          <a:r>
            <a:rPr lang="en-US" dirty="0">
              <a:solidFill>
                <a:srgbClr val="005984"/>
              </a:solidFill>
            </a:rPr>
            <a:t>- </a:t>
          </a:r>
          <a:r>
            <a:rPr lang="en-US" dirty="0">
              <a:solidFill>
                <a:srgbClr val="005984"/>
              </a:solidFill>
              <a:hlinkClick xmlns:r="http://schemas.openxmlformats.org/officeDocument/2006/relationships" r:id="rId1">
                <a:extLst>
                  <a:ext uri="{A12FA001-AC4F-418D-AE19-62706E023703}">
                    <ahyp:hlinkClr xmlns:ahyp="http://schemas.microsoft.com/office/drawing/2018/hyperlinkcolor" val="tx"/>
                  </a:ext>
                </a:extLst>
              </a:hlinkClick>
            </a:rPr>
            <a:t>http://www.cdc.gov/nceh/hsb/disaster/casper/</a:t>
          </a:r>
          <a:endParaRPr lang="en-US" dirty="0">
            <a:solidFill>
              <a:srgbClr val="005984"/>
            </a:solidFill>
          </a:endParaRPr>
        </a:p>
      </dgm:t>
    </dgm:pt>
    <dgm:pt modelId="{FA7BD79E-208E-4E2B-A242-1D3F52002269}" type="parTrans" cxnId="{AC050B31-709E-4E12-9D35-068A8BFE2B14}">
      <dgm:prSet/>
      <dgm:spPr/>
      <dgm:t>
        <a:bodyPr/>
        <a:lstStyle/>
        <a:p>
          <a:endParaRPr lang="en-US"/>
        </a:p>
      </dgm:t>
    </dgm:pt>
    <dgm:pt modelId="{640EB8AC-5D80-48A5-8B43-048D75264EF6}" type="sibTrans" cxnId="{AC050B31-709E-4E12-9D35-068A8BFE2B14}">
      <dgm:prSet/>
      <dgm:spPr/>
      <dgm:t>
        <a:bodyPr/>
        <a:lstStyle/>
        <a:p>
          <a:endParaRPr lang="en-US"/>
        </a:p>
      </dgm:t>
    </dgm:pt>
    <dgm:pt modelId="{57028029-5ED2-4B2D-AF3D-D9109607BD86}">
      <dgm:prSet/>
      <dgm:spPr>
        <a:ln>
          <a:solidFill>
            <a:srgbClr val="008265"/>
          </a:solidFill>
        </a:ln>
      </dgm:spPr>
      <dgm:t>
        <a:bodyPr/>
        <a:lstStyle/>
        <a:p>
          <a:r>
            <a:rPr lang="en-US" dirty="0">
              <a:solidFill>
                <a:srgbClr val="5F5F5F"/>
              </a:solidFill>
            </a:rPr>
            <a:t>Previously used questionnaires (just ask!)</a:t>
          </a:r>
        </a:p>
      </dgm:t>
    </dgm:pt>
    <dgm:pt modelId="{EAA5C351-EB75-447C-AF34-87DA32CF66C7}" type="parTrans" cxnId="{F4E7711C-5C91-4752-8170-7255861FD388}">
      <dgm:prSet/>
      <dgm:spPr/>
      <dgm:t>
        <a:bodyPr/>
        <a:lstStyle/>
        <a:p>
          <a:endParaRPr lang="en-US"/>
        </a:p>
      </dgm:t>
    </dgm:pt>
    <dgm:pt modelId="{77A39D5E-B328-46AD-A01C-28EE700D4E0B}" type="sibTrans" cxnId="{F4E7711C-5C91-4752-8170-7255861FD388}">
      <dgm:prSet/>
      <dgm:spPr/>
      <dgm:t>
        <a:bodyPr/>
        <a:lstStyle/>
        <a:p>
          <a:endParaRPr lang="en-US"/>
        </a:p>
      </dgm:t>
    </dgm:pt>
    <dgm:pt modelId="{90C6BD97-85B2-4FCD-AAE5-D161D3399AEA}">
      <dgm:prSet/>
      <dgm:spPr>
        <a:ln>
          <a:solidFill>
            <a:srgbClr val="008265"/>
          </a:solidFill>
        </a:ln>
      </dgm:spPr>
      <dgm:t>
        <a:bodyPr/>
        <a:lstStyle/>
        <a:p>
          <a:r>
            <a:rPr lang="en-US">
              <a:solidFill>
                <a:srgbClr val="5F5F5F"/>
              </a:solidFill>
            </a:rPr>
            <a:t>CSTE Disaster Epidemiology Subcommittee</a:t>
          </a:r>
        </a:p>
      </dgm:t>
    </dgm:pt>
    <dgm:pt modelId="{D2C45A4A-DB9A-499D-93C8-59C1928C3891}" type="parTrans" cxnId="{CF7415D8-8448-40B3-B27F-E1FD41D8648A}">
      <dgm:prSet/>
      <dgm:spPr/>
      <dgm:t>
        <a:bodyPr/>
        <a:lstStyle/>
        <a:p>
          <a:endParaRPr lang="en-US"/>
        </a:p>
      </dgm:t>
    </dgm:pt>
    <dgm:pt modelId="{14E4B6F5-541D-424E-BA53-C2E71EECE675}" type="sibTrans" cxnId="{CF7415D8-8448-40B3-B27F-E1FD41D8648A}">
      <dgm:prSet/>
      <dgm:spPr/>
      <dgm:t>
        <a:bodyPr/>
        <a:lstStyle/>
        <a:p>
          <a:endParaRPr lang="en-US"/>
        </a:p>
      </dgm:t>
    </dgm:pt>
    <dgm:pt modelId="{C4883CD8-BA52-42F9-B2EC-1CE6FBE2AB7D}">
      <dgm:prSet/>
      <dgm:spPr>
        <a:ln>
          <a:solidFill>
            <a:srgbClr val="008265"/>
          </a:solidFill>
        </a:ln>
      </dgm:spPr>
      <dgm:t>
        <a:bodyPr/>
        <a:lstStyle/>
        <a:p>
          <a:r>
            <a:rPr lang="en-US">
              <a:solidFill>
                <a:srgbClr val="5F5F5F"/>
              </a:solidFill>
            </a:rPr>
            <a:t>Disaster Epidemiology Community of Practice (DECoP)</a:t>
          </a:r>
        </a:p>
      </dgm:t>
    </dgm:pt>
    <dgm:pt modelId="{BA1C7E64-C9E6-4D77-A865-67AE7D91DE6C}" type="parTrans" cxnId="{BEF90B0B-4648-4F8C-A81B-205CA14417C5}">
      <dgm:prSet/>
      <dgm:spPr/>
      <dgm:t>
        <a:bodyPr/>
        <a:lstStyle/>
        <a:p>
          <a:endParaRPr lang="en-US"/>
        </a:p>
      </dgm:t>
    </dgm:pt>
    <dgm:pt modelId="{FAE3E1E8-4FB2-4221-AABC-59E9D8183B2B}" type="sibTrans" cxnId="{BEF90B0B-4648-4F8C-A81B-205CA14417C5}">
      <dgm:prSet/>
      <dgm:spPr/>
      <dgm:t>
        <a:bodyPr/>
        <a:lstStyle/>
        <a:p>
          <a:endParaRPr lang="en-US"/>
        </a:p>
      </dgm:t>
    </dgm:pt>
    <dgm:pt modelId="{5A3276A1-8B69-4F1D-9E7D-26536D6D0290}">
      <dgm:prSet/>
      <dgm:spPr>
        <a:ln>
          <a:solidFill>
            <a:srgbClr val="008265"/>
          </a:solidFill>
        </a:ln>
      </dgm:spPr>
      <dgm:t>
        <a:bodyPr/>
        <a:lstStyle/>
        <a:p>
          <a:r>
            <a:rPr lang="en-US" dirty="0">
              <a:solidFill>
                <a:srgbClr val="5F5F5F"/>
              </a:solidFill>
            </a:rPr>
            <a:t>NIH Disaster Research Response Project (DR2)</a:t>
          </a:r>
        </a:p>
      </dgm:t>
    </dgm:pt>
    <dgm:pt modelId="{680C65D7-082A-45F5-862C-F90EDAEF5571}" type="parTrans" cxnId="{02007F3B-36B1-48DA-A67A-583BFA45BC2E}">
      <dgm:prSet/>
      <dgm:spPr/>
      <dgm:t>
        <a:bodyPr/>
        <a:lstStyle/>
        <a:p>
          <a:endParaRPr lang="en-US"/>
        </a:p>
      </dgm:t>
    </dgm:pt>
    <dgm:pt modelId="{DEBD1D01-8F04-47A5-B4BB-488E5CFED2D8}" type="sibTrans" cxnId="{02007F3B-36B1-48DA-A67A-583BFA45BC2E}">
      <dgm:prSet/>
      <dgm:spPr/>
      <dgm:t>
        <a:bodyPr/>
        <a:lstStyle/>
        <a:p>
          <a:endParaRPr lang="en-US"/>
        </a:p>
      </dgm:t>
    </dgm:pt>
    <dgm:pt modelId="{B63B1737-0D87-4481-8D3E-4CE2B1CF11FF}">
      <dgm:prSet/>
      <dgm:spPr>
        <a:solidFill>
          <a:srgbClr val="008265"/>
        </a:solidFill>
      </dgm:spPr>
      <dgm:t>
        <a:bodyPr/>
        <a:lstStyle/>
        <a:p>
          <a:r>
            <a:rPr lang="en-US" dirty="0"/>
            <a:t>CDC resources*</a:t>
          </a:r>
        </a:p>
      </dgm:t>
    </dgm:pt>
    <dgm:pt modelId="{5758902E-D96A-4E78-ADAA-15998A95DD84}" type="parTrans" cxnId="{2FEEA9A6-BD94-49FB-9208-349EC0D490D3}">
      <dgm:prSet/>
      <dgm:spPr/>
      <dgm:t>
        <a:bodyPr/>
        <a:lstStyle/>
        <a:p>
          <a:endParaRPr lang="en-US"/>
        </a:p>
      </dgm:t>
    </dgm:pt>
    <dgm:pt modelId="{5989858A-57CE-457B-B2DA-5FF5A871700E}" type="sibTrans" cxnId="{2FEEA9A6-BD94-49FB-9208-349EC0D490D3}">
      <dgm:prSet/>
      <dgm:spPr/>
      <dgm:t>
        <a:bodyPr/>
        <a:lstStyle/>
        <a:p>
          <a:endParaRPr lang="en-US"/>
        </a:p>
      </dgm:t>
    </dgm:pt>
    <dgm:pt modelId="{29FD26A3-A4BF-43CA-B911-94CE9C07D45E}">
      <dgm:prSet/>
      <dgm:spPr>
        <a:ln>
          <a:solidFill>
            <a:srgbClr val="008265"/>
          </a:solidFill>
        </a:ln>
      </dgm:spPr>
      <dgm:t>
        <a:bodyPr/>
        <a:lstStyle/>
        <a:p>
          <a:r>
            <a:rPr lang="en-US" dirty="0">
              <a:solidFill>
                <a:srgbClr val="5F5F5F"/>
              </a:solidFill>
            </a:rPr>
            <a:t>Behavioral Risk Factor Surveillance System (BRFSS)</a:t>
          </a:r>
        </a:p>
      </dgm:t>
    </dgm:pt>
    <dgm:pt modelId="{D7D07A03-AF08-40E3-A92D-B6A43B0B154C}" type="parTrans" cxnId="{19815459-0A40-4A11-A5D7-C5AEB7A4C8FD}">
      <dgm:prSet/>
      <dgm:spPr/>
      <dgm:t>
        <a:bodyPr/>
        <a:lstStyle/>
        <a:p>
          <a:endParaRPr lang="en-US"/>
        </a:p>
      </dgm:t>
    </dgm:pt>
    <dgm:pt modelId="{0975340F-00FE-4604-ACE9-4606B7826BB1}" type="sibTrans" cxnId="{19815459-0A40-4A11-A5D7-C5AEB7A4C8FD}">
      <dgm:prSet/>
      <dgm:spPr/>
      <dgm:t>
        <a:bodyPr/>
        <a:lstStyle/>
        <a:p>
          <a:endParaRPr lang="en-US"/>
        </a:p>
      </dgm:t>
    </dgm:pt>
    <dgm:pt modelId="{8F75AADC-A032-4874-A953-59AC1C0AEBA6}">
      <dgm:prSet/>
      <dgm:spPr>
        <a:ln>
          <a:solidFill>
            <a:srgbClr val="008265"/>
          </a:solidFill>
        </a:ln>
      </dgm:spPr>
      <dgm:t>
        <a:bodyPr/>
        <a:lstStyle/>
        <a:p>
          <a:r>
            <a:rPr lang="en-US" dirty="0">
              <a:solidFill>
                <a:srgbClr val="5F5F5F"/>
              </a:solidFill>
            </a:rPr>
            <a:t>National Health and Nutrition Examination Survey (NHANES)</a:t>
          </a:r>
        </a:p>
      </dgm:t>
    </dgm:pt>
    <dgm:pt modelId="{06BE2F08-8EC7-45BE-BEB6-A6797C7F7498}" type="parTrans" cxnId="{72E526B5-954D-4060-B2A9-68C9F451DCE6}">
      <dgm:prSet/>
      <dgm:spPr/>
      <dgm:t>
        <a:bodyPr/>
        <a:lstStyle/>
        <a:p>
          <a:endParaRPr lang="en-US"/>
        </a:p>
      </dgm:t>
    </dgm:pt>
    <dgm:pt modelId="{2C5A9933-ABE0-4021-A636-8700CAA55980}" type="sibTrans" cxnId="{72E526B5-954D-4060-B2A9-68C9F451DCE6}">
      <dgm:prSet/>
      <dgm:spPr/>
      <dgm:t>
        <a:bodyPr/>
        <a:lstStyle/>
        <a:p>
          <a:endParaRPr lang="en-US"/>
        </a:p>
      </dgm:t>
    </dgm:pt>
    <dgm:pt modelId="{1F9744DF-15B2-437F-9086-23CD091324A2}" type="pres">
      <dgm:prSet presAssocID="{BAAC48BF-C714-4C86-B2A4-AFC5553AE8B0}" presName="linear" presStyleCnt="0">
        <dgm:presLayoutVars>
          <dgm:dir/>
          <dgm:animLvl val="lvl"/>
          <dgm:resizeHandles val="exact"/>
        </dgm:presLayoutVars>
      </dgm:prSet>
      <dgm:spPr/>
    </dgm:pt>
    <dgm:pt modelId="{F2CDD282-F144-4B3C-BFD3-846ED436478F}" type="pres">
      <dgm:prSet presAssocID="{4BBDFF37-5928-4B89-9E7B-8422502F5719}" presName="parentLin" presStyleCnt="0"/>
      <dgm:spPr/>
    </dgm:pt>
    <dgm:pt modelId="{AD367AE8-107F-4DEB-B35B-47664A6C9242}" type="pres">
      <dgm:prSet presAssocID="{4BBDFF37-5928-4B89-9E7B-8422502F5719}" presName="parentLeftMargin" presStyleLbl="node1" presStyleIdx="0" presStyleCnt="2"/>
      <dgm:spPr/>
    </dgm:pt>
    <dgm:pt modelId="{17CEAF75-7AAB-4401-A488-249B81D56FFE}" type="pres">
      <dgm:prSet presAssocID="{4BBDFF37-5928-4B89-9E7B-8422502F5719}" presName="parentText" presStyleLbl="node1" presStyleIdx="0" presStyleCnt="2">
        <dgm:presLayoutVars>
          <dgm:chMax val="0"/>
          <dgm:bulletEnabled val="1"/>
        </dgm:presLayoutVars>
      </dgm:prSet>
      <dgm:spPr/>
    </dgm:pt>
    <dgm:pt modelId="{35342B3B-717D-4FB3-8314-2E047A6DB876}" type="pres">
      <dgm:prSet presAssocID="{4BBDFF37-5928-4B89-9E7B-8422502F5719}" presName="negativeSpace" presStyleCnt="0"/>
      <dgm:spPr/>
    </dgm:pt>
    <dgm:pt modelId="{2CF6D740-5151-427C-A3E3-25EA6C8FD775}" type="pres">
      <dgm:prSet presAssocID="{4BBDFF37-5928-4B89-9E7B-8422502F5719}" presName="childText" presStyleLbl="conFgAcc1" presStyleIdx="0" presStyleCnt="2">
        <dgm:presLayoutVars>
          <dgm:bulletEnabled val="1"/>
        </dgm:presLayoutVars>
      </dgm:prSet>
      <dgm:spPr/>
    </dgm:pt>
    <dgm:pt modelId="{E7109B2F-C183-4E87-A916-CBCB47749543}" type="pres">
      <dgm:prSet presAssocID="{94BBE31F-C58B-4C3E-8E5F-D00B0D23E3D7}" presName="spaceBetweenRectangles" presStyleCnt="0"/>
      <dgm:spPr/>
    </dgm:pt>
    <dgm:pt modelId="{EB3C825C-6A4B-46BB-AAB0-306BFCFB9AF1}" type="pres">
      <dgm:prSet presAssocID="{B63B1737-0D87-4481-8D3E-4CE2B1CF11FF}" presName="parentLin" presStyleCnt="0"/>
      <dgm:spPr/>
    </dgm:pt>
    <dgm:pt modelId="{559D8696-4F29-4FEC-93FB-2BEF29B6DEF8}" type="pres">
      <dgm:prSet presAssocID="{B63B1737-0D87-4481-8D3E-4CE2B1CF11FF}" presName="parentLeftMargin" presStyleLbl="node1" presStyleIdx="0" presStyleCnt="2"/>
      <dgm:spPr/>
    </dgm:pt>
    <dgm:pt modelId="{DD11766E-40F1-4058-A152-D8E96E9FC122}" type="pres">
      <dgm:prSet presAssocID="{B63B1737-0D87-4481-8D3E-4CE2B1CF11FF}" presName="parentText" presStyleLbl="node1" presStyleIdx="1" presStyleCnt="2">
        <dgm:presLayoutVars>
          <dgm:chMax val="0"/>
          <dgm:bulletEnabled val="1"/>
        </dgm:presLayoutVars>
      </dgm:prSet>
      <dgm:spPr/>
    </dgm:pt>
    <dgm:pt modelId="{81946D0E-F83A-401E-9A80-78E6BE568808}" type="pres">
      <dgm:prSet presAssocID="{B63B1737-0D87-4481-8D3E-4CE2B1CF11FF}" presName="negativeSpace" presStyleCnt="0"/>
      <dgm:spPr/>
    </dgm:pt>
    <dgm:pt modelId="{2E5DCA1B-222A-4AB5-9053-AA099A4674E0}" type="pres">
      <dgm:prSet presAssocID="{B63B1737-0D87-4481-8D3E-4CE2B1CF11FF}" presName="childText" presStyleLbl="conFgAcc1" presStyleIdx="1" presStyleCnt="2">
        <dgm:presLayoutVars>
          <dgm:bulletEnabled val="1"/>
        </dgm:presLayoutVars>
      </dgm:prSet>
      <dgm:spPr/>
    </dgm:pt>
  </dgm:ptLst>
  <dgm:cxnLst>
    <dgm:cxn modelId="{68DF3801-228E-4D3B-8623-E144CA19642B}" type="presOf" srcId="{90C6BD97-85B2-4FCD-AAE5-D161D3399AEA}" destId="{2CF6D740-5151-427C-A3E3-25EA6C8FD775}" srcOrd="0" destOrd="3" presId="urn:microsoft.com/office/officeart/2005/8/layout/list1"/>
    <dgm:cxn modelId="{6B281103-4542-4B7B-A358-A1749598722C}" type="presOf" srcId="{B63B1737-0D87-4481-8D3E-4CE2B1CF11FF}" destId="{DD11766E-40F1-4058-A152-D8E96E9FC122}" srcOrd="1" destOrd="0" presId="urn:microsoft.com/office/officeart/2005/8/layout/list1"/>
    <dgm:cxn modelId="{723CCD03-1DA3-44F4-AE5D-CA114D978433}" type="presOf" srcId="{8F75AADC-A032-4874-A953-59AC1C0AEBA6}" destId="{2E5DCA1B-222A-4AB5-9053-AA099A4674E0}" srcOrd="0" destOrd="1" presId="urn:microsoft.com/office/officeart/2005/8/layout/list1"/>
    <dgm:cxn modelId="{BEF90B0B-4648-4F8C-A81B-205CA14417C5}" srcId="{4BBDFF37-5928-4B89-9E7B-8422502F5719}" destId="{C4883CD8-BA52-42F9-B2EC-1CE6FBE2AB7D}" srcOrd="4" destOrd="0" parTransId="{BA1C7E64-C9E6-4D77-A865-67AE7D91DE6C}" sibTransId="{FAE3E1E8-4FB2-4221-AABC-59E9D8183B2B}"/>
    <dgm:cxn modelId="{90B94017-19C5-47C6-BD53-80B795590E19}" type="presOf" srcId="{4BBDFF37-5928-4B89-9E7B-8422502F5719}" destId="{AD367AE8-107F-4DEB-B35B-47664A6C9242}" srcOrd="0" destOrd="0" presId="urn:microsoft.com/office/officeart/2005/8/layout/list1"/>
    <dgm:cxn modelId="{E5E7071C-D181-4284-9B86-33624D51EBED}" type="presOf" srcId="{B63B1737-0D87-4481-8D3E-4CE2B1CF11FF}" destId="{559D8696-4F29-4FEC-93FB-2BEF29B6DEF8}" srcOrd="0" destOrd="0" presId="urn:microsoft.com/office/officeart/2005/8/layout/list1"/>
    <dgm:cxn modelId="{F4E7711C-5C91-4752-8170-7255861FD388}" srcId="{4BBDFF37-5928-4B89-9E7B-8422502F5719}" destId="{57028029-5ED2-4B2D-AF3D-D9109607BD86}" srcOrd="2" destOrd="0" parTransId="{EAA5C351-EB75-447C-AF34-87DA32CF66C7}" sibTransId="{77A39D5E-B328-46AD-A01C-28EE700D4E0B}"/>
    <dgm:cxn modelId="{AE2F5621-DDF2-4286-A148-53163C080F3E}" type="presOf" srcId="{29FD26A3-A4BF-43CA-B911-94CE9C07D45E}" destId="{2E5DCA1B-222A-4AB5-9053-AA099A4674E0}" srcOrd="0" destOrd="0" presId="urn:microsoft.com/office/officeart/2005/8/layout/list1"/>
    <dgm:cxn modelId="{AC050B31-709E-4E12-9D35-068A8BFE2B14}" srcId="{4BBDFF37-5928-4B89-9E7B-8422502F5719}" destId="{84576659-3138-41A1-8CAE-D280DDE9EED0}" srcOrd="1" destOrd="0" parTransId="{FA7BD79E-208E-4E2B-A242-1D3F52002269}" sibTransId="{640EB8AC-5D80-48A5-8B43-048D75264EF6}"/>
    <dgm:cxn modelId="{D6188E33-F52F-4257-96D5-885143A43585}" type="presOf" srcId="{C4883CD8-BA52-42F9-B2EC-1CE6FBE2AB7D}" destId="{2CF6D740-5151-427C-A3E3-25EA6C8FD775}" srcOrd="0" destOrd="4" presId="urn:microsoft.com/office/officeart/2005/8/layout/list1"/>
    <dgm:cxn modelId="{02007F3B-36B1-48DA-A67A-583BFA45BC2E}" srcId="{4BBDFF37-5928-4B89-9E7B-8422502F5719}" destId="{5A3276A1-8B69-4F1D-9E7D-26536D6D0290}" srcOrd="5" destOrd="0" parTransId="{680C65D7-082A-45F5-862C-F90EDAEF5571}" sibTransId="{DEBD1D01-8F04-47A5-B4BB-488E5CFED2D8}"/>
    <dgm:cxn modelId="{57796164-F123-4B1C-A01E-551A2B710534}" type="presOf" srcId="{4BBDFF37-5928-4B89-9E7B-8422502F5719}" destId="{17CEAF75-7AAB-4401-A488-249B81D56FFE}" srcOrd="1" destOrd="0" presId="urn:microsoft.com/office/officeart/2005/8/layout/list1"/>
    <dgm:cxn modelId="{AE02B264-41CD-4DB1-90BF-30532EC2B1A9}" type="presOf" srcId="{57028029-5ED2-4B2D-AF3D-D9109607BD86}" destId="{2CF6D740-5151-427C-A3E3-25EA6C8FD775}" srcOrd="0" destOrd="2" presId="urn:microsoft.com/office/officeart/2005/8/layout/list1"/>
    <dgm:cxn modelId="{D6C27650-4559-4DA6-90DB-640BF5B8623D}" type="presOf" srcId="{5A3276A1-8B69-4F1D-9E7D-26536D6D0290}" destId="{2CF6D740-5151-427C-A3E3-25EA6C8FD775}" srcOrd="0" destOrd="5" presId="urn:microsoft.com/office/officeart/2005/8/layout/list1"/>
    <dgm:cxn modelId="{655C8D58-40BF-4093-866E-CB45CA99F56B}" srcId="{BAAC48BF-C714-4C86-B2A4-AFC5553AE8B0}" destId="{4BBDFF37-5928-4B89-9E7B-8422502F5719}" srcOrd="0" destOrd="0" parTransId="{320F0E7D-7760-43D8-97B0-1B0DE280A56E}" sibTransId="{94BBE31F-C58B-4C3E-8E5F-D00B0D23E3D7}"/>
    <dgm:cxn modelId="{19815459-0A40-4A11-A5D7-C5AEB7A4C8FD}" srcId="{B63B1737-0D87-4481-8D3E-4CE2B1CF11FF}" destId="{29FD26A3-A4BF-43CA-B911-94CE9C07D45E}" srcOrd="0" destOrd="0" parTransId="{D7D07A03-AF08-40E3-A92D-B6A43B0B154C}" sibTransId="{0975340F-00FE-4604-ACE9-4606B7826BB1}"/>
    <dgm:cxn modelId="{5BD5A991-5076-402A-AF9A-F7385C5143DE}" srcId="{4BBDFF37-5928-4B89-9E7B-8422502F5719}" destId="{223752D0-D12A-4885-B34D-2EA32A04396D}" srcOrd="0" destOrd="0" parTransId="{C2CCA9B8-6375-4A91-9253-BD8B669C070C}" sibTransId="{63BA6E19-8E7F-4E27-962B-86A6A134338B}"/>
    <dgm:cxn modelId="{2FEEA9A6-BD94-49FB-9208-349EC0D490D3}" srcId="{BAAC48BF-C714-4C86-B2A4-AFC5553AE8B0}" destId="{B63B1737-0D87-4481-8D3E-4CE2B1CF11FF}" srcOrd="1" destOrd="0" parTransId="{5758902E-D96A-4E78-ADAA-15998A95DD84}" sibTransId="{5989858A-57CE-457B-B2DA-5FF5A871700E}"/>
    <dgm:cxn modelId="{72E526B5-954D-4060-B2A9-68C9F451DCE6}" srcId="{B63B1737-0D87-4481-8D3E-4CE2B1CF11FF}" destId="{8F75AADC-A032-4874-A953-59AC1C0AEBA6}" srcOrd="1" destOrd="0" parTransId="{06BE2F08-8EC7-45BE-BEB6-A6797C7F7498}" sibTransId="{2C5A9933-ABE0-4021-A636-8700CAA55980}"/>
    <dgm:cxn modelId="{8C551FC5-50CF-408D-97E6-1003CB38463D}" type="presOf" srcId="{BAAC48BF-C714-4C86-B2A4-AFC5553AE8B0}" destId="{1F9744DF-15B2-437F-9086-23CD091324A2}" srcOrd="0" destOrd="0" presId="urn:microsoft.com/office/officeart/2005/8/layout/list1"/>
    <dgm:cxn modelId="{289465D3-AC92-4C50-989A-2408A4586D95}" type="presOf" srcId="{223752D0-D12A-4885-B34D-2EA32A04396D}" destId="{2CF6D740-5151-427C-A3E3-25EA6C8FD775}" srcOrd="0" destOrd="0" presId="urn:microsoft.com/office/officeart/2005/8/layout/list1"/>
    <dgm:cxn modelId="{CF7415D8-8448-40B3-B27F-E1FD41D8648A}" srcId="{4BBDFF37-5928-4B89-9E7B-8422502F5719}" destId="{90C6BD97-85B2-4FCD-AAE5-D161D3399AEA}" srcOrd="3" destOrd="0" parTransId="{D2C45A4A-DB9A-499D-93C8-59C1928C3891}" sibTransId="{14E4B6F5-541D-424E-BA53-C2E71EECE675}"/>
    <dgm:cxn modelId="{F16C12F4-BEFA-4EE9-B63E-1564BEC14B3C}" type="presOf" srcId="{84576659-3138-41A1-8CAE-D280DDE9EED0}" destId="{2CF6D740-5151-427C-A3E3-25EA6C8FD775}" srcOrd="0" destOrd="1" presId="urn:microsoft.com/office/officeart/2005/8/layout/list1"/>
    <dgm:cxn modelId="{05FCAF90-844E-43E3-AF5F-879E21A43136}" type="presParOf" srcId="{1F9744DF-15B2-437F-9086-23CD091324A2}" destId="{F2CDD282-F144-4B3C-BFD3-846ED436478F}" srcOrd="0" destOrd="0" presId="urn:microsoft.com/office/officeart/2005/8/layout/list1"/>
    <dgm:cxn modelId="{ADCE143C-C330-4E69-9499-6F25E361ADB3}" type="presParOf" srcId="{F2CDD282-F144-4B3C-BFD3-846ED436478F}" destId="{AD367AE8-107F-4DEB-B35B-47664A6C9242}" srcOrd="0" destOrd="0" presId="urn:microsoft.com/office/officeart/2005/8/layout/list1"/>
    <dgm:cxn modelId="{CE3A2B89-DE73-427A-AF5F-FE5872D05759}" type="presParOf" srcId="{F2CDD282-F144-4B3C-BFD3-846ED436478F}" destId="{17CEAF75-7AAB-4401-A488-249B81D56FFE}" srcOrd="1" destOrd="0" presId="urn:microsoft.com/office/officeart/2005/8/layout/list1"/>
    <dgm:cxn modelId="{B060E5E4-2FFC-4A15-9B17-A3F676C19559}" type="presParOf" srcId="{1F9744DF-15B2-437F-9086-23CD091324A2}" destId="{35342B3B-717D-4FB3-8314-2E047A6DB876}" srcOrd="1" destOrd="0" presId="urn:microsoft.com/office/officeart/2005/8/layout/list1"/>
    <dgm:cxn modelId="{BCCA2926-2438-42B5-9D03-8733A0EC8576}" type="presParOf" srcId="{1F9744DF-15B2-437F-9086-23CD091324A2}" destId="{2CF6D740-5151-427C-A3E3-25EA6C8FD775}" srcOrd="2" destOrd="0" presId="urn:microsoft.com/office/officeart/2005/8/layout/list1"/>
    <dgm:cxn modelId="{5A69AAE5-2C58-4803-8721-35F934C6328D}" type="presParOf" srcId="{1F9744DF-15B2-437F-9086-23CD091324A2}" destId="{E7109B2F-C183-4E87-A916-CBCB47749543}" srcOrd="3" destOrd="0" presId="urn:microsoft.com/office/officeart/2005/8/layout/list1"/>
    <dgm:cxn modelId="{F993DAE4-9320-42FB-8E6C-D8EF4C89CF1A}" type="presParOf" srcId="{1F9744DF-15B2-437F-9086-23CD091324A2}" destId="{EB3C825C-6A4B-46BB-AAB0-306BFCFB9AF1}" srcOrd="4" destOrd="0" presId="urn:microsoft.com/office/officeart/2005/8/layout/list1"/>
    <dgm:cxn modelId="{FB6127AB-3CE0-4388-8B9E-09C63E3FDB5D}" type="presParOf" srcId="{EB3C825C-6A4B-46BB-AAB0-306BFCFB9AF1}" destId="{559D8696-4F29-4FEC-93FB-2BEF29B6DEF8}" srcOrd="0" destOrd="0" presId="urn:microsoft.com/office/officeart/2005/8/layout/list1"/>
    <dgm:cxn modelId="{6837A0B2-B5B6-4613-BCB0-AF3F91087150}" type="presParOf" srcId="{EB3C825C-6A4B-46BB-AAB0-306BFCFB9AF1}" destId="{DD11766E-40F1-4058-A152-D8E96E9FC122}" srcOrd="1" destOrd="0" presId="urn:microsoft.com/office/officeart/2005/8/layout/list1"/>
    <dgm:cxn modelId="{FC70EC18-8C93-4EAA-9717-4580509AC388}" type="presParOf" srcId="{1F9744DF-15B2-437F-9086-23CD091324A2}" destId="{81946D0E-F83A-401E-9A80-78E6BE568808}" srcOrd="5" destOrd="0" presId="urn:microsoft.com/office/officeart/2005/8/layout/list1"/>
    <dgm:cxn modelId="{BD86CCD1-EDE1-43C7-8B54-1DC4FDA8E561}" type="presParOf" srcId="{1F9744DF-15B2-437F-9086-23CD091324A2}" destId="{2E5DCA1B-222A-4AB5-9053-AA099A4674E0}" srcOrd="6" destOrd="0" presId="urn:microsoft.com/office/officeart/2005/8/layout/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3C26446-3D8B-41BC-AA59-071ECF6CEE93}" type="doc">
      <dgm:prSet loTypeId="urn:microsoft.com/office/officeart/2005/8/layout/hProcess9" loCatId="process" qsTypeId="urn:microsoft.com/office/officeart/2005/8/quickstyle/simple1" qsCatId="simple" csTypeId="urn:microsoft.com/office/officeart/2005/8/colors/accent6_2" csCatId="accent6" phldr="1"/>
      <dgm:spPr/>
      <dgm:t>
        <a:bodyPr/>
        <a:lstStyle/>
        <a:p>
          <a:endParaRPr lang="en-US"/>
        </a:p>
      </dgm:t>
    </dgm:pt>
    <dgm:pt modelId="{4CD929BD-5D11-4806-ABC0-B66529058E14}">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None/>
          </a:pPr>
          <a:r>
            <a:rPr lang="en-US" b="1" dirty="0">
              <a:solidFill>
                <a:srgbClr val="FFFFFF"/>
              </a:solidFill>
              <a:latin typeface="Myriad Web Pro"/>
              <a:ea typeface="+mn-ea"/>
              <a:cs typeface="+mn-cs"/>
            </a:rPr>
            <a:t>PREPARE</a:t>
          </a:r>
        </a:p>
      </dgm:t>
    </dgm:pt>
    <dgm:pt modelId="{55EE676D-69E2-4D6F-9C54-73D4A2FEDBCD}" type="parTrans" cxnId="{14380A58-2441-4963-AC5B-46DFA6D6FD49}">
      <dgm:prSet/>
      <dgm:spPr/>
      <dgm:t>
        <a:bodyPr/>
        <a:lstStyle/>
        <a:p>
          <a:endParaRPr lang="en-US"/>
        </a:p>
      </dgm:t>
    </dgm:pt>
    <dgm:pt modelId="{692BE912-BCF7-4832-8EA3-0C276A00E0BB}" type="sibTrans" cxnId="{14380A58-2441-4963-AC5B-46DFA6D6FD49}">
      <dgm:prSet/>
      <dgm:spPr/>
      <dgm:t>
        <a:bodyPr/>
        <a:lstStyle/>
        <a:p>
          <a:endParaRPr lang="en-US"/>
        </a:p>
      </dgm:t>
    </dgm:pt>
    <dgm:pt modelId="{971DC3CB-B3F6-491D-A149-F18C29C672BC}">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Objectives</a:t>
          </a:r>
        </a:p>
      </dgm:t>
    </dgm:pt>
    <dgm:pt modelId="{A93F09FD-3C4C-4573-850A-9A116B2829F5}" type="parTrans" cxnId="{681149AB-6115-407C-8A3E-D2DBA5C9DAAA}">
      <dgm:prSet/>
      <dgm:spPr/>
      <dgm:t>
        <a:bodyPr/>
        <a:lstStyle/>
        <a:p>
          <a:endParaRPr lang="en-US"/>
        </a:p>
      </dgm:t>
    </dgm:pt>
    <dgm:pt modelId="{F0245754-0F3A-426F-BF66-A03B160C5D8F}" type="sibTrans" cxnId="{681149AB-6115-407C-8A3E-D2DBA5C9DAAA}">
      <dgm:prSet/>
      <dgm:spPr/>
      <dgm:t>
        <a:bodyPr/>
        <a:lstStyle/>
        <a:p>
          <a:endParaRPr lang="en-US"/>
        </a:p>
      </dgm:t>
    </dgm:pt>
    <dgm:pt modelId="{E5EE1A64-1589-4B81-A40A-0820A0514982}">
      <dgm:prSet phldrT="[Text]"/>
      <dgm:spPr>
        <a:xfrm>
          <a:off x="2202530"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gm:spPr>
      <dgm:t>
        <a:bodyPr/>
        <a:lstStyle/>
        <a:p>
          <a:pPr>
            <a:buNone/>
          </a:pPr>
          <a:r>
            <a:rPr lang="en-US" b="1" dirty="0">
              <a:solidFill>
                <a:srgbClr val="FFFFFF"/>
              </a:solidFill>
              <a:latin typeface="Myriad Web Pro"/>
              <a:ea typeface="+mn-ea"/>
              <a:cs typeface="+mn-cs"/>
            </a:rPr>
            <a:t>CONDUCT</a:t>
          </a:r>
        </a:p>
      </dgm:t>
    </dgm:pt>
    <dgm:pt modelId="{07B48B9C-8F43-4ADC-9132-2B937E5F56AC}" type="parTrans" cxnId="{0C6C1258-B077-449A-9C91-3C258DE381C7}">
      <dgm:prSet/>
      <dgm:spPr/>
      <dgm:t>
        <a:bodyPr/>
        <a:lstStyle/>
        <a:p>
          <a:endParaRPr lang="en-US"/>
        </a:p>
      </dgm:t>
    </dgm:pt>
    <dgm:pt modelId="{B6DE7977-D934-4557-8383-D5D3AC41A6C1}" type="sibTrans" cxnId="{0C6C1258-B077-449A-9C91-3C258DE381C7}">
      <dgm:prSet/>
      <dgm:spPr/>
      <dgm:t>
        <a:bodyPr/>
        <a:lstStyle/>
        <a:p>
          <a:endParaRPr lang="en-US"/>
        </a:p>
      </dgm:t>
    </dgm:pt>
    <dgm:pt modelId="{8A42789B-6EDA-4422-A6A3-4A8E3D2AD3A3}">
      <dgm:prSet phldrT="[Text]"/>
      <dgm:spPr>
        <a:xfrm>
          <a:off x="2202530"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gm:spPr>
      <dgm:t>
        <a:bodyPr/>
        <a:lstStyle/>
        <a:p>
          <a:pPr>
            <a:buChar char="•"/>
          </a:pPr>
          <a:r>
            <a:rPr lang="en-US" dirty="0">
              <a:solidFill>
                <a:srgbClr val="FFFFFF"/>
              </a:solidFill>
              <a:latin typeface="Myriad Web Pro"/>
              <a:ea typeface="+mn-ea"/>
              <a:cs typeface="+mn-cs"/>
            </a:rPr>
            <a:t>Just-in-time training</a:t>
          </a:r>
        </a:p>
      </dgm:t>
    </dgm:pt>
    <dgm:pt modelId="{88DF4A12-3C4A-4C0E-8AEB-4A5057DB0033}" type="parTrans" cxnId="{B500ECC3-D7D4-4561-9D9B-DE49D470B434}">
      <dgm:prSet/>
      <dgm:spPr/>
      <dgm:t>
        <a:bodyPr/>
        <a:lstStyle/>
        <a:p>
          <a:endParaRPr lang="en-US"/>
        </a:p>
      </dgm:t>
    </dgm:pt>
    <dgm:pt modelId="{692E0C01-74EB-4557-A6B1-883846D8A65B}" type="sibTrans" cxnId="{B500ECC3-D7D4-4561-9D9B-DE49D470B434}">
      <dgm:prSet/>
      <dgm:spPr/>
      <dgm:t>
        <a:bodyPr/>
        <a:lstStyle/>
        <a:p>
          <a:endParaRPr lang="en-US"/>
        </a:p>
      </dgm:t>
    </dgm:pt>
    <dgm:pt modelId="{295ED938-B437-4DE9-A713-2A7F8964928E}">
      <dgm:prSet phldrT="[Text]"/>
      <dgm:spPr>
        <a:xfrm>
          <a:off x="4400708"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None/>
          </a:pPr>
          <a:r>
            <a:rPr lang="en-US" b="1" dirty="0">
              <a:solidFill>
                <a:srgbClr val="FFFFFF"/>
              </a:solidFill>
              <a:latin typeface="Myriad Web Pro"/>
              <a:ea typeface="+mn-ea"/>
              <a:cs typeface="+mn-cs"/>
            </a:rPr>
            <a:t>ANALYZE</a:t>
          </a:r>
        </a:p>
      </dgm:t>
    </dgm:pt>
    <dgm:pt modelId="{55AF5645-7280-48A8-9D92-536392A59497}" type="parTrans" cxnId="{B79C97E8-5283-4DC9-A9DE-FCC17423CEBA}">
      <dgm:prSet/>
      <dgm:spPr/>
      <dgm:t>
        <a:bodyPr/>
        <a:lstStyle/>
        <a:p>
          <a:endParaRPr lang="en-US"/>
        </a:p>
      </dgm:t>
    </dgm:pt>
    <dgm:pt modelId="{C6D2100E-CA2D-4EE9-AC22-C84CFAC29DBA}" type="sibTrans" cxnId="{B79C97E8-5283-4DC9-A9DE-FCC17423CEBA}">
      <dgm:prSet/>
      <dgm:spPr/>
      <dgm:t>
        <a:bodyPr/>
        <a:lstStyle/>
        <a:p>
          <a:endParaRPr lang="en-US"/>
        </a:p>
      </dgm:t>
    </dgm:pt>
    <dgm:pt modelId="{E58FE9F4-4358-4FF6-87A9-28A5555A0014}">
      <dgm:prSet phldrT="[Text]"/>
      <dgm:spPr>
        <a:xfrm>
          <a:off x="4400708"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Weighted data</a:t>
          </a:r>
        </a:p>
      </dgm:t>
    </dgm:pt>
    <dgm:pt modelId="{618A3687-E7E6-4BB2-9A85-36C0339918BD}" type="parTrans" cxnId="{2677555B-447D-45B3-977A-AC6F7A1CA515}">
      <dgm:prSet/>
      <dgm:spPr/>
      <dgm:t>
        <a:bodyPr/>
        <a:lstStyle/>
        <a:p>
          <a:endParaRPr lang="en-US"/>
        </a:p>
      </dgm:t>
    </dgm:pt>
    <dgm:pt modelId="{98930251-B8E1-48AF-A7E5-36E34A38ACCA}" type="sibTrans" cxnId="{2677555B-447D-45B3-977A-AC6F7A1CA515}">
      <dgm:prSet/>
      <dgm:spPr/>
      <dgm:t>
        <a:bodyPr/>
        <a:lstStyle/>
        <a:p>
          <a:endParaRPr lang="en-US"/>
        </a:p>
      </dgm:t>
    </dgm:pt>
    <dgm:pt modelId="{22BDCA10-9B4D-4B73-A51F-58A905104B7C}">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None/>
          </a:pPr>
          <a:r>
            <a:rPr lang="en-US" b="1" dirty="0">
              <a:solidFill>
                <a:srgbClr val="FFFFFF"/>
              </a:solidFill>
              <a:latin typeface="Myriad Web Pro"/>
              <a:ea typeface="+mn-ea"/>
              <a:cs typeface="+mn-cs"/>
            </a:rPr>
            <a:t>REPORT</a:t>
          </a:r>
        </a:p>
      </dgm:t>
    </dgm:pt>
    <dgm:pt modelId="{58FACCA5-0D39-4921-B923-65282A32EC62}" type="parTrans" cxnId="{DE6871C2-8A7A-4224-9326-782C8477905A}">
      <dgm:prSet/>
      <dgm:spPr/>
      <dgm:t>
        <a:bodyPr/>
        <a:lstStyle/>
        <a:p>
          <a:endParaRPr lang="en-US"/>
        </a:p>
      </dgm:t>
    </dgm:pt>
    <dgm:pt modelId="{697740D5-C103-40B1-842E-6D6879B6BDD3}" type="sibTrans" cxnId="{DE6871C2-8A7A-4224-9326-782C8477905A}">
      <dgm:prSet/>
      <dgm:spPr/>
      <dgm:t>
        <a:bodyPr/>
        <a:lstStyle/>
        <a:p>
          <a:endParaRPr lang="en-US"/>
        </a:p>
      </dgm:t>
    </dgm:pt>
    <dgm:pt modelId="{B517C621-1213-48EE-8463-8917FF305DFE}">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Interpret data</a:t>
          </a:r>
        </a:p>
      </dgm:t>
    </dgm:pt>
    <dgm:pt modelId="{FE7B6783-798E-4F53-B32C-FD4DC26CA575}" type="parTrans" cxnId="{D899F1A9-4B36-4A2D-89E2-83439AEBD71A}">
      <dgm:prSet/>
      <dgm:spPr/>
      <dgm:t>
        <a:bodyPr/>
        <a:lstStyle/>
        <a:p>
          <a:endParaRPr lang="en-US"/>
        </a:p>
      </dgm:t>
    </dgm:pt>
    <dgm:pt modelId="{E908B938-5AE4-4608-A989-E208AFF7912C}" type="sibTrans" cxnId="{D899F1A9-4B36-4A2D-89E2-83439AEBD71A}">
      <dgm:prSet/>
      <dgm:spPr/>
      <dgm:t>
        <a:bodyPr/>
        <a:lstStyle/>
        <a:p>
          <a:endParaRPr lang="en-US"/>
        </a:p>
      </dgm:t>
    </dgm:pt>
    <dgm:pt modelId="{33B8EBD7-85F0-4312-A77E-975A5D2554FB}">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Assessment area</a:t>
          </a:r>
        </a:p>
      </dgm:t>
    </dgm:pt>
    <dgm:pt modelId="{74B0EF46-EDB8-41B5-8572-20A8DF111EBD}" type="parTrans" cxnId="{21A79633-AD08-4A72-BAAD-43F3F71F1958}">
      <dgm:prSet/>
      <dgm:spPr/>
      <dgm:t>
        <a:bodyPr/>
        <a:lstStyle/>
        <a:p>
          <a:endParaRPr lang="en-US"/>
        </a:p>
      </dgm:t>
    </dgm:pt>
    <dgm:pt modelId="{76C8C42A-F479-427E-AC12-E8A19912DF42}" type="sibTrans" cxnId="{21A79633-AD08-4A72-BAAD-43F3F71F1958}">
      <dgm:prSet/>
      <dgm:spPr/>
      <dgm:t>
        <a:bodyPr/>
        <a:lstStyle/>
        <a:p>
          <a:endParaRPr lang="en-US"/>
        </a:p>
      </dgm:t>
    </dgm:pt>
    <dgm:pt modelId="{4A8444D7-719B-4E86-B645-1038751CB221}">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Forms (survey, etc.)</a:t>
          </a:r>
        </a:p>
      </dgm:t>
    </dgm:pt>
    <dgm:pt modelId="{FF599930-B071-4CF7-A758-D986F16D4DAD}" type="parTrans" cxnId="{E2C2BE28-2A12-49BC-AA4E-2BD2B7809A18}">
      <dgm:prSet/>
      <dgm:spPr/>
      <dgm:t>
        <a:bodyPr/>
        <a:lstStyle/>
        <a:p>
          <a:endParaRPr lang="en-US"/>
        </a:p>
      </dgm:t>
    </dgm:pt>
    <dgm:pt modelId="{88FB53FD-FD68-4F65-9CFA-65FE1F998444}" type="sibTrans" cxnId="{E2C2BE28-2A12-49BC-AA4E-2BD2B7809A18}">
      <dgm:prSet/>
      <dgm:spPr/>
      <dgm:t>
        <a:bodyPr/>
        <a:lstStyle/>
        <a:p>
          <a:endParaRPr lang="en-US"/>
        </a:p>
      </dgm:t>
    </dgm:pt>
    <dgm:pt modelId="{9AD40A1B-1EA8-4DE6-B51B-9FE92160DDBB}">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1</a:t>
          </a:r>
          <a:r>
            <a:rPr lang="en-US" baseline="30000" dirty="0">
              <a:solidFill>
                <a:srgbClr val="FFFFFF"/>
              </a:solidFill>
              <a:latin typeface="Myriad Web Pro"/>
              <a:ea typeface="+mn-ea"/>
              <a:cs typeface="+mn-cs"/>
            </a:rPr>
            <a:t>st</a:t>
          </a:r>
          <a:r>
            <a:rPr lang="en-US" dirty="0">
              <a:solidFill>
                <a:srgbClr val="FFFFFF"/>
              </a:solidFill>
              <a:latin typeface="Myriad Web Pro"/>
              <a:ea typeface="+mn-ea"/>
              <a:cs typeface="+mn-cs"/>
            </a:rPr>
            <a:t> stage sampling (30 clusters)</a:t>
          </a:r>
        </a:p>
      </dgm:t>
    </dgm:pt>
    <dgm:pt modelId="{5605E39D-ED2F-4E43-9C20-C96855977454}" type="parTrans" cxnId="{66DC57D4-C8DA-4072-BF15-C8C2A0176F51}">
      <dgm:prSet/>
      <dgm:spPr/>
      <dgm:t>
        <a:bodyPr/>
        <a:lstStyle/>
        <a:p>
          <a:endParaRPr lang="en-US"/>
        </a:p>
      </dgm:t>
    </dgm:pt>
    <dgm:pt modelId="{B0E818B8-CEB1-42AC-ABE1-B0D304492C36}" type="sibTrans" cxnId="{66DC57D4-C8DA-4072-BF15-C8C2A0176F51}">
      <dgm:prSet/>
      <dgm:spPr/>
      <dgm:t>
        <a:bodyPr/>
        <a:lstStyle/>
        <a:p>
          <a:endParaRPr lang="en-US"/>
        </a:p>
      </dgm:t>
    </dgm:pt>
    <dgm:pt modelId="{43FC7E75-B855-4807-8C75-E982FAF264FE}">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Share results</a:t>
          </a:r>
        </a:p>
      </dgm:t>
    </dgm:pt>
    <dgm:pt modelId="{F485D6E7-8DD4-41CC-85BA-4048F3CDB4E6}" type="parTrans" cxnId="{68059336-714C-44FA-8392-EBEE5DD0088B}">
      <dgm:prSet/>
      <dgm:spPr/>
      <dgm:t>
        <a:bodyPr/>
        <a:lstStyle/>
        <a:p>
          <a:endParaRPr lang="en-US"/>
        </a:p>
      </dgm:t>
    </dgm:pt>
    <dgm:pt modelId="{7A417797-982D-4E2F-8D33-F36795FA196B}" type="sibTrans" cxnId="{68059336-714C-44FA-8392-EBEE5DD0088B}">
      <dgm:prSet/>
      <dgm:spPr/>
      <dgm:t>
        <a:bodyPr/>
        <a:lstStyle/>
        <a:p>
          <a:endParaRPr lang="en-US"/>
        </a:p>
      </dgm:t>
    </dgm:pt>
    <dgm:pt modelId="{02C3D017-577D-4EBC-A2DF-DA1524204934}">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Write report</a:t>
          </a:r>
        </a:p>
      </dgm:t>
    </dgm:pt>
    <dgm:pt modelId="{8EBB9B57-3E1A-4F31-8C51-92C5C6DF41E7}" type="parTrans" cxnId="{972D08F7-81AF-4B48-845D-CC90DDF9D965}">
      <dgm:prSet/>
      <dgm:spPr/>
      <dgm:t>
        <a:bodyPr/>
        <a:lstStyle/>
        <a:p>
          <a:endParaRPr lang="en-US"/>
        </a:p>
      </dgm:t>
    </dgm:pt>
    <dgm:pt modelId="{5FFA68DF-2B04-4A3A-B5C4-EDB21A3CF2B1}" type="sibTrans" cxnId="{972D08F7-81AF-4B48-845D-CC90DDF9D965}">
      <dgm:prSet/>
      <dgm:spPr/>
      <dgm:t>
        <a:bodyPr/>
        <a:lstStyle/>
        <a:p>
          <a:endParaRPr lang="en-US"/>
        </a:p>
      </dgm:t>
    </dgm:pt>
    <dgm:pt modelId="{2B7DE2C9-5EE9-4E56-BD11-9277200D0073}">
      <dgm:prSet phldrT="[Text]"/>
      <dgm:spPr>
        <a:xfrm>
          <a:off x="2202530"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gm:spPr>
      <dgm:t>
        <a:bodyPr/>
        <a:lstStyle/>
        <a:p>
          <a:pPr>
            <a:buChar char="•"/>
          </a:pPr>
          <a:r>
            <a:rPr lang="en-US" dirty="0">
              <a:solidFill>
                <a:srgbClr val="FFFFFF"/>
              </a:solidFill>
              <a:latin typeface="Myriad Web Pro"/>
              <a:ea typeface="+mn-ea"/>
              <a:cs typeface="+mn-cs"/>
            </a:rPr>
            <a:t>2</a:t>
          </a:r>
          <a:r>
            <a:rPr lang="en-US" baseline="30000" dirty="0">
              <a:solidFill>
                <a:srgbClr val="FFFFFF"/>
              </a:solidFill>
              <a:latin typeface="Myriad Web Pro"/>
              <a:ea typeface="+mn-ea"/>
              <a:cs typeface="+mn-cs"/>
            </a:rPr>
            <a:t>nd</a:t>
          </a:r>
          <a:r>
            <a:rPr lang="en-US" dirty="0">
              <a:solidFill>
                <a:srgbClr val="FFFFFF"/>
              </a:solidFill>
              <a:latin typeface="Myriad Web Pro"/>
              <a:ea typeface="+mn-ea"/>
              <a:cs typeface="+mn-cs"/>
            </a:rPr>
            <a:t> stage sampling  (7 households)</a:t>
          </a:r>
        </a:p>
      </dgm:t>
    </dgm:pt>
    <dgm:pt modelId="{D2FE9B23-837B-40CC-9F08-63967098F90F}" type="parTrans" cxnId="{3CE46BA6-01C5-4C9D-98BF-E0F35E96AD8F}">
      <dgm:prSet/>
      <dgm:spPr/>
      <dgm:t>
        <a:bodyPr/>
        <a:lstStyle/>
        <a:p>
          <a:endParaRPr lang="en-US"/>
        </a:p>
      </dgm:t>
    </dgm:pt>
    <dgm:pt modelId="{A3045C5A-4971-451D-856F-62C3DA83D206}" type="sibTrans" cxnId="{3CE46BA6-01C5-4C9D-98BF-E0F35E96AD8F}">
      <dgm:prSet/>
      <dgm:spPr/>
      <dgm:t>
        <a:bodyPr/>
        <a:lstStyle/>
        <a:p>
          <a:endParaRPr lang="en-US"/>
        </a:p>
      </dgm:t>
    </dgm:pt>
    <dgm:pt modelId="{86529A04-89D6-4B78-90FB-A2D6117C4FE6}">
      <dgm:prSet phldrT="[Text]"/>
      <dgm:spPr>
        <a:xfrm>
          <a:off x="2202530"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gm:spPr>
      <dgm:t>
        <a:bodyPr/>
        <a:lstStyle/>
        <a:p>
          <a:pPr>
            <a:buChar char="•"/>
          </a:pPr>
          <a:r>
            <a:rPr lang="en-US" dirty="0">
              <a:solidFill>
                <a:srgbClr val="FFFFFF"/>
              </a:solidFill>
              <a:latin typeface="Myriad Web Pro"/>
              <a:ea typeface="+mn-ea"/>
              <a:cs typeface="+mn-cs"/>
            </a:rPr>
            <a:t>Interview teams</a:t>
          </a:r>
        </a:p>
      </dgm:t>
    </dgm:pt>
    <dgm:pt modelId="{8AF23FAB-D035-4710-A09B-67E49087812A}" type="parTrans" cxnId="{DEF3678E-ECC0-4020-B332-903E01878F08}">
      <dgm:prSet/>
      <dgm:spPr/>
      <dgm:t>
        <a:bodyPr/>
        <a:lstStyle/>
        <a:p>
          <a:endParaRPr lang="en-US"/>
        </a:p>
      </dgm:t>
    </dgm:pt>
    <dgm:pt modelId="{39BEB8D9-7220-4F3D-9ED7-AAD32677958F}" type="sibTrans" cxnId="{DEF3678E-ECC0-4020-B332-903E01878F08}">
      <dgm:prSet/>
      <dgm:spPr/>
      <dgm:t>
        <a:bodyPr/>
        <a:lstStyle/>
        <a:p>
          <a:endParaRPr lang="en-US"/>
        </a:p>
      </dgm:t>
    </dgm:pt>
    <dgm:pt modelId="{CE9C6DB1-040A-4695-8D0E-3DBCAA516CE5}">
      <dgm:prSet phldrT="[Text]"/>
      <dgm:spPr>
        <a:xfrm>
          <a:off x="4400708"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Tracking form</a:t>
          </a:r>
        </a:p>
      </dgm:t>
    </dgm:pt>
    <dgm:pt modelId="{FF8E80B9-D472-4B4B-806B-51FE0269C702}" type="parTrans" cxnId="{6A30A57B-A2E3-4AF0-B5EF-8F45698C985C}">
      <dgm:prSet/>
      <dgm:spPr/>
      <dgm:t>
        <a:bodyPr/>
        <a:lstStyle/>
        <a:p>
          <a:endParaRPr lang="en-US"/>
        </a:p>
      </dgm:t>
    </dgm:pt>
    <dgm:pt modelId="{356A1566-61F2-47E4-BA2C-FA0E526CB6F5}" type="sibTrans" cxnId="{6A30A57B-A2E3-4AF0-B5EF-8F45698C985C}">
      <dgm:prSet/>
      <dgm:spPr/>
      <dgm:t>
        <a:bodyPr/>
        <a:lstStyle/>
        <a:p>
          <a:endParaRPr lang="en-US"/>
        </a:p>
      </dgm:t>
    </dgm:pt>
    <dgm:pt modelId="{F57E858F-8F9C-4510-AB81-4AA3C682B48D}" type="pres">
      <dgm:prSet presAssocID="{F3C26446-3D8B-41BC-AA59-071ECF6CEE93}" presName="CompostProcess" presStyleCnt="0">
        <dgm:presLayoutVars>
          <dgm:dir/>
          <dgm:resizeHandles val="exact"/>
        </dgm:presLayoutVars>
      </dgm:prSet>
      <dgm:spPr/>
    </dgm:pt>
    <dgm:pt modelId="{E1645E39-E3B2-452B-85E9-6C80F618D3A1}" type="pres">
      <dgm:prSet presAssocID="{F3C26446-3D8B-41BC-AA59-071ECF6CEE93}" presName="arrow" presStyleLbl="bgShp" presStyleIdx="0" presStyleCnt="1"/>
      <dgm:spPr>
        <a:xfrm>
          <a:off x="652255" y="0"/>
          <a:ext cx="7392229" cy="4742346"/>
        </a:xfrm>
        <a:prstGeom prst="rightArrow">
          <a:avLst/>
        </a:prstGeom>
        <a:solidFill>
          <a:srgbClr val="008265"/>
        </a:solidFill>
        <a:ln>
          <a:noFill/>
        </a:ln>
        <a:effectLst/>
      </dgm:spPr>
    </dgm:pt>
    <dgm:pt modelId="{4D7A412A-3A52-4258-BEC3-6BEEEB14ACD9}" type="pres">
      <dgm:prSet presAssocID="{F3C26446-3D8B-41BC-AA59-071ECF6CEE93}" presName="linearProcess" presStyleCnt="0"/>
      <dgm:spPr/>
    </dgm:pt>
    <dgm:pt modelId="{451CB87E-707D-44A5-A7DE-9F15C3392895}" type="pres">
      <dgm:prSet presAssocID="{4CD929BD-5D11-4806-ABC0-B66529058E14}" presName="textNode" presStyleLbl="node1" presStyleIdx="0" presStyleCnt="4">
        <dgm:presLayoutVars>
          <dgm:bulletEnabled val="1"/>
        </dgm:presLayoutVars>
      </dgm:prSet>
      <dgm:spPr/>
    </dgm:pt>
    <dgm:pt modelId="{9506C615-A343-4C62-8E13-4E4D9D1EE4C2}" type="pres">
      <dgm:prSet presAssocID="{692BE912-BCF7-4832-8EA3-0C276A00E0BB}" presName="sibTrans" presStyleCnt="0"/>
      <dgm:spPr/>
    </dgm:pt>
    <dgm:pt modelId="{58CFFAC9-98E5-49AF-B684-7934CA762035}" type="pres">
      <dgm:prSet presAssocID="{E5EE1A64-1589-4B81-A40A-0820A0514982}" presName="textNode" presStyleLbl="node1" presStyleIdx="1" presStyleCnt="4">
        <dgm:presLayoutVars>
          <dgm:bulletEnabled val="1"/>
        </dgm:presLayoutVars>
      </dgm:prSet>
      <dgm:spPr/>
    </dgm:pt>
    <dgm:pt modelId="{C3803F2F-B27D-4CAB-A28E-6D00A7C8579A}" type="pres">
      <dgm:prSet presAssocID="{B6DE7977-D934-4557-8383-D5D3AC41A6C1}" presName="sibTrans" presStyleCnt="0"/>
      <dgm:spPr/>
    </dgm:pt>
    <dgm:pt modelId="{18D770A3-FBB3-4599-ABF4-C7CCD7C1BE5B}" type="pres">
      <dgm:prSet presAssocID="{295ED938-B437-4DE9-A713-2A7F8964928E}" presName="textNode" presStyleLbl="node1" presStyleIdx="2" presStyleCnt="4">
        <dgm:presLayoutVars>
          <dgm:bulletEnabled val="1"/>
        </dgm:presLayoutVars>
      </dgm:prSet>
      <dgm:spPr/>
    </dgm:pt>
    <dgm:pt modelId="{56E5C790-9CF2-4F1E-9D1C-CC6218569B7A}" type="pres">
      <dgm:prSet presAssocID="{C6D2100E-CA2D-4EE9-AC22-C84CFAC29DBA}" presName="sibTrans" presStyleCnt="0"/>
      <dgm:spPr/>
    </dgm:pt>
    <dgm:pt modelId="{802E2BE8-5C36-45BC-96C6-C5F5DE298CA2}" type="pres">
      <dgm:prSet presAssocID="{22BDCA10-9B4D-4B73-A51F-58A905104B7C}" presName="textNode" presStyleLbl="node1" presStyleIdx="3" presStyleCnt="4">
        <dgm:presLayoutVars>
          <dgm:bulletEnabled val="1"/>
        </dgm:presLayoutVars>
      </dgm:prSet>
      <dgm:spPr/>
    </dgm:pt>
  </dgm:ptLst>
  <dgm:cxnLst>
    <dgm:cxn modelId="{08396B02-9699-4A3F-AC33-895C1508A376}" type="presOf" srcId="{E5EE1A64-1589-4B81-A40A-0820A0514982}" destId="{58CFFAC9-98E5-49AF-B684-7934CA762035}" srcOrd="0" destOrd="0" presId="urn:microsoft.com/office/officeart/2005/8/layout/hProcess9"/>
    <dgm:cxn modelId="{5359611D-35AF-4D43-8408-1AD19C93B5D3}" type="presOf" srcId="{02C3D017-577D-4EBC-A2DF-DA1524204934}" destId="{802E2BE8-5C36-45BC-96C6-C5F5DE298CA2}" srcOrd="0" destOrd="2" presId="urn:microsoft.com/office/officeart/2005/8/layout/hProcess9"/>
    <dgm:cxn modelId="{E2C2BE28-2A12-49BC-AA4E-2BD2B7809A18}" srcId="{4CD929BD-5D11-4806-ABC0-B66529058E14}" destId="{4A8444D7-719B-4E86-B645-1038751CB221}" srcOrd="2" destOrd="0" parTransId="{FF599930-B071-4CF7-A758-D986F16D4DAD}" sibTransId="{88FB53FD-FD68-4F65-9CFA-65FE1F998444}"/>
    <dgm:cxn modelId="{B4CB772D-78AA-415B-8114-A6DCDBB356C8}" type="presOf" srcId="{B517C621-1213-48EE-8463-8917FF305DFE}" destId="{802E2BE8-5C36-45BC-96C6-C5F5DE298CA2}" srcOrd="0" destOrd="1" presId="urn:microsoft.com/office/officeart/2005/8/layout/hProcess9"/>
    <dgm:cxn modelId="{1D65FD32-D1ED-4862-91F8-DB2892A92931}" type="presOf" srcId="{33B8EBD7-85F0-4312-A77E-975A5D2554FB}" destId="{451CB87E-707D-44A5-A7DE-9F15C3392895}" srcOrd="0" destOrd="2" presId="urn:microsoft.com/office/officeart/2005/8/layout/hProcess9"/>
    <dgm:cxn modelId="{21A79633-AD08-4A72-BAAD-43F3F71F1958}" srcId="{4CD929BD-5D11-4806-ABC0-B66529058E14}" destId="{33B8EBD7-85F0-4312-A77E-975A5D2554FB}" srcOrd="1" destOrd="0" parTransId="{74B0EF46-EDB8-41B5-8572-20A8DF111EBD}" sibTransId="{76C8C42A-F479-427E-AC12-E8A19912DF42}"/>
    <dgm:cxn modelId="{68059336-714C-44FA-8392-EBEE5DD0088B}" srcId="{22BDCA10-9B4D-4B73-A51F-58A905104B7C}" destId="{43FC7E75-B855-4807-8C75-E982FAF264FE}" srcOrd="2" destOrd="0" parTransId="{F485D6E7-8DD4-41CC-85BA-4048F3CDB4E6}" sibTransId="{7A417797-982D-4E2F-8D33-F36795FA196B}"/>
    <dgm:cxn modelId="{AF4FFA38-6FA3-4721-9472-E3842B66F87F}" type="presOf" srcId="{295ED938-B437-4DE9-A713-2A7F8964928E}" destId="{18D770A3-FBB3-4599-ABF4-C7CCD7C1BE5B}" srcOrd="0" destOrd="0" presId="urn:microsoft.com/office/officeart/2005/8/layout/hProcess9"/>
    <dgm:cxn modelId="{2677555B-447D-45B3-977A-AC6F7A1CA515}" srcId="{295ED938-B437-4DE9-A713-2A7F8964928E}" destId="{E58FE9F4-4358-4FF6-87A9-28A5555A0014}" srcOrd="0" destOrd="0" parTransId="{618A3687-E7E6-4BB2-9A85-36C0339918BD}" sibTransId="{98930251-B8E1-48AF-A7E5-36E34A38ACCA}"/>
    <dgm:cxn modelId="{A7B6BA42-7968-4584-8ED5-BC1CF593A831}" type="presOf" srcId="{8A42789B-6EDA-4422-A6A3-4A8E3D2AD3A3}" destId="{58CFFAC9-98E5-49AF-B684-7934CA762035}" srcOrd="0" destOrd="1" presId="urn:microsoft.com/office/officeart/2005/8/layout/hProcess9"/>
    <dgm:cxn modelId="{1339AA49-2950-4D31-9214-62E77BB4179D}" type="presOf" srcId="{86529A04-89D6-4B78-90FB-A2D6117C4FE6}" destId="{58CFFAC9-98E5-49AF-B684-7934CA762035}" srcOrd="0" destOrd="2" presId="urn:microsoft.com/office/officeart/2005/8/layout/hProcess9"/>
    <dgm:cxn modelId="{524FA66F-A9F2-4A92-B666-7A3943F4464E}" type="presOf" srcId="{4A8444D7-719B-4E86-B645-1038751CB221}" destId="{451CB87E-707D-44A5-A7DE-9F15C3392895}" srcOrd="0" destOrd="3" presId="urn:microsoft.com/office/officeart/2005/8/layout/hProcess9"/>
    <dgm:cxn modelId="{14380A58-2441-4963-AC5B-46DFA6D6FD49}" srcId="{F3C26446-3D8B-41BC-AA59-071ECF6CEE93}" destId="{4CD929BD-5D11-4806-ABC0-B66529058E14}" srcOrd="0" destOrd="0" parTransId="{55EE676D-69E2-4D6F-9C54-73D4A2FEDBCD}" sibTransId="{692BE912-BCF7-4832-8EA3-0C276A00E0BB}"/>
    <dgm:cxn modelId="{0C6C1258-B077-449A-9C91-3C258DE381C7}" srcId="{F3C26446-3D8B-41BC-AA59-071ECF6CEE93}" destId="{E5EE1A64-1589-4B81-A40A-0820A0514982}" srcOrd="1" destOrd="0" parTransId="{07B48B9C-8F43-4ADC-9132-2B937E5F56AC}" sibTransId="{B6DE7977-D934-4557-8383-D5D3AC41A6C1}"/>
    <dgm:cxn modelId="{4923055A-0171-48B9-B153-7D148F54A70D}" type="presOf" srcId="{9AD40A1B-1EA8-4DE6-B51B-9FE92160DDBB}" destId="{451CB87E-707D-44A5-A7DE-9F15C3392895}" srcOrd="0" destOrd="4" presId="urn:microsoft.com/office/officeart/2005/8/layout/hProcess9"/>
    <dgm:cxn modelId="{6A30A57B-A2E3-4AF0-B5EF-8F45698C985C}" srcId="{295ED938-B437-4DE9-A713-2A7F8964928E}" destId="{CE9C6DB1-040A-4695-8D0E-3DBCAA516CE5}" srcOrd="1" destOrd="0" parTransId="{FF8E80B9-D472-4B4B-806B-51FE0269C702}" sibTransId="{356A1566-61F2-47E4-BA2C-FA0E526CB6F5}"/>
    <dgm:cxn modelId="{B3D95088-D430-4226-A045-19D604730B78}" type="presOf" srcId="{2B7DE2C9-5EE9-4E56-BD11-9277200D0073}" destId="{58CFFAC9-98E5-49AF-B684-7934CA762035}" srcOrd="0" destOrd="3" presId="urn:microsoft.com/office/officeart/2005/8/layout/hProcess9"/>
    <dgm:cxn modelId="{DEF3678E-ECC0-4020-B332-903E01878F08}" srcId="{E5EE1A64-1589-4B81-A40A-0820A0514982}" destId="{86529A04-89D6-4B78-90FB-A2D6117C4FE6}" srcOrd="1" destOrd="0" parTransId="{8AF23FAB-D035-4710-A09B-67E49087812A}" sibTransId="{39BEB8D9-7220-4F3D-9ED7-AAD32677958F}"/>
    <dgm:cxn modelId="{8F478195-5266-422C-A661-F039BDEE8129}" type="presOf" srcId="{22BDCA10-9B4D-4B73-A51F-58A905104B7C}" destId="{802E2BE8-5C36-45BC-96C6-C5F5DE298CA2}" srcOrd="0" destOrd="0" presId="urn:microsoft.com/office/officeart/2005/8/layout/hProcess9"/>
    <dgm:cxn modelId="{3CE46BA6-01C5-4C9D-98BF-E0F35E96AD8F}" srcId="{E5EE1A64-1589-4B81-A40A-0820A0514982}" destId="{2B7DE2C9-5EE9-4E56-BD11-9277200D0073}" srcOrd="2" destOrd="0" parTransId="{D2FE9B23-837B-40CC-9F08-63967098F90F}" sibTransId="{A3045C5A-4971-451D-856F-62C3DA83D206}"/>
    <dgm:cxn modelId="{D899F1A9-4B36-4A2D-89E2-83439AEBD71A}" srcId="{22BDCA10-9B4D-4B73-A51F-58A905104B7C}" destId="{B517C621-1213-48EE-8463-8917FF305DFE}" srcOrd="0" destOrd="0" parTransId="{FE7B6783-798E-4F53-B32C-FD4DC26CA575}" sibTransId="{E908B938-5AE4-4608-A989-E208AFF7912C}"/>
    <dgm:cxn modelId="{681149AB-6115-407C-8A3E-D2DBA5C9DAAA}" srcId="{4CD929BD-5D11-4806-ABC0-B66529058E14}" destId="{971DC3CB-B3F6-491D-A149-F18C29C672BC}" srcOrd="0" destOrd="0" parTransId="{A93F09FD-3C4C-4573-850A-9A116B2829F5}" sibTransId="{F0245754-0F3A-426F-BF66-A03B160C5D8F}"/>
    <dgm:cxn modelId="{F5058AAB-9E4E-43EF-AC97-B141C8DAD75F}" type="presOf" srcId="{F3C26446-3D8B-41BC-AA59-071ECF6CEE93}" destId="{F57E858F-8F9C-4510-AB81-4AA3C682B48D}" srcOrd="0" destOrd="0" presId="urn:microsoft.com/office/officeart/2005/8/layout/hProcess9"/>
    <dgm:cxn modelId="{DE6871C2-8A7A-4224-9326-782C8477905A}" srcId="{F3C26446-3D8B-41BC-AA59-071ECF6CEE93}" destId="{22BDCA10-9B4D-4B73-A51F-58A905104B7C}" srcOrd="3" destOrd="0" parTransId="{58FACCA5-0D39-4921-B923-65282A32EC62}" sibTransId="{697740D5-C103-40B1-842E-6D6879B6BDD3}"/>
    <dgm:cxn modelId="{B500ECC3-D7D4-4561-9D9B-DE49D470B434}" srcId="{E5EE1A64-1589-4B81-A40A-0820A0514982}" destId="{8A42789B-6EDA-4422-A6A3-4A8E3D2AD3A3}" srcOrd="0" destOrd="0" parTransId="{88DF4A12-3C4A-4C0E-8AEB-4A5057DB0033}" sibTransId="{692E0C01-74EB-4557-A6B1-883846D8A65B}"/>
    <dgm:cxn modelId="{61D859CD-39B5-4A22-A24E-2A61BBA928B0}" type="presOf" srcId="{971DC3CB-B3F6-491D-A149-F18C29C672BC}" destId="{451CB87E-707D-44A5-A7DE-9F15C3392895}" srcOrd="0" destOrd="1" presId="urn:microsoft.com/office/officeart/2005/8/layout/hProcess9"/>
    <dgm:cxn modelId="{66DC57D4-C8DA-4072-BF15-C8C2A0176F51}" srcId="{4CD929BD-5D11-4806-ABC0-B66529058E14}" destId="{9AD40A1B-1EA8-4DE6-B51B-9FE92160DDBB}" srcOrd="3" destOrd="0" parTransId="{5605E39D-ED2F-4E43-9C20-C96855977454}" sibTransId="{B0E818B8-CEB1-42AC-ABE1-B0D304492C36}"/>
    <dgm:cxn modelId="{D832ECD7-52EB-41AA-B6C7-F67BB51DD0BA}" type="presOf" srcId="{E58FE9F4-4358-4FF6-87A9-28A5555A0014}" destId="{18D770A3-FBB3-4599-ABF4-C7CCD7C1BE5B}" srcOrd="0" destOrd="1" presId="urn:microsoft.com/office/officeart/2005/8/layout/hProcess9"/>
    <dgm:cxn modelId="{B79C97E8-5283-4DC9-A9DE-FCC17423CEBA}" srcId="{F3C26446-3D8B-41BC-AA59-071ECF6CEE93}" destId="{295ED938-B437-4DE9-A713-2A7F8964928E}" srcOrd="2" destOrd="0" parTransId="{55AF5645-7280-48A8-9D92-536392A59497}" sibTransId="{C6D2100E-CA2D-4EE9-AC22-C84CFAC29DBA}"/>
    <dgm:cxn modelId="{E37CF4F6-DBCF-402C-A973-0A11EB5D45B8}" type="presOf" srcId="{4CD929BD-5D11-4806-ABC0-B66529058E14}" destId="{451CB87E-707D-44A5-A7DE-9F15C3392895}" srcOrd="0" destOrd="0" presId="urn:microsoft.com/office/officeart/2005/8/layout/hProcess9"/>
    <dgm:cxn modelId="{972D08F7-81AF-4B48-845D-CC90DDF9D965}" srcId="{22BDCA10-9B4D-4B73-A51F-58A905104B7C}" destId="{02C3D017-577D-4EBC-A2DF-DA1524204934}" srcOrd="1" destOrd="0" parTransId="{8EBB9B57-3E1A-4F31-8C51-92C5C6DF41E7}" sibTransId="{5FFA68DF-2B04-4A3A-B5C4-EDB21A3CF2B1}"/>
    <dgm:cxn modelId="{681C0AFB-7351-4D9B-BD4B-EBC8A01677D5}" type="presOf" srcId="{43FC7E75-B855-4807-8C75-E982FAF264FE}" destId="{802E2BE8-5C36-45BC-96C6-C5F5DE298CA2}" srcOrd="0" destOrd="3" presId="urn:microsoft.com/office/officeart/2005/8/layout/hProcess9"/>
    <dgm:cxn modelId="{FD6ED8FC-2C92-493E-8BBB-96781689524F}" type="presOf" srcId="{CE9C6DB1-040A-4695-8D0E-3DBCAA516CE5}" destId="{18D770A3-FBB3-4599-ABF4-C7CCD7C1BE5B}" srcOrd="0" destOrd="2" presId="urn:microsoft.com/office/officeart/2005/8/layout/hProcess9"/>
    <dgm:cxn modelId="{60705169-0569-4841-9B66-B8D71EA9F696}" type="presParOf" srcId="{F57E858F-8F9C-4510-AB81-4AA3C682B48D}" destId="{E1645E39-E3B2-452B-85E9-6C80F618D3A1}" srcOrd="0" destOrd="0" presId="urn:microsoft.com/office/officeart/2005/8/layout/hProcess9"/>
    <dgm:cxn modelId="{F38FB049-9386-46FF-B44B-A899717FDDA1}" type="presParOf" srcId="{F57E858F-8F9C-4510-AB81-4AA3C682B48D}" destId="{4D7A412A-3A52-4258-BEC3-6BEEEB14ACD9}" srcOrd="1" destOrd="0" presId="urn:microsoft.com/office/officeart/2005/8/layout/hProcess9"/>
    <dgm:cxn modelId="{48443E3D-DFFC-486C-B0FA-501DEC12CEA4}" type="presParOf" srcId="{4D7A412A-3A52-4258-BEC3-6BEEEB14ACD9}" destId="{451CB87E-707D-44A5-A7DE-9F15C3392895}" srcOrd="0" destOrd="0" presId="urn:microsoft.com/office/officeart/2005/8/layout/hProcess9"/>
    <dgm:cxn modelId="{E57676C9-A3BA-49FA-AA1E-CF8A65D1433C}" type="presParOf" srcId="{4D7A412A-3A52-4258-BEC3-6BEEEB14ACD9}" destId="{9506C615-A343-4C62-8E13-4E4D9D1EE4C2}" srcOrd="1" destOrd="0" presId="urn:microsoft.com/office/officeart/2005/8/layout/hProcess9"/>
    <dgm:cxn modelId="{3BDFEBD8-D22C-4C83-B63A-2D1804487B4C}" type="presParOf" srcId="{4D7A412A-3A52-4258-BEC3-6BEEEB14ACD9}" destId="{58CFFAC9-98E5-49AF-B684-7934CA762035}" srcOrd="2" destOrd="0" presId="urn:microsoft.com/office/officeart/2005/8/layout/hProcess9"/>
    <dgm:cxn modelId="{BEF3D5F8-2DE2-430A-97BE-C935734A4BC1}" type="presParOf" srcId="{4D7A412A-3A52-4258-BEC3-6BEEEB14ACD9}" destId="{C3803F2F-B27D-4CAB-A28E-6D00A7C8579A}" srcOrd="3" destOrd="0" presId="urn:microsoft.com/office/officeart/2005/8/layout/hProcess9"/>
    <dgm:cxn modelId="{0E785348-1ABF-488C-8B38-E7EC6C4C05F0}" type="presParOf" srcId="{4D7A412A-3A52-4258-BEC3-6BEEEB14ACD9}" destId="{18D770A3-FBB3-4599-ABF4-C7CCD7C1BE5B}" srcOrd="4" destOrd="0" presId="urn:microsoft.com/office/officeart/2005/8/layout/hProcess9"/>
    <dgm:cxn modelId="{7221B9BD-7CD4-4E8B-A1D2-77E79D440874}" type="presParOf" srcId="{4D7A412A-3A52-4258-BEC3-6BEEEB14ACD9}" destId="{56E5C790-9CF2-4F1E-9D1C-CC6218569B7A}" srcOrd="5" destOrd="0" presId="urn:microsoft.com/office/officeart/2005/8/layout/hProcess9"/>
    <dgm:cxn modelId="{7E44D9A9-328A-4BF2-B9CF-D57BB2E1FEC8}" type="presParOf" srcId="{4D7A412A-3A52-4258-BEC3-6BEEEB14ACD9}" destId="{802E2BE8-5C36-45BC-96C6-C5F5DE298CA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31A7291-0BF4-40F4-92BF-B3CCAEC7228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0F466AC-90F2-4308-A34B-222DBA8107DF}">
      <dgm:prSet/>
      <dgm:spPr/>
      <dgm:t>
        <a:bodyPr/>
        <a:lstStyle/>
        <a:p>
          <a:r>
            <a:rPr lang="en-US" dirty="0"/>
            <a:t>~3 hours of training</a:t>
          </a:r>
        </a:p>
      </dgm:t>
    </dgm:pt>
    <dgm:pt modelId="{340036C5-3E2B-4A99-BF43-99A53F8064C9}" type="parTrans" cxnId="{0706B877-A1C1-42E5-808C-C28E05745A26}">
      <dgm:prSet/>
      <dgm:spPr/>
      <dgm:t>
        <a:bodyPr/>
        <a:lstStyle/>
        <a:p>
          <a:endParaRPr lang="en-US"/>
        </a:p>
      </dgm:t>
    </dgm:pt>
    <dgm:pt modelId="{4EF534CE-B8F4-45CA-9312-A664AD9E35C6}" type="sibTrans" cxnId="{0706B877-A1C1-42E5-808C-C28E05745A26}">
      <dgm:prSet/>
      <dgm:spPr/>
      <dgm:t>
        <a:bodyPr/>
        <a:lstStyle/>
        <a:p>
          <a:endParaRPr lang="en-US"/>
        </a:p>
      </dgm:t>
    </dgm:pt>
    <dgm:pt modelId="{E59B0173-67CD-41F6-A48F-761F3C72D0DA}">
      <dgm:prSet/>
      <dgm:spPr/>
      <dgm:t>
        <a:bodyPr/>
        <a:lstStyle/>
        <a:p>
          <a:r>
            <a:rPr lang="en-US" dirty="0"/>
            <a:t>One day in advance OR morning of first day of the CASPER</a:t>
          </a:r>
        </a:p>
      </dgm:t>
    </dgm:pt>
    <dgm:pt modelId="{15533EFB-35EC-495A-A7D0-19949611A69B}" type="parTrans" cxnId="{E5F7AFD5-1429-4510-AD6D-909824E88289}">
      <dgm:prSet/>
      <dgm:spPr/>
      <dgm:t>
        <a:bodyPr/>
        <a:lstStyle/>
        <a:p>
          <a:endParaRPr lang="en-US"/>
        </a:p>
      </dgm:t>
    </dgm:pt>
    <dgm:pt modelId="{C8A72EAC-DD9E-4042-954A-E7A958D3F81E}" type="sibTrans" cxnId="{E5F7AFD5-1429-4510-AD6D-909824E88289}">
      <dgm:prSet/>
      <dgm:spPr/>
      <dgm:t>
        <a:bodyPr/>
        <a:lstStyle/>
        <a:p>
          <a:endParaRPr lang="en-US"/>
        </a:p>
      </dgm:t>
    </dgm:pt>
    <dgm:pt modelId="{09BA2935-15F4-4651-8AA9-C89082AE9F5E}">
      <dgm:prSet/>
      <dgm:spPr/>
      <dgm:t>
        <a:bodyPr/>
        <a:lstStyle/>
        <a:p>
          <a:r>
            <a:rPr lang="en-US" dirty="0"/>
            <a:t>Supplement to CASPER preparedness training</a:t>
          </a:r>
        </a:p>
      </dgm:t>
    </dgm:pt>
    <dgm:pt modelId="{D7F664A4-5206-47A8-8678-D9177806666A}" type="parTrans" cxnId="{768E251A-216B-404C-95DD-8D78D34F5790}">
      <dgm:prSet/>
      <dgm:spPr/>
      <dgm:t>
        <a:bodyPr/>
        <a:lstStyle/>
        <a:p>
          <a:endParaRPr lang="en-US"/>
        </a:p>
      </dgm:t>
    </dgm:pt>
    <dgm:pt modelId="{E3A252CF-B146-4DBC-AA5F-CA0F804D2F39}" type="sibTrans" cxnId="{768E251A-216B-404C-95DD-8D78D34F5790}">
      <dgm:prSet/>
      <dgm:spPr/>
      <dgm:t>
        <a:bodyPr/>
        <a:lstStyle/>
        <a:p>
          <a:endParaRPr lang="en-US"/>
        </a:p>
      </dgm:t>
    </dgm:pt>
    <dgm:pt modelId="{15D6804E-5BA5-44CD-BA49-A670DFF49C6A}">
      <dgm:prSet/>
      <dgm:spPr/>
      <dgm:t>
        <a:bodyPr/>
        <a:lstStyle/>
        <a:p>
          <a:r>
            <a:rPr lang="en-US"/>
            <a:t>Items to cover</a:t>
          </a:r>
        </a:p>
      </dgm:t>
    </dgm:pt>
    <dgm:pt modelId="{56C4C3FB-A4C4-46B1-A6BA-2E35CE4BE457}" type="parTrans" cxnId="{03DB930C-B31A-4AE5-8317-B31AFB24F8BD}">
      <dgm:prSet/>
      <dgm:spPr/>
      <dgm:t>
        <a:bodyPr/>
        <a:lstStyle/>
        <a:p>
          <a:endParaRPr lang="en-US"/>
        </a:p>
      </dgm:t>
    </dgm:pt>
    <dgm:pt modelId="{B1452FCA-E14D-4C5B-A579-8755296814ED}" type="sibTrans" cxnId="{03DB930C-B31A-4AE5-8317-B31AFB24F8BD}">
      <dgm:prSet/>
      <dgm:spPr/>
      <dgm:t>
        <a:bodyPr/>
        <a:lstStyle/>
        <a:p>
          <a:endParaRPr lang="en-US"/>
        </a:p>
      </dgm:t>
    </dgm:pt>
    <dgm:pt modelId="{20008F57-B2B1-43A1-871E-9B8510F16E97}">
      <dgm:prSet/>
      <dgm:spPr/>
      <dgm:t>
        <a:bodyPr/>
        <a:lstStyle/>
        <a:p>
          <a:r>
            <a:rPr lang="en-US" dirty="0"/>
            <a:t>Background and objectives</a:t>
          </a:r>
        </a:p>
      </dgm:t>
    </dgm:pt>
    <dgm:pt modelId="{070DB778-7D5D-47D4-AFE1-FB8CA917492A}" type="parTrans" cxnId="{72606973-F93E-4F86-AD68-BBC69944A271}">
      <dgm:prSet/>
      <dgm:spPr/>
      <dgm:t>
        <a:bodyPr/>
        <a:lstStyle/>
        <a:p>
          <a:endParaRPr lang="en-US"/>
        </a:p>
      </dgm:t>
    </dgm:pt>
    <dgm:pt modelId="{4EF91B11-F63A-4822-B84B-D3EBED8CB227}" type="sibTrans" cxnId="{72606973-F93E-4F86-AD68-BBC69944A271}">
      <dgm:prSet/>
      <dgm:spPr/>
      <dgm:t>
        <a:bodyPr/>
        <a:lstStyle/>
        <a:p>
          <a:endParaRPr lang="en-US"/>
        </a:p>
      </dgm:t>
    </dgm:pt>
    <dgm:pt modelId="{81792396-0E6F-44A6-B173-CB8144235976}">
      <dgm:prSet/>
      <dgm:spPr/>
      <dgm:t>
        <a:bodyPr/>
        <a:lstStyle/>
        <a:p>
          <a:r>
            <a:rPr lang="en-US" dirty="0"/>
            <a:t>Roles, responsibilities, logistics  </a:t>
          </a:r>
        </a:p>
      </dgm:t>
    </dgm:pt>
    <dgm:pt modelId="{3472C508-E669-4734-A982-8666F52704B5}" type="parTrans" cxnId="{A510E048-04F2-484A-B316-ED5200922A40}">
      <dgm:prSet/>
      <dgm:spPr/>
      <dgm:t>
        <a:bodyPr/>
        <a:lstStyle/>
        <a:p>
          <a:endParaRPr lang="en-US"/>
        </a:p>
      </dgm:t>
    </dgm:pt>
    <dgm:pt modelId="{32F577E8-9553-46FA-9135-0042E9D3410C}" type="sibTrans" cxnId="{A510E048-04F2-484A-B316-ED5200922A40}">
      <dgm:prSet/>
      <dgm:spPr/>
      <dgm:t>
        <a:bodyPr/>
        <a:lstStyle/>
        <a:p>
          <a:endParaRPr lang="en-US"/>
        </a:p>
      </dgm:t>
    </dgm:pt>
    <dgm:pt modelId="{3E8D2E43-DB41-49F8-A238-FC3251E8F165}">
      <dgm:prSet/>
      <dgm:spPr/>
      <dgm:t>
        <a:bodyPr/>
        <a:lstStyle/>
        <a:p>
          <a:r>
            <a:rPr lang="en-US" dirty="0"/>
            <a:t>Familiarize teams with data collection instruments</a:t>
          </a:r>
        </a:p>
      </dgm:t>
    </dgm:pt>
    <dgm:pt modelId="{A6BA7256-59D4-4D48-B293-7789E8DD2E18}" type="parTrans" cxnId="{C3EF0C87-8CD5-494D-A102-E17F138E5A0B}">
      <dgm:prSet/>
      <dgm:spPr/>
      <dgm:t>
        <a:bodyPr/>
        <a:lstStyle/>
        <a:p>
          <a:endParaRPr lang="en-US"/>
        </a:p>
      </dgm:t>
    </dgm:pt>
    <dgm:pt modelId="{69A916AF-165F-4177-A247-EAF265DD7F61}" type="sibTrans" cxnId="{C3EF0C87-8CD5-494D-A102-E17F138E5A0B}">
      <dgm:prSet/>
      <dgm:spPr/>
      <dgm:t>
        <a:bodyPr/>
        <a:lstStyle/>
        <a:p>
          <a:endParaRPr lang="en-US"/>
        </a:p>
      </dgm:t>
    </dgm:pt>
    <dgm:pt modelId="{0BDD6F99-703D-4714-81DB-87555DE7B074}">
      <dgm:prSet/>
      <dgm:spPr/>
      <dgm:t>
        <a:bodyPr/>
        <a:lstStyle/>
        <a:p>
          <a:r>
            <a:rPr lang="en-US" dirty="0"/>
            <a:t>Questionnaire, tracking form, etc.</a:t>
          </a:r>
        </a:p>
      </dgm:t>
    </dgm:pt>
    <dgm:pt modelId="{A7FF3514-F0AB-420D-B51B-BE2D24AB4576}" type="parTrans" cxnId="{7A6F1D9D-7B39-4610-9C6C-BA06A4EE67C5}">
      <dgm:prSet/>
      <dgm:spPr/>
      <dgm:t>
        <a:bodyPr/>
        <a:lstStyle/>
        <a:p>
          <a:endParaRPr lang="en-US"/>
        </a:p>
      </dgm:t>
    </dgm:pt>
    <dgm:pt modelId="{890B2077-9A8E-4300-83CE-AF865FF23F43}" type="sibTrans" cxnId="{7A6F1D9D-7B39-4610-9C6C-BA06A4EE67C5}">
      <dgm:prSet/>
      <dgm:spPr/>
      <dgm:t>
        <a:bodyPr/>
        <a:lstStyle/>
        <a:p>
          <a:endParaRPr lang="en-US"/>
        </a:p>
      </dgm:t>
    </dgm:pt>
    <dgm:pt modelId="{F8DFA16D-3132-47F2-9D13-F72D3A197A52}">
      <dgm:prSet/>
      <dgm:spPr/>
      <dgm:t>
        <a:bodyPr/>
        <a:lstStyle/>
        <a:p>
          <a:r>
            <a:rPr lang="en-US" dirty="0"/>
            <a:t>Any technology (tablets, GPS)</a:t>
          </a:r>
        </a:p>
      </dgm:t>
    </dgm:pt>
    <dgm:pt modelId="{51B03DE9-8643-4897-9D34-3A743BDDDD15}" type="parTrans" cxnId="{8D8DE27E-06D6-43D1-AE15-B5E381911BD0}">
      <dgm:prSet/>
      <dgm:spPr/>
      <dgm:t>
        <a:bodyPr/>
        <a:lstStyle/>
        <a:p>
          <a:endParaRPr lang="en-US"/>
        </a:p>
      </dgm:t>
    </dgm:pt>
    <dgm:pt modelId="{FBA3AAA8-6F98-47DF-A3D6-E1523BFE8A54}" type="sibTrans" cxnId="{8D8DE27E-06D6-43D1-AE15-B5E381911BD0}">
      <dgm:prSet/>
      <dgm:spPr/>
      <dgm:t>
        <a:bodyPr/>
        <a:lstStyle/>
        <a:p>
          <a:endParaRPr lang="en-US"/>
        </a:p>
      </dgm:t>
    </dgm:pt>
    <dgm:pt modelId="{B39D44A0-C62F-46B8-AF97-3D5E064BB585}">
      <dgm:prSet/>
      <dgm:spPr/>
      <dgm:t>
        <a:bodyPr/>
        <a:lstStyle/>
        <a:p>
          <a:r>
            <a:rPr lang="en-US" dirty="0"/>
            <a:t>Assessment methodology</a:t>
          </a:r>
        </a:p>
      </dgm:t>
    </dgm:pt>
    <dgm:pt modelId="{8475ADE9-3AD3-4EA9-B125-FD7EE074048E}" type="parTrans" cxnId="{F748DD64-A798-4B4F-A0D8-D929AEE224E0}">
      <dgm:prSet/>
      <dgm:spPr/>
      <dgm:t>
        <a:bodyPr/>
        <a:lstStyle/>
        <a:p>
          <a:endParaRPr lang="en-US"/>
        </a:p>
      </dgm:t>
    </dgm:pt>
    <dgm:pt modelId="{C6DEE199-8D45-4972-B022-21C1BFDA486F}" type="sibTrans" cxnId="{F748DD64-A798-4B4F-A0D8-D929AEE224E0}">
      <dgm:prSet/>
      <dgm:spPr/>
      <dgm:t>
        <a:bodyPr/>
        <a:lstStyle/>
        <a:p>
          <a:endParaRPr lang="en-US"/>
        </a:p>
      </dgm:t>
    </dgm:pt>
    <dgm:pt modelId="{5A0B8AFB-F315-4AC6-9137-05CD273A03A2}" type="pres">
      <dgm:prSet presAssocID="{931A7291-0BF4-40F4-92BF-B3CCAEC72283}" presName="Name0" presStyleCnt="0">
        <dgm:presLayoutVars>
          <dgm:dir/>
          <dgm:animLvl val="lvl"/>
          <dgm:resizeHandles val="exact"/>
        </dgm:presLayoutVars>
      </dgm:prSet>
      <dgm:spPr/>
    </dgm:pt>
    <dgm:pt modelId="{1EBBD495-488A-4EA3-A796-9C8832774D73}" type="pres">
      <dgm:prSet presAssocID="{60F466AC-90F2-4308-A34B-222DBA8107DF}" presName="composite" presStyleCnt="0"/>
      <dgm:spPr/>
    </dgm:pt>
    <dgm:pt modelId="{25BF7219-9FBA-4A4F-A0D4-024203768EB4}" type="pres">
      <dgm:prSet presAssocID="{60F466AC-90F2-4308-A34B-222DBA8107DF}" presName="parTx" presStyleLbl="alignNode1" presStyleIdx="0" presStyleCnt="3">
        <dgm:presLayoutVars>
          <dgm:chMax val="0"/>
          <dgm:chPref val="0"/>
          <dgm:bulletEnabled val="1"/>
        </dgm:presLayoutVars>
      </dgm:prSet>
      <dgm:spPr/>
    </dgm:pt>
    <dgm:pt modelId="{D8F9B0B6-79F5-4EE5-B545-ED90543E5ED2}" type="pres">
      <dgm:prSet presAssocID="{60F466AC-90F2-4308-A34B-222DBA8107DF}" presName="desTx" presStyleLbl="alignAccFollowNode1" presStyleIdx="0" presStyleCnt="3">
        <dgm:presLayoutVars>
          <dgm:bulletEnabled val="1"/>
        </dgm:presLayoutVars>
      </dgm:prSet>
      <dgm:spPr/>
    </dgm:pt>
    <dgm:pt modelId="{87996A55-271B-43FB-85EC-1E2ACA76BEB4}" type="pres">
      <dgm:prSet presAssocID="{4EF534CE-B8F4-45CA-9312-A664AD9E35C6}" presName="space" presStyleCnt="0"/>
      <dgm:spPr/>
    </dgm:pt>
    <dgm:pt modelId="{FAD99AF5-BBB5-4A8B-BE2A-974F7851F94B}" type="pres">
      <dgm:prSet presAssocID="{15D6804E-5BA5-44CD-BA49-A670DFF49C6A}" presName="composite" presStyleCnt="0"/>
      <dgm:spPr/>
    </dgm:pt>
    <dgm:pt modelId="{D7E42BAB-E5ED-483C-BEC4-7168C1C479BD}" type="pres">
      <dgm:prSet presAssocID="{15D6804E-5BA5-44CD-BA49-A670DFF49C6A}" presName="parTx" presStyleLbl="alignNode1" presStyleIdx="1" presStyleCnt="3">
        <dgm:presLayoutVars>
          <dgm:chMax val="0"/>
          <dgm:chPref val="0"/>
          <dgm:bulletEnabled val="1"/>
        </dgm:presLayoutVars>
      </dgm:prSet>
      <dgm:spPr/>
    </dgm:pt>
    <dgm:pt modelId="{4A9DA938-1241-4E41-B01D-015974D51C56}" type="pres">
      <dgm:prSet presAssocID="{15D6804E-5BA5-44CD-BA49-A670DFF49C6A}" presName="desTx" presStyleLbl="alignAccFollowNode1" presStyleIdx="1" presStyleCnt="3">
        <dgm:presLayoutVars>
          <dgm:bulletEnabled val="1"/>
        </dgm:presLayoutVars>
      </dgm:prSet>
      <dgm:spPr/>
    </dgm:pt>
    <dgm:pt modelId="{82601B92-0E2C-4CE7-91D6-F33859C0EFB3}" type="pres">
      <dgm:prSet presAssocID="{B1452FCA-E14D-4C5B-A579-8755296814ED}" presName="space" presStyleCnt="0"/>
      <dgm:spPr/>
    </dgm:pt>
    <dgm:pt modelId="{4B6148D0-01E6-4514-8D0C-246E53591E79}" type="pres">
      <dgm:prSet presAssocID="{3E8D2E43-DB41-49F8-A238-FC3251E8F165}" presName="composite" presStyleCnt="0"/>
      <dgm:spPr/>
    </dgm:pt>
    <dgm:pt modelId="{DF1A1BF8-D5F6-4080-82FF-D25E17A85FAA}" type="pres">
      <dgm:prSet presAssocID="{3E8D2E43-DB41-49F8-A238-FC3251E8F165}" presName="parTx" presStyleLbl="alignNode1" presStyleIdx="2" presStyleCnt="3">
        <dgm:presLayoutVars>
          <dgm:chMax val="0"/>
          <dgm:chPref val="0"/>
          <dgm:bulletEnabled val="1"/>
        </dgm:presLayoutVars>
      </dgm:prSet>
      <dgm:spPr/>
    </dgm:pt>
    <dgm:pt modelId="{0B821B36-F1FF-4EC1-BAE5-2DA29AD2A26F}" type="pres">
      <dgm:prSet presAssocID="{3E8D2E43-DB41-49F8-A238-FC3251E8F165}" presName="desTx" presStyleLbl="alignAccFollowNode1" presStyleIdx="2" presStyleCnt="3">
        <dgm:presLayoutVars>
          <dgm:bulletEnabled val="1"/>
        </dgm:presLayoutVars>
      </dgm:prSet>
      <dgm:spPr/>
    </dgm:pt>
  </dgm:ptLst>
  <dgm:cxnLst>
    <dgm:cxn modelId="{2B114A00-BE15-4808-A112-72A7646745B0}" type="presOf" srcId="{15D6804E-5BA5-44CD-BA49-A670DFF49C6A}" destId="{D7E42BAB-E5ED-483C-BEC4-7168C1C479BD}" srcOrd="0" destOrd="0" presId="urn:microsoft.com/office/officeart/2005/8/layout/hList1"/>
    <dgm:cxn modelId="{69F3FF0B-48F3-43B3-8D18-9FFEEA184DE0}" type="presOf" srcId="{0BDD6F99-703D-4714-81DB-87555DE7B074}" destId="{0B821B36-F1FF-4EC1-BAE5-2DA29AD2A26F}" srcOrd="0" destOrd="0" presId="urn:microsoft.com/office/officeart/2005/8/layout/hList1"/>
    <dgm:cxn modelId="{03DB930C-B31A-4AE5-8317-B31AFB24F8BD}" srcId="{931A7291-0BF4-40F4-92BF-B3CCAEC72283}" destId="{15D6804E-5BA5-44CD-BA49-A670DFF49C6A}" srcOrd="1" destOrd="0" parTransId="{56C4C3FB-A4C4-46B1-A6BA-2E35CE4BE457}" sibTransId="{B1452FCA-E14D-4C5B-A579-8755296814ED}"/>
    <dgm:cxn modelId="{768E251A-216B-404C-95DD-8D78D34F5790}" srcId="{60F466AC-90F2-4308-A34B-222DBA8107DF}" destId="{09BA2935-15F4-4651-8AA9-C89082AE9F5E}" srcOrd="1" destOrd="0" parTransId="{D7F664A4-5206-47A8-8678-D9177806666A}" sibTransId="{E3A252CF-B146-4DBC-AA5F-CA0F804D2F39}"/>
    <dgm:cxn modelId="{14B3F61E-0C26-411C-A257-0424996D396F}" type="presOf" srcId="{E59B0173-67CD-41F6-A48F-761F3C72D0DA}" destId="{D8F9B0B6-79F5-4EE5-B545-ED90543E5ED2}" srcOrd="0" destOrd="0" presId="urn:microsoft.com/office/officeart/2005/8/layout/hList1"/>
    <dgm:cxn modelId="{E9C44A60-FF7F-41A5-9304-E1C714F17B23}" type="presOf" srcId="{931A7291-0BF4-40F4-92BF-B3CCAEC72283}" destId="{5A0B8AFB-F315-4AC6-9137-05CD273A03A2}" srcOrd="0" destOrd="0" presId="urn:microsoft.com/office/officeart/2005/8/layout/hList1"/>
    <dgm:cxn modelId="{F748DD64-A798-4B4F-A0D8-D929AEE224E0}" srcId="{15D6804E-5BA5-44CD-BA49-A670DFF49C6A}" destId="{B39D44A0-C62F-46B8-AF97-3D5E064BB585}" srcOrd="1" destOrd="0" parTransId="{8475ADE9-3AD3-4EA9-B125-FD7EE074048E}" sibTransId="{C6DEE199-8D45-4972-B022-21C1BFDA486F}"/>
    <dgm:cxn modelId="{A510E048-04F2-484A-B316-ED5200922A40}" srcId="{15D6804E-5BA5-44CD-BA49-A670DFF49C6A}" destId="{81792396-0E6F-44A6-B173-CB8144235976}" srcOrd="2" destOrd="0" parTransId="{3472C508-E669-4734-A982-8666F52704B5}" sibTransId="{32F577E8-9553-46FA-9135-0042E9D3410C}"/>
    <dgm:cxn modelId="{72606973-F93E-4F86-AD68-BBC69944A271}" srcId="{15D6804E-5BA5-44CD-BA49-A670DFF49C6A}" destId="{20008F57-B2B1-43A1-871E-9B8510F16E97}" srcOrd="0" destOrd="0" parTransId="{070DB778-7D5D-47D4-AFE1-FB8CA917492A}" sibTransId="{4EF91B11-F63A-4822-B84B-D3EBED8CB227}"/>
    <dgm:cxn modelId="{70C8D754-2E33-4525-A05F-327173F930FC}" type="presOf" srcId="{20008F57-B2B1-43A1-871E-9B8510F16E97}" destId="{4A9DA938-1241-4E41-B01D-015974D51C56}" srcOrd="0" destOrd="0" presId="urn:microsoft.com/office/officeart/2005/8/layout/hList1"/>
    <dgm:cxn modelId="{9414D976-1519-428E-BC15-61CE7E836BF7}" type="presOf" srcId="{B39D44A0-C62F-46B8-AF97-3D5E064BB585}" destId="{4A9DA938-1241-4E41-B01D-015974D51C56}" srcOrd="0" destOrd="1" presId="urn:microsoft.com/office/officeart/2005/8/layout/hList1"/>
    <dgm:cxn modelId="{98CE3B77-131F-4E34-A2EC-2CBC106B6D7A}" type="presOf" srcId="{60F466AC-90F2-4308-A34B-222DBA8107DF}" destId="{25BF7219-9FBA-4A4F-A0D4-024203768EB4}" srcOrd="0" destOrd="0" presId="urn:microsoft.com/office/officeart/2005/8/layout/hList1"/>
    <dgm:cxn modelId="{0706B877-A1C1-42E5-808C-C28E05745A26}" srcId="{931A7291-0BF4-40F4-92BF-B3CCAEC72283}" destId="{60F466AC-90F2-4308-A34B-222DBA8107DF}" srcOrd="0" destOrd="0" parTransId="{340036C5-3E2B-4A99-BF43-99A53F8064C9}" sibTransId="{4EF534CE-B8F4-45CA-9312-A664AD9E35C6}"/>
    <dgm:cxn modelId="{32B6BA7B-E37A-43A3-AB29-C5C1FD0E4587}" type="presOf" srcId="{F8DFA16D-3132-47F2-9D13-F72D3A197A52}" destId="{0B821B36-F1FF-4EC1-BAE5-2DA29AD2A26F}" srcOrd="0" destOrd="1" presId="urn:microsoft.com/office/officeart/2005/8/layout/hList1"/>
    <dgm:cxn modelId="{8D8DE27E-06D6-43D1-AE15-B5E381911BD0}" srcId="{3E8D2E43-DB41-49F8-A238-FC3251E8F165}" destId="{F8DFA16D-3132-47F2-9D13-F72D3A197A52}" srcOrd="1" destOrd="0" parTransId="{51B03DE9-8643-4897-9D34-3A743BDDDD15}" sibTransId="{FBA3AAA8-6F98-47DF-A3D6-E1523BFE8A54}"/>
    <dgm:cxn modelId="{C3EF0C87-8CD5-494D-A102-E17F138E5A0B}" srcId="{931A7291-0BF4-40F4-92BF-B3CCAEC72283}" destId="{3E8D2E43-DB41-49F8-A238-FC3251E8F165}" srcOrd="2" destOrd="0" parTransId="{A6BA7256-59D4-4D48-B293-7789E8DD2E18}" sibTransId="{69A916AF-165F-4177-A247-EAF265DD7F61}"/>
    <dgm:cxn modelId="{113A868A-0F5D-46D4-AE58-0B983C8301CF}" type="presOf" srcId="{3E8D2E43-DB41-49F8-A238-FC3251E8F165}" destId="{DF1A1BF8-D5F6-4080-82FF-D25E17A85FAA}" srcOrd="0" destOrd="0" presId="urn:microsoft.com/office/officeart/2005/8/layout/hList1"/>
    <dgm:cxn modelId="{7A6F1D9D-7B39-4610-9C6C-BA06A4EE67C5}" srcId="{3E8D2E43-DB41-49F8-A238-FC3251E8F165}" destId="{0BDD6F99-703D-4714-81DB-87555DE7B074}" srcOrd="0" destOrd="0" parTransId="{A7FF3514-F0AB-420D-B51B-BE2D24AB4576}" sibTransId="{890B2077-9A8E-4300-83CE-AF865FF23F43}"/>
    <dgm:cxn modelId="{1C673C9D-7B6A-4DB8-9443-E6B54FCF55D4}" type="presOf" srcId="{81792396-0E6F-44A6-B173-CB8144235976}" destId="{4A9DA938-1241-4E41-B01D-015974D51C56}" srcOrd="0" destOrd="2" presId="urn:microsoft.com/office/officeart/2005/8/layout/hList1"/>
    <dgm:cxn modelId="{9C1873BA-A575-4955-AEA0-A2172E2379B1}" type="presOf" srcId="{09BA2935-15F4-4651-8AA9-C89082AE9F5E}" destId="{D8F9B0B6-79F5-4EE5-B545-ED90543E5ED2}" srcOrd="0" destOrd="1" presId="urn:microsoft.com/office/officeart/2005/8/layout/hList1"/>
    <dgm:cxn modelId="{E5F7AFD5-1429-4510-AD6D-909824E88289}" srcId="{60F466AC-90F2-4308-A34B-222DBA8107DF}" destId="{E59B0173-67CD-41F6-A48F-761F3C72D0DA}" srcOrd="0" destOrd="0" parTransId="{15533EFB-35EC-495A-A7D0-19949611A69B}" sibTransId="{C8A72EAC-DD9E-4042-954A-E7A958D3F81E}"/>
    <dgm:cxn modelId="{AE05F5D5-63C0-42BB-9D24-14DA9A615AD6}" type="presParOf" srcId="{5A0B8AFB-F315-4AC6-9137-05CD273A03A2}" destId="{1EBBD495-488A-4EA3-A796-9C8832774D73}" srcOrd="0" destOrd="0" presId="urn:microsoft.com/office/officeart/2005/8/layout/hList1"/>
    <dgm:cxn modelId="{BC6B9F5B-ECCD-4EA1-A33C-A1C536057B0A}" type="presParOf" srcId="{1EBBD495-488A-4EA3-A796-9C8832774D73}" destId="{25BF7219-9FBA-4A4F-A0D4-024203768EB4}" srcOrd="0" destOrd="0" presId="urn:microsoft.com/office/officeart/2005/8/layout/hList1"/>
    <dgm:cxn modelId="{C0A58D60-A293-4794-A144-80566195E393}" type="presParOf" srcId="{1EBBD495-488A-4EA3-A796-9C8832774D73}" destId="{D8F9B0B6-79F5-4EE5-B545-ED90543E5ED2}" srcOrd="1" destOrd="0" presId="urn:microsoft.com/office/officeart/2005/8/layout/hList1"/>
    <dgm:cxn modelId="{593BBCFC-9077-4EB2-AA71-D2E8BB34381D}" type="presParOf" srcId="{5A0B8AFB-F315-4AC6-9137-05CD273A03A2}" destId="{87996A55-271B-43FB-85EC-1E2ACA76BEB4}" srcOrd="1" destOrd="0" presId="urn:microsoft.com/office/officeart/2005/8/layout/hList1"/>
    <dgm:cxn modelId="{B8842ECC-0096-4D46-8880-0A70D1D8D1BF}" type="presParOf" srcId="{5A0B8AFB-F315-4AC6-9137-05CD273A03A2}" destId="{FAD99AF5-BBB5-4A8B-BE2A-974F7851F94B}" srcOrd="2" destOrd="0" presId="urn:microsoft.com/office/officeart/2005/8/layout/hList1"/>
    <dgm:cxn modelId="{0F9EA28C-230E-4F43-B2BF-A8BEE2EDE9B7}" type="presParOf" srcId="{FAD99AF5-BBB5-4A8B-BE2A-974F7851F94B}" destId="{D7E42BAB-E5ED-483C-BEC4-7168C1C479BD}" srcOrd="0" destOrd="0" presId="urn:microsoft.com/office/officeart/2005/8/layout/hList1"/>
    <dgm:cxn modelId="{897DB55D-C30C-42F6-A628-5347CF4901C6}" type="presParOf" srcId="{FAD99AF5-BBB5-4A8B-BE2A-974F7851F94B}" destId="{4A9DA938-1241-4E41-B01D-015974D51C56}" srcOrd="1" destOrd="0" presId="urn:microsoft.com/office/officeart/2005/8/layout/hList1"/>
    <dgm:cxn modelId="{5DC608EC-D83E-4958-B29B-691A8D5BC609}" type="presParOf" srcId="{5A0B8AFB-F315-4AC6-9137-05CD273A03A2}" destId="{82601B92-0E2C-4CE7-91D6-F33859C0EFB3}" srcOrd="3" destOrd="0" presId="urn:microsoft.com/office/officeart/2005/8/layout/hList1"/>
    <dgm:cxn modelId="{679FE20D-7D86-40FC-B42D-D4C0C3F1199E}" type="presParOf" srcId="{5A0B8AFB-F315-4AC6-9137-05CD273A03A2}" destId="{4B6148D0-01E6-4514-8D0C-246E53591E79}" srcOrd="4" destOrd="0" presId="urn:microsoft.com/office/officeart/2005/8/layout/hList1"/>
    <dgm:cxn modelId="{3ECD3306-763D-47BB-B4DC-1F21CB7550C3}" type="presParOf" srcId="{4B6148D0-01E6-4514-8D0C-246E53591E79}" destId="{DF1A1BF8-D5F6-4080-82FF-D25E17A85FAA}" srcOrd="0" destOrd="0" presId="urn:microsoft.com/office/officeart/2005/8/layout/hList1"/>
    <dgm:cxn modelId="{1A654BAE-3601-42CE-93F1-E301722BB3D0}" type="presParOf" srcId="{4B6148D0-01E6-4514-8D0C-246E53591E79}" destId="{0B821B36-F1FF-4EC1-BAE5-2DA29AD2A26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44E5C03-BEF5-4AE2-8CDB-FF75F2C85D94}"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FCF28CDA-0F15-414B-BFFC-4D29A27AAA7B}">
      <dgm:prSet/>
      <dgm:spPr/>
      <dgm:t>
        <a:bodyPr/>
        <a:lstStyle/>
        <a:p>
          <a:r>
            <a:rPr lang="en-US" b="1" baseline="0" dirty="0"/>
            <a:t>Department staff</a:t>
          </a:r>
          <a:endParaRPr lang="en-US" dirty="0"/>
        </a:p>
      </dgm:t>
    </dgm:pt>
    <dgm:pt modelId="{5E918599-3E67-459D-9E0A-34D010EF5034}" type="parTrans" cxnId="{450B3DD4-7447-4321-B36C-6641DC69276E}">
      <dgm:prSet/>
      <dgm:spPr/>
      <dgm:t>
        <a:bodyPr/>
        <a:lstStyle/>
        <a:p>
          <a:endParaRPr lang="en-US"/>
        </a:p>
      </dgm:t>
    </dgm:pt>
    <dgm:pt modelId="{6386E9F0-F531-4521-95C7-C1D7DD040455}" type="sibTrans" cxnId="{450B3DD4-7447-4321-B36C-6641DC69276E}">
      <dgm:prSet/>
      <dgm:spPr/>
      <dgm:t>
        <a:bodyPr/>
        <a:lstStyle/>
        <a:p>
          <a:endParaRPr lang="en-US"/>
        </a:p>
      </dgm:t>
    </dgm:pt>
    <dgm:pt modelId="{88B7F463-35B7-4387-8DEF-5BE1C8276AE8}">
      <dgm:prSet/>
      <dgm:spPr/>
      <dgm:t>
        <a:bodyPr/>
        <a:lstStyle/>
        <a:p>
          <a:r>
            <a:rPr lang="en-US" b="1" baseline="0" dirty="0"/>
            <a:t>Other HD staff</a:t>
          </a:r>
          <a:endParaRPr lang="en-US" dirty="0"/>
        </a:p>
      </dgm:t>
    </dgm:pt>
    <dgm:pt modelId="{3B9CCB28-F504-4EC6-9A12-F56FE49EAF28}" type="parTrans" cxnId="{E16F9232-83EE-46AD-B666-3CEB2B6EF9F3}">
      <dgm:prSet/>
      <dgm:spPr/>
      <dgm:t>
        <a:bodyPr/>
        <a:lstStyle/>
        <a:p>
          <a:endParaRPr lang="en-US"/>
        </a:p>
      </dgm:t>
    </dgm:pt>
    <dgm:pt modelId="{0A22B1A6-70D2-4362-B9B4-8B3A113EE0A7}" type="sibTrans" cxnId="{E16F9232-83EE-46AD-B666-3CEB2B6EF9F3}">
      <dgm:prSet/>
      <dgm:spPr/>
      <dgm:t>
        <a:bodyPr/>
        <a:lstStyle/>
        <a:p>
          <a:endParaRPr lang="en-US"/>
        </a:p>
      </dgm:t>
    </dgm:pt>
    <dgm:pt modelId="{E554D5C8-8C37-48F1-8D38-9EE1A02C2C3E}">
      <dgm:prSet/>
      <dgm:spPr/>
      <dgm:t>
        <a:bodyPr/>
        <a:lstStyle/>
        <a:p>
          <a:r>
            <a:rPr lang="en-US"/>
            <a:t>Mental health </a:t>
          </a:r>
        </a:p>
      </dgm:t>
    </dgm:pt>
    <dgm:pt modelId="{4C05FAE5-CB3B-4F61-9B10-C05DA358E802}" type="parTrans" cxnId="{2B735E0F-9C2C-4D73-A798-CF7DD9E30CB2}">
      <dgm:prSet/>
      <dgm:spPr/>
      <dgm:t>
        <a:bodyPr/>
        <a:lstStyle/>
        <a:p>
          <a:endParaRPr lang="en-US"/>
        </a:p>
      </dgm:t>
    </dgm:pt>
    <dgm:pt modelId="{E3598C15-2353-4DEE-ADD1-74DC782EE3FF}" type="sibTrans" cxnId="{2B735E0F-9C2C-4D73-A798-CF7DD9E30CB2}">
      <dgm:prSet/>
      <dgm:spPr/>
      <dgm:t>
        <a:bodyPr/>
        <a:lstStyle/>
        <a:p>
          <a:endParaRPr lang="en-US"/>
        </a:p>
      </dgm:t>
    </dgm:pt>
    <dgm:pt modelId="{2C8C5682-2BFB-400C-8C46-4BDAE6720A4F}">
      <dgm:prSet/>
      <dgm:spPr/>
      <dgm:t>
        <a:bodyPr/>
        <a:lstStyle/>
        <a:p>
          <a:r>
            <a:rPr lang="en-US"/>
            <a:t>Surveillance nurses</a:t>
          </a:r>
        </a:p>
      </dgm:t>
    </dgm:pt>
    <dgm:pt modelId="{60C05591-571C-4FC7-9A4C-56BA02AA5A10}" type="parTrans" cxnId="{8477871B-C9DC-4F42-8D79-F8B5891D1833}">
      <dgm:prSet/>
      <dgm:spPr/>
      <dgm:t>
        <a:bodyPr/>
        <a:lstStyle/>
        <a:p>
          <a:endParaRPr lang="en-US"/>
        </a:p>
      </dgm:t>
    </dgm:pt>
    <dgm:pt modelId="{B3841278-B6E5-46BB-9645-0F3BB8D225DA}" type="sibTrans" cxnId="{8477871B-C9DC-4F42-8D79-F8B5891D1833}">
      <dgm:prSet/>
      <dgm:spPr/>
      <dgm:t>
        <a:bodyPr/>
        <a:lstStyle/>
        <a:p>
          <a:endParaRPr lang="en-US"/>
        </a:p>
      </dgm:t>
    </dgm:pt>
    <dgm:pt modelId="{D6CD6480-2C59-4636-957B-19496FB8FF9F}">
      <dgm:prSet/>
      <dgm:spPr/>
      <dgm:t>
        <a:bodyPr/>
        <a:lstStyle/>
        <a:p>
          <a:r>
            <a:rPr lang="en-US"/>
            <a:t>PHEP coordinators</a:t>
          </a:r>
        </a:p>
      </dgm:t>
    </dgm:pt>
    <dgm:pt modelId="{6CBDEC1F-750B-4068-A5E0-B42B5C091DAD}" type="parTrans" cxnId="{7407B4D7-76F5-4E17-BF7A-F852217022DA}">
      <dgm:prSet/>
      <dgm:spPr/>
      <dgm:t>
        <a:bodyPr/>
        <a:lstStyle/>
        <a:p>
          <a:endParaRPr lang="en-US"/>
        </a:p>
      </dgm:t>
    </dgm:pt>
    <dgm:pt modelId="{65E9B267-9048-4EE3-8C98-B053B6F6A006}" type="sibTrans" cxnId="{7407B4D7-76F5-4E17-BF7A-F852217022DA}">
      <dgm:prSet/>
      <dgm:spPr/>
      <dgm:t>
        <a:bodyPr/>
        <a:lstStyle/>
        <a:p>
          <a:endParaRPr lang="en-US"/>
        </a:p>
      </dgm:t>
    </dgm:pt>
    <dgm:pt modelId="{E34A2673-5233-498B-99F4-1DB981AD988B}">
      <dgm:prSet/>
      <dgm:spPr/>
      <dgm:t>
        <a:bodyPr/>
        <a:lstStyle/>
        <a:p>
          <a:r>
            <a:rPr lang="en-US" b="1" baseline="0"/>
            <a:t>Students</a:t>
          </a:r>
          <a:endParaRPr lang="en-US"/>
        </a:p>
      </dgm:t>
    </dgm:pt>
    <dgm:pt modelId="{33337ABD-4FD9-436B-8218-71A7E0116041}" type="parTrans" cxnId="{AB19B526-6DBC-46FD-8279-497A413D9CC8}">
      <dgm:prSet/>
      <dgm:spPr/>
      <dgm:t>
        <a:bodyPr/>
        <a:lstStyle/>
        <a:p>
          <a:endParaRPr lang="en-US"/>
        </a:p>
      </dgm:t>
    </dgm:pt>
    <dgm:pt modelId="{5DACF4F1-6764-4843-8FF3-5EDB545CF948}" type="sibTrans" cxnId="{AB19B526-6DBC-46FD-8279-497A413D9CC8}">
      <dgm:prSet/>
      <dgm:spPr/>
      <dgm:t>
        <a:bodyPr/>
        <a:lstStyle/>
        <a:p>
          <a:endParaRPr lang="en-US"/>
        </a:p>
      </dgm:t>
    </dgm:pt>
    <dgm:pt modelId="{755CF572-3E9F-4DC2-BD82-DDA67969124E}">
      <dgm:prSet/>
      <dgm:spPr/>
      <dgm:t>
        <a:bodyPr/>
        <a:lstStyle/>
        <a:p>
          <a:r>
            <a:rPr lang="en-US"/>
            <a:t>Local colleges and universities</a:t>
          </a:r>
        </a:p>
      </dgm:t>
    </dgm:pt>
    <dgm:pt modelId="{842E227D-8144-4254-B4F9-02875CD2C67D}" type="parTrans" cxnId="{B196DC30-3C53-415B-BE6E-819AC4081AC0}">
      <dgm:prSet/>
      <dgm:spPr/>
      <dgm:t>
        <a:bodyPr/>
        <a:lstStyle/>
        <a:p>
          <a:endParaRPr lang="en-US"/>
        </a:p>
      </dgm:t>
    </dgm:pt>
    <dgm:pt modelId="{1DF2E72E-E820-47AD-8397-EFF26F4535CA}" type="sibTrans" cxnId="{B196DC30-3C53-415B-BE6E-819AC4081AC0}">
      <dgm:prSet/>
      <dgm:spPr/>
      <dgm:t>
        <a:bodyPr/>
        <a:lstStyle/>
        <a:p>
          <a:endParaRPr lang="en-US"/>
        </a:p>
      </dgm:t>
    </dgm:pt>
    <dgm:pt modelId="{60B71757-CD25-4A39-8950-33E1DB94E9AE}">
      <dgm:prSet/>
      <dgm:spPr/>
      <dgm:t>
        <a:bodyPr/>
        <a:lstStyle/>
        <a:p>
          <a:r>
            <a:rPr lang="en-US"/>
            <a:t>Michigan </a:t>
          </a:r>
        </a:p>
      </dgm:t>
    </dgm:pt>
    <dgm:pt modelId="{8311C140-3991-46A8-86F6-457F8F90B088}" type="parTrans" cxnId="{8632D8D7-881B-4689-9F66-18E773F4E154}">
      <dgm:prSet/>
      <dgm:spPr/>
      <dgm:t>
        <a:bodyPr/>
        <a:lstStyle/>
        <a:p>
          <a:endParaRPr lang="en-US"/>
        </a:p>
      </dgm:t>
    </dgm:pt>
    <dgm:pt modelId="{A7ABDCB7-BFFC-495E-90D7-54E1B9257928}" type="sibTrans" cxnId="{8632D8D7-881B-4689-9F66-18E773F4E154}">
      <dgm:prSet/>
      <dgm:spPr/>
      <dgm:t>
        <a:bodyPr/>
        <a:lstStyle/>
        <a:p>
          <a:endParaRPr lang="en-US"/>
        </a:p>
      </dgm:t>
    </dgm:pt>
    <dgm:pt modelId="{91208DFC-29F4-4737-A162-2D085DDDBD31}">
      <dgm:prSet/>
      <dgm:spPr/>
      <dgm:t>
        <a:bodyPr/>
        <a:lstStyle/>
        <a:p>
          <a:r>
            <a:rPr lang="en-US" b="1" baseline="0"/>
            <a:t>Volunteers*</a:t>
          </a:r>
          <a:endParaRPr lang="en-US"/>
        </a:p>
      </dgm:t>
    </dgm:pt>
    <dgm:pt modelId="{E2FBC021-FD09-4A8F-BAF4-A64ACD0F394A}" type="parTrans" cxnId="{7D617ECD-184F-4DC3-AA8E-6F45FFC9B335}">
      <dgm:prSet/>
      <dgm:spPr/>
      <dgm:t>
        <a:bodyPr/>
        <a:lstStyle/>
        <a:p>
          <a:endParaRPr lang="en-US"/>
        </a:p>
      </dgm:t>
    </dgm:pt>
    <dgm:pt modelId="{2380F9AB-21D9-46CE-9B55-20D1A6065A6E}" type="sibTrans" cxnId="{7D617ECD-184F-4DC3-AA8E-6F45FFC9B335}">
      <dgm:prSet/>
      <dgm:spPr/>
      <dgm:t>
        <a:bodyPr/>
        <a:lstStyle/>
        <a:p>
          <a:endParaRPr lang="en-US"/>
        </a:p>
      </dgm:t>
    </dgm:pt>
    <dgm:pt modelId="{06FFC5DF-5DFB-4191-985D-3E885DCFFB3F}">
      <dgm:prSet/>
      <dgm:spPr/>
      <dgm:t>
        <a:bodyPr/>
        <a:lstStyle/>
        <a:p>
          <a:r>
            <a:rPr lang="en-US"/>
            <a:t>Medical Reserve Corps</a:t>
          </a:r>
        </a:p>
      </dgm:t>
    </dgm:pt>
    <dgm:pt modelId="{5F704FE1-5F7E-443B-8E89-28240C61D093}" type="parTrans" cxnId="{303956BA-C536-4CF1-B7C0-A111BDC57E0F}">
      <dgm:prSet/>
      <dgm:spPr/>
      <dgm:t>
        <a:bodyPr/>
        <a:lstStyle/>
        <a:p>
          <a:endParaRPr lang="en-US"/>
        </a:p>
      </dgm:t>
    </dgm:pt>
    <dgm:pt modelId="{913D8E2E-2100-4439-A077-C7989322D9B6}" type="sibTrans" cxnId="{303956BA-C536-4CF1-B7C0-A111BDC57E0F}">
      <dgm:prSet/>
      <dgm:spPr/>
      <dgm:t>
        <a:bodyPr/>
        <a:lstStyle/>
        <a:p>
          <a:endParaRPr lang="en-US"/>
        </a:p>
      </dgm:t>
    </dgm:pt>
    <dgm:pt modelId="{32251799-3E49-4AEC-AC5F-23C22B34DF21}">
      <dgm:prSet/>
      <dgm:spPr/>
      <dgm:t>
        <a:bodyPr/>
        <a:lstStyle/>
        <a:p>
          <a:r>
            <a:rPr lang="en-US"/>
            <a:t>AmeriCorps</a:t>
          </a:r>
        </a:p>
      </dgm:t>
    </dgm:pt>
    <dgm:pt modelId="{741BDA4A-5DF8-4898-B3DB-AD367AD14C2F}" type="parTrans" cxnId="{0C8CD88B-EFC9-4E04-BE27-00C0EE78B094}">
      <dgm:prSet/>
      <dgm:spPr/>
      <dgm:t>
        <a:bodyPr/>
        <a:lstStyle/>
        <a:p>
          <a:endParaRPr lang="en-US"/>
        </a:p>
      </dgm:t>
    </dgm:pt>
    <dgm:pt modelId="{146D7506-1B65-45A4-9EAA-0BF2A4394F73}" type="sibTrans" cxnId="{0C8CD88B-EFC9-4E04-BE27-00C0EE78B094}">
      <dgm:prSet/>
      <dgm:spPr/>
      <dgm:t>
        <a:bodyPr/>
        <a:lstStyle/>
        <a:p>
          <a:endParaRPr lang="en-US"/>
        </a:p>
      </dgm:t>
    </dgm:pt>
    <dgm:pt modelId="{F60EA050-52C2-4847-99BB-553B08EA574E}">
      <dgm:prSet/>
      <dgm:spPr/>
      <dgm:t>
        <a:bodyPr/>
        <a:lstStyle/>
        <a:p>
          <a:r>
            <a:rPr lang="en-US"/>
            <a:t>Local organizations</a:t>
          </a:r>
        </a:p>
      </dgm:t>
    </dgm:pt>
    <dgm:pt modelId="{1B2FDC5A-8F00-4EFE-BEF9-4335652E3367}" type="parTrans" cxnId="{C9C43528-CDE6-420B-8CC8-6A3604940EBA}">
      <dgm:prSet/>
      <dgm:spPr/>
      <dgm:t>
        <a:bodyPr/>
        <a:lstStyle/>
        <a:p>
          <a:endParaRPr lang="en-US"/>
        </a:p>
      </dgm:t>
    </dgm:pt>
    <dgm:pt modelId="{C52789E8-75BA-4F6C-8582-8A3E91C2ACEC}" type="sibTrans" cxnId="{C9C43528-CDE6-420B-8CC8-6A3604940EBA}">
      <dgm:prSet/>
      <dgm:spPr/>
      <dgm:t>
        <a:bodyPr/>
        <a:lstStyle/>
        <a:p>
          <a:endParaRPr lang="en-US"/>
        </a:p>
      </dgm:t>
    </dgm:pt>
    <dgm:pt modelId="{4E3AED2C-204B-4BC7-A766-46D7333459FE}">
      <dgm:prSet/>
      <dgm:spPr/>
      <dgm:t>
        <a:bodyPr/>
        <a:lstStyle/>
        <a:p>
          <a:r>
            <a:rPr lang="en-US"/>
            <a:t>Community members</a:t>
          </a:r>
        </a:p>
      </dgm:t>
    </dgm:pt>
    <dgm:pt modelId="{9A80B0E1-B8CF-4F42-B4A5-F40C835CE92E}" type="parTrans" cxnId="{2E3B5277-E9CD-46E2-BE7C-E0C76E5F7C26}">
      <dgm:prSet/>
      <dgm:spPr/>
      <dgm:t>
        <a:bodyPr/>
        <a:lstStyle/>
        <a:p>
          <a:endParaRPr lang="en-US"/>
        </a:p>
      </dgm:t>
    </dgm:pt>
    <dgm:pt modelId="{0D1B7802-512E-4310-8537-04F691D4D1DB}" type="sibTrans" cxnId="{2E3B5277-E9CD-46E2-BE7C-E0C76E5F7C26}">
      <dgm:prSet/>
      <dgm:spPr/>
      <dgm:t>
        <a:bodyPr/>
        <a:lstStyle/>
        <a:p>
          <a:endParaRPr lang="en-US"/>
        </a:p>
      </dgm:t>
    </dgm:pt>
    <dgm:pt modelId="{6B97D177-4128-413F-8CD2-AE8AD8AB7CDD}">
      <dgm:prSet/>
      <dgm:spPr/>
      <dgm:t>
        <a:bodyPr/>
        <a:lstStyle/>
        <a:p>
          <a:r>
            <a:rPr lang="en-US"/>
            <a:t>Public Health Student Action Team (PHAST)</a:t>
          </a:r>
        </a:p>
      </dgm:t>
    </dgm:pt>
    <dgm:pt modelId="{5F0E788D-9748-4F5D-BE82-ED81DB7D4F17}" type="parTrans" cxnId="{F227AE17-4D6B-4B4B-BAE4-20BF2443EB22}">
      <dgm:prSet/>
      <dgm:spPr/>
      <dgm:t>
        <a:bodyPr/>
        <a:lstStyle/>
        <a:p>
          <a:endParaRPr lang="en-US"/>
        </a:p>
      </dgm:t>
    </dgm:pt>
    <dgm:pt modelId="{DD469E67-DB1D-4C0F-9AB7-DB59C5761FDE}" type="sibTrans" cxnId="{F227AE17-4D6B-4B4B-BAE4-20BF2443EB22}">
      <dgm:prSet/>
      <dgm:spPr/>
      <dgm:t>
        <a:bodyPr/>
        <a:lstStyle/>
        <a:p>
          <a:endParaRPr lang="en-US"/>
        </a:p>
      </dgm:t>
    </dgm:pt>
    <dgm:pt modelId="{C306F95E-D148-4137-946A-28B0749CBD92}">
      <dgm:prSet/>
      <dgm:spPr/>
      <dgm:t>
        <a:bodyPr/>
        <a:lstStyle/>
        <a:p>
          <a:r>
            <a:rPr lang="en-US" dirty="0"/>
            <a:t>Epidemiologists</a:t>
          </a:r>
        </a:p>
      </dgm:t>
    </dgm:pt>
    <dgm:pt modelId="{2D924381-9626-4889-B08F-D112710E74DA}" type="parTrans" cxnId="{381A7A54-CDFB-460C-AF43-975D9E3D5225}">
      <dgm:prSet/>
      <dgm:spPr/>
    </dgm:pt>
    <dgm:pt modelId="{C40C7AE1-C5D6-46E5-A42B-62E05A735B7B}" type="sibTrans" cxnId="{381A7A54-CDFB-460C-AF43-975D9E3D5225}">
      <dgm:prSet/>
      <dgm:spPr/>
    </dgm:pt>
    <dgm:pt modelId="{2944EA18-072E-4B02-8E53-BF06077FB90A}">
      <dgm:prSet/>
      <dgm:spPr/>
      <dgm:t>
        <a:bodyPr/>
        <a:lstStyle/>
        <a:p>
          <a:r>
            <a:rPr lang="en-US" dirty="0"/>
            <a:t>Fellows</a:t>
          </a:r>
        </a:p>
      </dgm:t>
    </dgm:pt>
    <dgm:pt modelId="{7025D9DD-CE96-4416-9C7D-4BB8D4015924}" type="parTrans" cxnId="{CF123547-DD36-4E2B-BF88-58D3707F9DB5}">
      <dgm:prSet/>
      <dgm:spPr/>
    </dgm:pt>
    <dgm:pt modelId="{0307B22F-6789-4DB7-AF30-E30B6622B15A}" type="sibTrans" cxnId="{CF123547-DD36-4E2B-BF88-58D3707F9DB5}">
      <dgm:prSet/>
      <dgm:spPr/>
    </dgm:pt>
    <dgm:pt modelId="{A1AEDDFB-3494-4FF7-9A37-04172684ECD1}">
      <dgm:prSet/>
      <dgm:spPr/>
      <dgm:t>
        <a:bodyPr/>
        <a:lstStyle/>
        <a:p>
          <a:r>
            <a:rPr lang="en-US" dirty="0"/>
            <a:t>Contractors</a:t>
          </a:r>
        </a:p>
      </dgm:t>
    </dgm:pt>
    <dgm:pt modelId="{624425D8-C8A2-4844-9455-C1D71FDACBE2}" type="parTrans" cxnId="{79F1496E-DABA-4B4C-A5ED-DABFD651AB97}">
      <dgm:prSet/>
      <dgm:spPr/>
    </dgm:pt>
    <dgm:pt modelId="{A5729BF8-8E53-42DC-8C80-C54E926938D7}" type="sibTrans" cxnId="{79F1496E-DABA-4B4C-A5ED-DABFD651AB97}">
      <dgm:prSet/>
      <dgm:spPr/>
    </dgm:pt>
    <dgm:pt modelId="{98B754F9-2C40-4888-89C4-6B7C766E9D6B}" type="pres">
      <dgm:prSet presAssocID="{844E5C03-BEF5-4AE2-8CDB-FF75F2C85D94}" presName="matrix" presStyleCnt="0">
        <dgm:presLayoutVars>
          <dgm:chMax val="1"/>
          <dgm:dir/>
          <dgm:resizeHandles val="exact"/>
        </dgm:presLayoutVars>
      </dgm:prSet>
      <dgm:spPr/>
    </dgm:pt>
    <dgm:pt modelId="{98EE54B0-B9F8-49A0-BE99-669B619F9CA5}" type="pres">
      <dgm:prSet presAssocID="{844E5C03-BEF5-4AE2-8CDB-FF75F2C85D94}" presName="diamond" presStyleLbl="bgShp" presStyleIdx="0" presStyleCnt="1"/>
      <dgm:spPr/>
    </dgm:pt>
    <dgm:pt modelId="{AC3075CE-5583-4EEF-A36A-49CAA10DD188}" type="pres">
      <dgm:prSet presAssocID="{844E5C03-BEF5-4AE2-8CDB-FF75F2C85D94}" presName="quad1" presStyleLbl="node1" presStyleIdx="0" presStyleCnt="4">
        <dgm:presLayoutVars>
          <dgm:chMax val="0"/>
          <dgm:chPref val="0"/>
          <dgm:bulletEnabled val="1"/>
        </dgm:presLayoutVars>
      </dgm:prSet>
      <dgm:spPr/>
    </dgm:pt>
    <dgm:pt modelId="{B2696D72-4459-4781-963D-97AD6570C0F9}" type="pres">
      <dgm:prSet presAssocID="{844E5C03-BEF5-4AE2-8CDB-FF75F2C85D94}" presName="quad2" presStyleLbl="node1" presStyleIdx="1" presStyleCnt="4">
        <dgm:presLayoutVars>
          <dgm:chMax val="0"/>
          <dgm:chPref val="0"/>
          <dgm:bulletEnabled val="1"/>
        </dgm:presLayoutVars>
      </dgm:prSet>
      <dgm:spPr/>
    </dgm:pt>
    <dgm:pt modelId="{9DD350DB-F5F7-44C3-907F-7C8AEDE0B323}" type="pres">
      <dgm:prSet presAssocID="{844E5C03-BEF5-4AE2-8CDB-FF75F2C85D94}" presName="quad3" presStyleLbl="node1" presStyleIdx="2" presStyleCnt="4">
        <dgm:presLayoutVars>
          <dgm:chMax val="0"/>
          <dgm:chPref val="0"/>
          <dgm:bulletEnabled val="1"/>
        </dgm:presLayoutVars>
      </dgm:prSet>
      <dgm:spPr/>
    </dgm:pt>
    <dgm:pt modelId="{E18D5897-2A76-4A1E-A25D-C1F79C101D03}" type="pres">
      <dgm:prSet presAssocID="{844E5C03-BEF5-4AE2-8CDB-FF75F2C85D94}" presName="quad4" presStyleLbl="node1" presStyleIdx="3" presStyleCnt="4">
        <dgm:presLayoutVars>
          <dgm:chMax val="0"/>
          <dgm:chPref val="0"/>
          <dgm:bulletEnabled val="1"/>
        </dgm:presLayoutVars>
      </dgm:prSet>
      <dgm:spPr/>
    </dgm:pt>
  </dgm:ptLst>
  <dgm:cxnLst>
    <dgm:cxn modelId="{CA0BA80B-C57A-4436-8860-E8683D498BA3}" type="presOf" srcId="{E34A2673-5233-498B-99F4-1DB981AD988B}" destId="{9DD350DB-F5F7-44C3-907F-7C8AEDE0B323}" srcOrd="0" destOrd="0" presId="urn:microsoft.com/office/officeart/2005/8/layout/matrix3"/>
    <dgm:cxn modelId="{2B735E0F-9C2C-4D73-A798-CF7DD9E30CB2}" srcId="{88B7F463-35B7-4387-8DEF-5BE1C8276AE8}" destId="{E554D5C8-8C37-48F1-8D38-9EE1A02C2C3E}" srcOrd="0" destOrd="0" parTransId="{4C05FAE5-CB3B-4F61-9B10-C05DA358E802}" sibTransId="{E3598C15-2353-4DEE-ADD1-74DC782EE3FF}"/>
    <dgm:cxn modelId="{F227AE17-4D6B-4B4B-BAE4-20BF2443EB22}" srcId="{91208DFC-29F4-4737-A162-2D085DDDBD31}" destId="{6B97D177-4128-413F-8CD2-AE8AD8AB7CDD}" srcOrd="4" destOrd="0" parTransId="{5F0E788D-9748-4F5D-BE82-ED81DB7D4F17}" sibTransId="{DD469E67-DB1D-4C0F-9AB7-DB59C5761FDE}"/>
    <dgm:cxn modelId="{8477871B-C9DC-4F42-8D79-F8B5891D1833}" srcId="{88B7F463-35B7-4387-8DEF-5BE1C8276AE8}" destId="{2C8C5682-2BFB-400C-8C46-4BDAE6720A4F}" srcOrd="1" destOrd="0" parTransId="{60C05591-571C-4FC7-9A4C-56BA02AA5A10}" sibTransId="{B3841278-B6E5-46BB-9645-0F3BB8D225DA}"/>
    <dgm:cxn modelId="{FA78451C-2288-4090-9E5C-DFD832840EED}" type="presOf" srcId="{D6CD6480-2C59-4636-957B-19496FB8FF9F}" destId="{B2696D72-4459-4781-963D-97AD6570C0F9}" srcOrd="0" destOrd="3" presId="urn:microsoft.com/office/officeart/2005/8/layout/matrix3"/>
    <dgm:cxn modelId="{AB19B526-6DBC-46FD-8279-497A413D9CC8}" srcId="{844E5C03-BEF5-4AE2-8CDB-FF75F2C85D94}" destId="{E34A2673-5233-498B-99F4-1DB981AD988B}" srcOrd="2" destOrd="0" parTransId="{33337ABD-4FD9-436B-8218-71A7E0116041}" sibTransId="{5DACF4F1-6764-4843-8FF3-5EDB545CF948}"/>
    <dgm:cxn modelId="{C9C43528-CDE6-420B-8CC8-6A3604940EBA}" srcId="{91208DFC-29F4-4737-A162-2D085DDDBD31}" destId="{F60EA050-52C2-4847-99BB-553B08EA574E}" srcOrd="2" destOrd="0" parTransId="{1B2FDC5A-8F00-4EFE-BEF9-4335652E3367}" sibTransId="{C52789E8-75BA-4F6C-8582-8A3E91C2ACEC}"/>
    <dgm:cxn modelId="{DA55C830-2765-422F-9752-54F032411EBA}" type="presOf" srcId="{4E3AED2C-204B-4BC7-A766-46D7333459FE}" destId="{E18D5897-2A76-4A1E-A25D-C1F79C101D03}" srcOrd="0" destOrd="4" presId="urn:microsoft.com/office/officeart/2005/8/layout/matrix3"/>
    <dgm:cxn modelId="{B196DC30-3C53-415B-BE6E-819AC4081AC0}" srcId="{E34A2673-5233-498B-99F4-1DB981AD988B}" destId="{755CF572-3E9F-4DC2-BD82-DDA67969124E}" srcOrd="0" destOrd="0" parTransId="{842E227D-8144-4254-B4F9-02875CD2C67D}" sibTransId="{1DF2E72E-E820-47AD-8397-EFF26F4535CA}"/>
    <dgm:cxn modelId="{E16F9232-83EE-46AD-B666-3CEB2B6EF9F3}" srcId="{844E5C03-BEF5-4AE2-8CDB-FF75F2C85D94}" destId="{88B7F463-35B7-4387-8DEF-5BE1C8276AE8}" srcOrd="1" destOrd="0" parTransId="{3B9CCB28-F504-4EC6-9A12-F56FE49EAF28}" sibTransId="{0A22B1A6-70D2-4362-B9B4-8B3A113EE0A7}"/>
    <dgm:cxn modelId="{F25E5839-209A-4977-8E18-58F197A7FCFA}" type="presOf" srcId="{6B97D177-4128-413F-8CD2-AE8AD8AB7CDD}" destId="{E18D5897-2A76-4A1E-A25D-C1F79C101D03}" srcOrd="0" destOrd="5" presId="urn:microsoft.com/office/officeart/2005/8/layout/matrix3"/>
    <dgm:cxn modelId="{6ADEE95E-FF29-4575-8017-D44F31899BF2}" type="presOf" srcId="{FCF28CDA-0F15-414B-BFFC-4D29A27AAA7B}" destId="{AC3075CE-5583-4EEF-A36A-49CAA10DD188}" srcOrd="0" destOrd="0" presId="urn:microsoft.com/office/officeart/2005/8/layout/matrix3"/>
    <dgm:cxn modelId="{38090F66-22AE-4652-A616-0C7F408D90DD}" type="presOf" srcId="{E554D5C8-8C37-48F1-8D38-9EE1A02C2C3E}" destId="{B2696D72-4459-4781-963D-97AD6570C0F9}" srcOrd="0" destOrd="1" presId="urn:microsoft.com/office/officeart/2005/8/layout/matrix3"/>
    <dgm:cxn modelId="{CF123547-DD36-4E2B-BF88-58D3707F9DB5}" srcId="{FCF28CDA-0F15-414B-BFFC-4D29A27AAA7B}" destId="{2944EA18-072E-4B02-8E53-BF06077FB90A}" srcOrd="2" destOrd="0" parTransId="{7025D9DD-CE96-4416-9C7D-4BB8D4015924}" sibTransId="{0307B22F-6789-4DB7-AF30-E30B6622B15A}"/>
    <dgm:cxn modelId="{79F1496E-DABA-4B4C-A5ED-DABFD651AB97}" srcId="{FCF28CDA-0F15-414B-BFFC-4D29A27AAA7B}" destId="{A1AEDDFB-3494-4FF7-9A37-04172684ECD1}" srcOrd="1" destOrd="0" parTransId="{624425D8-C8A2-4844-9455-C1D71FDACBE2}" sibTransId="{A5729BF8-8E53-42DC-8C80-C54E926938D7}"/>
    <dgm:cxn modelId="{977D6250-298E-403C-86A9-7B5F0CDB5114}" type="presOf" srcId="{755CF572-3E9F-4DC2-BD82-DDA67969124E}" destId="{9DD350DB-F5F7-44C3-907F-7C8AEDE0B323}" srcOrd="0" destOrd="1" presId="urn:microsoft.com/office/officeart/2005/8/layout/matrix3"/>
    <dgm:cxn modelId="{381A7A54-CDFB-460C-AF43-975D9E3D5225}" srcId="{FCF28CDA-0F15-414B-BFFC-4D29A27AAA7B}" destId="{C306F95E-D148-4137-946A-28B0749CBD92}" srcOrd="0" destOrd="0" parTransId="{2D924381-9626-4889-B08F-D112710E74DA}" sibTransId="{C40C7AE1-C5D6-46E5-A42B-62E05A735B7B}"/>
    <dgm:cxn modelId="{2E3B5277-E9CD-46E2-BE7C-E0C76E5F7C26}" srcId="{91208DFC-29F4-4737-A162-2D085DDDBD31}" destId="{4E3AED2C-204B-4BC7-A766-46D7333459FE}" srcOrd="3" destOrd="0" parTransId="{9A80B0E1-B8CF-4F42-B4A5-F40C835CE92E}" sibTransId="{0D1B7802-512E-4310-8537-04F691D4D1DB}"/>
    <dgm:cxn modelId="{8A8BE457-6B52-4F7C-A703-B1D47356B981}" type="presOf" srcId="{60B71757-CD25-4A39-8950-33E1DB94E9AE}" destId="{9DD350DB-F5F7-44C3-907F-7C8AEDE0B323}" srcOrd="0" destOrd="2" presId="urn:microsoft.com/office/officeart/2005/8/layout/matrix3"/>
    <dgm:cxn modelId="{3DA21D83-EA64-49D6-A589-077DC1157F99}" type="presOf" srcId="{C306F95E-D148-4137-946A-28B0749CBD92}" destId="{AC3075CE-5583-4EEF-A36A-49CAA10DD188}" srcOrd="0" destOrd="1" presId="urn:microsoft.com/office/officeart/2005/8/layout/matrix3"/>
    <dgm:cxn modelId="{0C8CD88B-EFC9-4E04-BE27-00C0EE78B094}" srcId="{91208DFC-29F4-4737-A162-2D085DDDBD31}" destId="{32251799-3E49-4AEC-AC5F-23C22B34DF21}" srcOrd="1" destOrd="0" parTransId="{741BDA4A-5DF8-4898-B3DB-AD367AD14C2F}" sibTransId="{146D7506-1B65-45A4-9EAA-0BF2A4394F73}"/>
    <dgm:cxn modelId="{CBA13BA8-17FC-495C-81E5-C1FEC497F9A7}" type="presOf" srcId="{32251799-3E49-4AEC-AC5F-23C22B34DF21}" destId="{E18D5897-2A76-4A1E-A25D-C1F79C101D03}" srcOrd="0" destOrd="2" presId="urn:microsoft.com/office/officeart/2005/8/layout/matrix3"/>
    <dgm:cxn modelId="{451072B0-657B-4CE2-8DAB-6831BD486B8C}" type="presOf" srcId="{A1AEDDFB-3494-4FF7-9A37-04172684ECD1}" destId="{AC3075CE-5583-4EEF-A36A-49CAA10DD188}" srcOrd="0" destOrd="2" presId="urn:microsoft.com/office/officeart/2005/8/layout/matrix3"/>
    <dgm:cxn modelId="{303956BA-C536-4CF1-B7C0-A111BDC57E0F}" srcId="{91208DFC-29F4-4737-A162-2D085DDDBD31}" destId="{06FFC5DF-5DFB-4191-985D-3E885DCFFB3F}" srcOrd="0" destOrd="0" parTransId="{5F704FE1-5F7E-443B-8E89-28240C61D093}" sibTransId="{913D8E2E-2100-4439-A077-C7989322D9B6}"/>
    <dgm:cxn modelId="{38FF86BD-1F8A-4260-AFCF-3CFD0208473C}" type="presOf" srcId="{F60EA050-52C2-4847-99BB-553B08EA574E}" destId="{E18D5897-2A76-4A1E-A25D-C1F79C101D03}" srcOrd="0" destOrd="3" presId="urn:microsoft.com/office/officeart/2005/8/layout/matrix3"/>
    <dgm:cxn modelId="{7D617ECD-184F-4DC3-AA8E-6F45FFC9B335}" srcId="{844E5C03-BEF5-4AE2-8CDB-FF75F2C85D94}" destId="{91208DFC-29F4-4737-A162-2D085DDDBD31}" srcOrd="3" destOrd="0" parTransId="{E2FBC021-FD09-4A8F-BAF4-A64ACD0F394A}" sibTransId="{2380F9AB-21D9-46CE-9B55-20D1A6065A6E}"/>
    <dgm:cxn modelId="{46FA6FD1-04E4-4A52-8621-222BF5B80EE9}" type="presOf" srcId="{91208DFC-29F4-4737-A162-2D085DDDBD31}" destId="{E18D5897-2A76-4A1E-A25D-C1F79C101D03}" srcOrd="0" destOrd="0" presId="urn:microsoft.com/office/officeart/2005/8/layout/matrix3"/>
    <dgm:cxn modelId="{450B3DD4-7447-4321-B36C-6641DC69276E}" srcId="{844E5C03-BEF5-4AE2-8CDB-FF75F2C85D94}" destId="{FCF28CDA-0F15-414B-BFFC-4D29A27AAA7B}" srcOrd="0" destOrd="0" parTransId="{5E918599-3E67-459D-9E0A-34D010EF5034}" sibTransId="{6386E9F0-F531-4521-95C7-C1D7DD040455}"/>
    <dgm:cxn modelId="{7407B4D7-76F5-4E17-BF7A-F852217022DA}" srcId="{88B7F463-35B7-4387-8DEF-5BE1C8276AE8}" destId="{D6CD6480-2C59-4636-957B-19496FB8FF9F}" srcOrd="2" destOrd="0" parTransId="{6CBDEC1F-750B-4068-A5E0-B42B5C091DAD}" sibTransId="{65E9B267-9048-4EE3-8C98-B053B6F6A006}"/>
    <dgm:cxn modelId="{8632D8D7-881B-4689-9F66-18E773F4E154}" srcId="{E34A2673-5233-498B-99F4-1DB981AD988B}" destId="{60B71757-CD25-4A39-8950-33E1DB94E9AE}" srcOrd="1" destOrd="0" parTransId="{8311C140-3991-46A8-86F6-457F8F90B088}" sibTransId="{A7ABDCB7-BFFC-495E-90D7-54E1B9257928}"/>
    <dgm:cxn modelId="{F4353FDD-EFF9-4481-A38E-4A868CA8E59A}" type="presOf" srcId="{2C8C5682-2BFB-400C-8C46-4BDAE6720A4F}" destId="{B2696D72-4459-4781-963D-97AD6570C0F9}" srcOrd="0" destOrd="2" presId="urn:microsoft.com/office/officeart/2005/8/layout/matrix3"/>
    <dgm:cxn modelId="{C2FEB7DF-E198-4604-9900-67840605C9C1}" type="presOf" srcId="{844E5C03-BEF5-4AE2-8CDB-FF75F2C85D94}" destId="{98B754F9-2C40-4888-89C4-6B7C766E9D6B}" srcOrd="0" destOrd="0" presId="urn:microsoft.com/office/officeart/2005/8/layout/matrix3"/>
    <dgm:cxn modelId="{0FD585EE-C491-44A4-A4FE-C116273C88EC}" type="presOf" srcId="{06FFC5DF-5DFB-4191-985D-3E885DCFFB3F}" destId="{E18D5897-2A76-4A1E-A25D-C1F79C101D03}" srcOrd="0" destOrd="1" presId="urn:microsoft.com/office/officeart/2005/8/layout/matrix3"/>
    <dgm:cxn modelId="{D611DDF3-09BF-4BF5-BA3D-6EC52B970565}" type="presOf" srcId="{2944EA18-072E-4B02-8E53-BF06077FB90A}" destId="{AC3075CE-5583-4EEF-A36A-49CAA10DD188}" srcOrd="0" destOrd="3" presId="urn:microsoft.com/office/officeart/2005/8/layout/matrix3"/>
    <dgm:cxn modelId="{292013F9-363E-4411-BFE2-9D98351431A9}" type="presOf" srcId="{88B7F463-35B7-4387-8DEF-5BE1C8276AE8}" destId="{B2696D72-4459-4781-963D-97AD6570C0F9}" srcOrd="0" destOrd="0" presId="urn:microsoft.com/office/officeart/2005/8/layout/matrix3"/>
    <dgm:cxn modelId="{86AD6B26-6A8C-45B4-9DAC-706525B6F0E4}" type="presParOf" srcId="{98B754F9-2C40-4888-89C4-6B7C766E9D6B}" destId="{98EE54B0-B9F8-49A0-BE99-669B619F9CA5}" srcOrd="0" destOrd="0" presId="urn:microsoft.com/office/officeart/2005/8/layout/matrix3"/>
    <dgm:cxn modelId="{2DE3293D-4BDA-4AFC-A749-E31D44501B97}" type="presParOf" srcId="{98B754F9-2C40-4888-89C4-6B7C766E9D6B}" destId="{AC3075CE-5583-4EEF-A36A-49CAA10DD188}" srcOrd="1" destOrd="0" presId="urn:microsoft.com/office/officeart/2005/8/layout/matrix3"/>
    <dgm:cxn modelId="{5EC937F5-1007-4466-971B-B7FCA3A8C82B}" type="presParOf" srcId="{98B754F9-2C40-4888-89C4-6B7C766E9D6B}" destId="{B2696D72-4459-4781-963D-97AD6570C0F9}" srcOrd="2" destOrd="0" presId="urn:microsoft.com/office/officeart/2005/8/layout/matrix3"/>
    <dgm:cxn modelId="{CA9D32C5-D240-4BF3-B26F-CA15D5C8F413}" type="presParOf" srcId="{98B754F9-2C40-4888-89C4-6B7C766E9D6B}" destId="{9DD350DB-F5F7-44C3-907F-7C8AEDE0B323}" srcOrd="3" destOrd="0" presId="urn:microsoft.com/office/officeart/2005/8/layout/matrix3"/>
    <dgm:cxn modelId="{7920169B-61A9-4CED-BA74-F942DF5967AF}" type="presParOf" srcId="{98B754F9-2C40-4888-89C4-6B7C766E9D6B}" destId="{E18D5897-2A76-4A1E-A25D-C1F79C101D0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418E0C1-95D2-43FA-9D55-9EAD886B6E26}"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F9B2A7C0-295F-4783-AC32-5B9F536156B1}">
      <dgm:prSet/>
      <dgm:spPr/>
      <dgm:t>
        <a:bodyPr/>
        <a:lstStyle/>
        <a:p>
          <a:r>
            <a:rPr lang="en-US" dirty="0"/>
            <a:t>Field Teams</a:t>
          </a:r>
        </a:p>
      </dgm:t>
    </dgm:pt>
    <dgm:pt modelId="{F79FA751-A520-4A78-A53F-BCDF6A81202E}" type="parTrans" cxnId="{FAFC2762-F0E8-4491-B7A5-C84AF791246B}">
      <dgm:prSet/>
      <dgm:spPr/>
      <dgm:t>
        <a:bodyPr/>
        <a:lstStyle/>
        <a:p>
          <a:endParaRPr lang="en-US"/>
        </a:p>
      </dgm:t>
    </dgm:pt>
    <dgm:pt modelId="{286169FD-3582-413C-82BD-B9FA1FA82900}" type="sibTrans" cxnId="{FAFC2762-F0E8-4491-B7A5-C84AF791246B}">
      <dgm:prSet/>
      <dgm:spPr/>
      <dgm:t>
        <a:bodyPr/>
        <a:lstStyle/>
        <a:p>
          <a:endParaRPr lang="en-US"/>
        </a:p>
      </dgm:t>
    </dgm:pt>
    <dgm:pt modelId="{AE9F229C-0B39-4F30-9692-E4FFB949748A}">
      <dgm:prSet/>
      <dgm:spPr/>
      <dgm:t>
        <a:bodyPr/>
        <a:lstStyle/>
        <a:p>
          <a:r>
            <a:rPr lang="en-US"/>
            <a:t>CASPER Go-Kits </a:t>
          </a:r>
        </a:p>
      </dgm:t>
    </dgm:pt>
    <dgm:pt modelId="{A1556C42-9EC4-4658-A19A-B8B852CA6614}" type="parTrans" cxnId="{873CEEBC-261D-4222-BCD6-82293E74A720}">
      <dgm:prSet/>
      <dgm:spPr/>
      <dgm:t>
        <a:bodyPr/>
        <a:lstStyle/>
        <a:p>
          <a:endParaRPr lang="en-US"/>
        </a:p>
      </dgm:t>
    </dgm:pt>
    <dgm:pt modelId="{CE4932AC-0B48-4ABF-B76F-893A24536C05}" type="sibTrans" cxnId="{873CEEBC-261D-4222-BCD6-82293E74A720}">
      <dgm:prSet/>
      <dgm:spPr/>
      <dgm:t>
        <a:bodyPr/>
        <a:lstStyle/>
        <a:p>
          <a:endParaRPr lang="en-US"/>
        </a:p>
      </dgm:t>
    </dgm:pt>
    <dgm:pt modelId="{54A3B0F0-CEE2-4F13-9511-5080A8DD66D1}">
      <dgm:prSet/>
      <dgm:spPr/>
      <dgm:t>
        <a:bodyPr/>
        <a:lstStyle/>
        <a:p>
          <a:r>
            <a:rPr lang="en-US"/>
            <a:t>Sufficient quantity of all forms and office supplies</a:t>
          </a:r>
        </a:p>
      </dgm:t>
    </dgm:pt>
    <dgm:pt modelId="{8A4525A6-FDFB-4CD3-B8DA-E681F64FA9A5}" type="parTrans" cxnId="{D3DCACBF-A888-4314-A93F-E07EAA6DF022}">
      <dgm:prSet/>
      <dgm:spPr/>
      <dgm:t>
        <a:bodyPr/>
        <a:lstStyle/>
        <a:p>
          <a:endParaRPr lang="en-US"/>
        </a:p>
      </dgm:t>
    </dgm:pt>
    <dgm:pt modelId="{BF298CC0-F9F7-4883-A191-FB32043C9306}" type="sibTrans" cxnId="{D3DCACBF-A888-4314-A93F-E07EAA6DF022}">
      <dgm:prSet/>
      <dgm:spPr/>
      <dgm:t>
        <a:bodyPr/>
        <a:lstStyle/>
        <a:p>
          <a:endParaRPr lang="en-US"/>
        </a:p>
      </dgm:t>
    </dgm:pt>
    <dgm:pt modelId="{8D533227-96DD-4C2B-B6EF-F9FD2DB3F514}">
      <dgm:prSet/>
      <dgm:spPr/>
      <dgm:t>
        <a:bodyPr/>
        <a:lstStyle/>
        <a:p>
          <a:r>
            <a:rPr lang="en-US"/>
            <a:t>T-shirts, ID/authorization</a:t>
          </a:r>
        </a:p>
      </dgm:t>
    </dgm:pt>
    <dgm:pt modelId="{0A017DA8-A53A-4E87-BF38-E0CAB8455E80}" type="parTrans" cxnId="{DE3F6F14-E089-40FD-9823-EBCA78D3060E}">
      <dgm:prSet/>
      <dgm:spPr/>
      <dgm:t>
        <a:bodyPr/>
        <a:lstStyle/>
        <a:p>
          <a:endParaRPr lang="en-US"/>
        </a:p>
      </dgm:t>
    </dgm:pt>
    <dgm:pt modelId="{913D2F74-F3FD-4EF6-A110-2AFCFB4C05BB}" type="sibTrans" cxnId="{DE3F6F14-E089-40FD-9823-EBCA78D3060E}">
      <dgm:prSet/>
      <dgm:spPr/>
      <dgm:t>
        <a:bodyPr/>
        <a:lstStyle/>
        <a:p>
          <a:endParaRPr lang="en-US"/>
        </a:p>
      </dgm:t>
    </dgm:pt>
    <dgm:pt modelId="{717FBDCB-7936-4419-97E6-ABA0C4896742}">
      <dgm:prSet/>
      <dgm:spPr/>
      <dgm:t>
        <a:bodyPr/>
        <a:lstStyle/>
        <a:p>
          <a:r>
            <a:rPr lang="en-US"/>
            <a:t>Transportation</a:t>
          </a:r>
        </a:p>
      </dgm:t>
    </dgm:pt>
    <dgm:pt modelId="{C164B0DE-898B-4EC2-A45B-985575E52F78}" type="parTrans" cxnId="{43E616B0-3EA1-49BB-BCC1-F5D60442A345}">
      <dgm:prSet/>
      <dgm:spPr/>
      <dgm:t>
        <a:bodyPr/>
        <a:lstStyle/>
        <a:p>
          <a:endParaRPr lang="en-US"/>
        </a:p>
      </dgm:t>
    </dgm:pt>
    <dgm:pt modelId="{D266DEAD-28AB-43DB-8150-D5E707F8A795}" type="sibTrans" cxnId="{43E616B0-3EA1-49BB-BCC1-F5D60442A345}">
      <dgm:prSet/>
      <dgm:spPr/>
      <dgm:t>
        <a:bodyPr/>
        <a:lstStyle/>
        <a:p>
          <a:endParaRPr lang="en-US"/>
        </a:p>
      </dgm:t>
    </dgm:pt>
    <dgm:pt modelId="{C9941AB1-1883-45A2-B29C-2EDC5C71C547}">
      <dgm:prSet/>
      <dgm:spPr/>
      <dgm:t>
        <a:bodyPr/>
        <a:lstStyle/>
        <a:p>
          <a:r>
            <a:rPr lang="en-US"/>
            <a:t>Wireless communication devices</a:t>
          </a:r>
        </a:p>
      </dgm:t>
    </dgm:pt>
    <dgm:pt modelId="{E468A769-18BC-4AD2-A78A-4CFFAA6DCA89}" type="parTrans" cxnId="{7A8A7363-C606-4E5A-B3F4-792CB8CF212B}">
      <dgm:prSet/>
      <dgm:spPr/>
      <dgm:t>
        <a:bodyPr/>
        <a:lstStyle/>
        <a:p>
          <a:endParaRPr lang="en-US"/>
        </a:p>
      </dgm:t>
    </dgm:pt>
    <dgm:pt modelId="{4848FEE7-6848-4132-8891-82E54EDF4F8A}" type="sibTrans" cxnId="{7A8A7363-C606-4E5A-B3F4-792CB8CF212B}">
      <dgm:prSet/>
      <dgm:spPr/>
      <dgm:t>
        <a:bodyPr/>
        <a:lstStyle/>
        <a:p>
          <a:endParaRPr lang="en-US"/>
        </a:p>
      </dgm:t>
    </dgm:pt>
    <dgm:pt modelId="{55E30155-2E09-474E-8293-9338D8BFE692}">
      <dgm:prSet/>
      <dgm:spPr/>
      <dgm:t>
        <a:bodyPr/>
        <a:lstStyle/>
        <a:p>
          <a:r>
            <a:rPr lang="en-US"/>
            <a:t>Car chargers for all devices</a:t>
          </a:r>
        </a:p>
      </dgm:t>
    </dgm:pt>
    <dgm:pt modelId="{DD143B05-0D81-4C35-9AEC-370E826B4CC8}" type="parTrans" cxnId="{2E7973A4-81AC-4F5C-9D5F-B086341F7CBD}">
      <dgm:prSet/>
      <dgm:spPr/>
      <dgm:t>
        <a:bodyPr/>
        <a:lstStyle/>
        <a:p>
          <a:endParaRPr lang="en-US"/>
        </a:p>
      </dgm:t>
    </dgm:pt>
    <dgm:pt modelId="{F29DBFF4-81CB-42C9-8A21-FC2481DE4470}" type="sibTrans" cxnId="{2E7973A4-81AC-4F5C-9D5F-B086341F7CBD}">
      <dgm:prSet/>
      <dgm:spPr/>
      <dgm:t>
        <a:bodyPr/>
        <a:lstStyle/>
        <a:p>
          <a:endParaRPr lang="en-US"/>
        </a:p>
      </dgm:t>
    </dgm:pt>
    <dgm:pt modelId="{AF2C259D-1AD3-4154-93F9-308475B33BA2}">
      <dgm:prSet/>
      <dgm:spPr/>
      <dgm:t>
        <a:bodyPr/>
        <a:lstStyle/>
        <a:p>
          <a:r>
            <a:rPr lang="en-US"/>
            <a:t>Snacks, water, first aid</a:t>
          </a:r>
        </a:p>
      </dgm:t>
    </dgm:pt>
    <dgm:pt modelId="{53BFCE2E-7EFD-4D11-B08D-2AD7C780E13A}" type="parTrans" cxnId="{62C898C7-4C1A-4D97-9FD0-628324A8BB1F}">
      <dgm:prSet/>
      <dgm:spPr/>
      <dgm:t>
        <a:bodyPr/>
        <a:lstStyle/>
        <a:p>
          <a:endParaRPr lang="en-US"/>
        </a:p>
      </dgm:t>
    </dgm:pt>
    <dgm:pt modelId="{0A4F995B-7DE7-4A65-B586-740D81EF8FB1}" type="sibTrans" cxnId="{62C898C7-4C1A-4D97-9FD0-628324A8BB1F}">
      <dgm:prSet/>
      <dgm:spPr/>
      <dgm:t>
        <a:bodyPr/>
        <a:lstStyle/>
        <a:p>
          <a:endParaRPr lang="en-US"/>
        </a:p>
      </dgm:t>
    </dgm:pt>
    <dgm:pt modelId="{A8D025DD-A990-4D15-98F7-EC222EAAA85D}">
      <dgm:prSet/>
      <dgm:spPr>
        <a:solidFill>
          <a:srgbClr val="005984"/>
        </a:solidFill>
        <a:ln>
          <a:solidFill>
            <a:srgbClr val="005984"/>
          </a:solidFill>
        </a:ln>
      </dgm:spPr>
      <dgm:t>
        <a:bodyPr/>
        <a:lstStyle/>
        <a:p>
          <a:r>
            <a:rPr lang="en-US"/>
            <a:t>Headquarters</a:t>
          </a:r>
        </a:p>
      </dgm:t>
    </dgm:pt>
    <dgm:pt modelId="{4881A678-201C-4A60-9C2A-3DFF58D9CB6E}" type="parTrans" cxnId="{9FD2B864-F2DA-4E53-B454-6F51CC21FFAA}">
      <dgm:prSet/>
      <dgm:spPr/>
      <dgm:t>
        <a:bodyPr/>
        <a:lstStyle/>
        <a:p>
          <a:endParaRPr lang="en-US"/>
        </a:p>
      </dgm:t>
    </dgm:pt>
    <dgm:pt modelId="{8BA377F8-4547-4E41-8EF1-E8A197C9B582}" type="sibTrans" cxnId="{9FD2B864-F2DA-4E53-B454-6F51CC21FFAA}">
      <dgm:prSet/>
      <dgm:spPr/>
      <dgm:t>
        <a:bodyPr/>
        <a:lstStyle/>
        <a:p>
          <a:endParaRPr lang="en-US"/>
        </a:p>
      </dgm:t>
    </dgm:pt>
    <dgm:pt modelId="{36A4A63A-47E7-4584-B049-C6B6C451758E}">
      <dgm:prSet/>
      <dgm:spPr>
        <a:solidFill>
          <a:srgbClr val="CAD3DA">
            <a:alpha val="89804"/>
          </a:srgbClr>
        </a:solidFill>
      </dgm:spPr>
      <dgm:t>
        <a:bodyPr/>
        <a:lstStyle/>
        <a:p>
          <a:r>
            <a:rPr lang="en-US" dirty="0"/>
            <a:t>Laptops preloaded with </a:t>
          </a:r>
          <a:r>
            <a:rPr lang="en-US" dirty="0" err="1"/>
            <a:t>EpiInfo</a:t>
          </a:r>
          <a:r>
            <a:rPr lang="en-US" dirty="0"/>
            <a:t>, SAS, or other statistical package</a:t>
          </a:r>
        </a:p>
      </dgm:t>
    </dgm:pt>
    <dgm:pt modelId="{0E77D85E-14CE-4EB2-8ADA-F8B85B281D29}" type="parTrans" cxnId="{3C892103-A3E8-43B6-87C6-2515E8FFE82B}">
      <dgm:prSet/>
      <dgm:spPr/>
      <dgm:t>
        <a:bodyPr/>
        <a:lstStyle/>
        <a:p>
          <a:endParaRPr lang="en-US"/>
        </a:p>
      </dgm:t>
    </dgm:pt>
    <dgm:pt modelId="{8D5BC560-8A95-44C7-AF1A-7B252B75537A}" type="sibTrans" cxnId="{3C892103-A3E8-43B6-87C6-2515E8FFE82B}">
      <dgm:prSet/>
      <dgm:spPr/>
      <dgm:t>
        <a:bodyPr/>
        <a:lstStyle/>
        <a:p>
          <a:endParaRPr lang="en-US"/>
        </a:p>
      </dgm:t>
    </dgm:pt>
    <dgm:pt modelId="{73763ABD-51F6-4B44-8902-E844F6A15672}">
      <dgm:prSet/>
      <dgm:spPr>
        <a:solidFill>
          <a:srgbClr val="CAD3DA">
            <a:alpha val="89804"/>
          </a:srgbClr>
        </a:solidFill>
      </dgm:spPr>
      <dgm:t>
        <a:bodyPr/>
        <a:lstStyle/>
        <a:p>
          <a:r>
            <a:rPr lang="en-US"/>
            <a:t>Team/equipment tracking forms</a:t>
          </a:r>
        </a:p>
      </dgm:t>
    </dgm:pt>
    <dgm:pt modelId="{F17D1287-9B5C-4F11-8331-B9DD54933EAD}" type="parTrans" cxnId="{2E0FAA72-F129-4C0F-AEDD-3E45D8500C1F}">
      <dgm:prSet/>
      <dgm:spPr/>
      <dgm:t>
        <a:bodyPr/>
        <a:lstStyle/>
        <a:p>
          <a:endParaRPr lang="en-US"/>
        </a:p>
      </dgm:t>
    </dgm:pt>
    <dgm:pt modelId="{057ACFA3-2372-4695-98B7-A11A4F497F2C}" type="sibTrans" cxnId="{2E0FAA72-F129-4C0F-AEDD-3E45D8500C1F}">
      <dgm:prSet/>
      <dgm:spPr/>
      <dgm:t>
        <a:bodyPr/>
        <a:lstStyle/>
        <a:p>
          <a:endParaRPr lang="en-US"/>
        </a:p>
      </dgm:t>
    </dgm:pt>
    <dgm:pt modelId="{854AF580-FB73-4432-A197-AE2B417135AD}">
      <dgm:prSet/>
      <dgm:spPr>
        <a:solidFill>
          <a:srgbClr val="CAD3DA">
            <a:alpha val="89804"/>
          </a:srgbClr>
        </a:solidFill>
      </dgm:spPr>
      <dgm:t>
        <a:bodyPr/>
        <a:lstStyle/>
        <a:p>
          <a:r>
            <a:rPr lang="en-US"/>
            <a:t>Base communication</a:t>
          </a:r>
        </a:p>
      </dgm:t>
    </dgm:pt>
    <dgm:pt modelId="{72A8D3E0-27CB-4348-B246-CE5CAFC558D3}" type="parTrans" cxnId="{EEA75F40-6507-4F57-AAF1-F02E22D57499}">
      <dgm:prSet/>
      <dgm:spPr/>
      <dgm:t>
        <a:bodyPr/>
        <a:lstStyle/>
        <a:p>
          <a:endParaRPr lang="en-US"/>
        </a:p>
      </dgm:t>
    </dgm:pt>
    <dgm:pt modelId="{794467C6-CFFA-4159-95BC-183FB47678DF}" type="sibTrans" cxnId="{EEA75F40-6507-4F57-AAF1-F02E22D57499}">
      <dgm:prSet/>
      <dgm:spPr/>
      <dgm:t>
        <a:bodyPr/>
        <a:lstStyle/>
        <a:p>
          <a:endParaRPr lang="en-US"/>
        </a:p>
      </dgm:t>
    </dgm:pt>
    <dgm:pt modelId="{5CB93483-3AE8-4819-AA0B-C0DCB288CEF8}">
      <dgm:prSet/>
      <dgm:spPr>
        <a:solidFill>
          <a:srgbClr val="CAD3DA">
            <a:alpha val="89804"/>
          </a:srgbClr>
        </a:solidFill>
      </dgm:spPr>
      <dgm:t>
        <a:bodyPr/>
        <a:lstStyle/>
        <a:p>
          <a:r>
            <a:rPr lang="en-US"/>
            <a:t>Large map of the entire sampling area including 	clusters</a:t>
          </a:r>
        </a:p>
      </dgm:t>
    </dgm:pt>
    <dgm:pt modelId="{3484D70D-E55F-416B-AEC4-67128029B0DC}" type="parTrans" cxnId="{8E851BB7-4652-4ADA-ACC7-4422B639B241}">
      <dgm:prSet/>
      <dgm:spPr/>
      <dgm:t>
        <a:bodyPr/>
        <a:lstStyle/>
        <a:p>
          <a:endParaRPr lang="en-US"/>
        </a:p>
      </dgm:t>
    </dgm:pt>
    <dgm:pt modelId="{294129E1-C0BA-4A75-82F1-46BA998DAC84}" type="sibTrans" cxnId="{8E851BB7-4652-4ADA-ACC7-4422B639B241}">
      <dgm:prSet/>
      <dgm:spPr/>
      <dgm:t>
        <a:bodyPr/>
        <a:lstStyle/>
        <a:p>
          <a:endParaRPr lang="en-US"/>
        </a:p>
      </dgm:t>
    </dgm:pt>
    <dgm:pt modelId="{FFD18C12-2945-4F16-8EF9-4DD692ADE810}">
      <dgm:prSet/>
      <dgm:spPr>
        <a:solidFill>
          <a:srgbClr val="CAD3DA">
            <a:alpha val="89804"/>
          </a:srgbClr>
        </a:solidFill>
      </dgm:spPr>
      <dgm:t>
        <a:bodyPr/>
        <a:lstStyle/>
        <a:p>
          <a:r>
            <a:rPr lang="en-US"/>
            <a:t>Internet access (helpful)</a:t>
          </a:r>
        </a:p>
      </dgm:t>
    </dgm:pt>
    <dgm:pt modelId="{C8B944A8-E9A6-40E0-8703-2438DA8CAE22}" type="parTrans" cxnId="{4DB2EB0E-7F75-45DB-AF12-4AD8C6D4D239}">
      <dgm:prSet/>
      <dgm:spPr/>
      <dgm:t>
        <a:bodyPr/>
        <a:lstStyle/>
        <a:p>
          <a:endParaRPr lang="en-US"/>
        </a:p>
      </dgm:t>
    </dgm:pt>
    <dgm:pt modelId="{78777B58-CD38-4349-A460-B8E780EBBF6D}" type="sibTrans" cxnId="{4DB2EB0E-7F75-45DB-AF12-4AD8C6D4D239}">
      <dgm:prSet/>
      <dgm:spPr/>
      <dgm:t>
        <a:bodyPr/>
        <a:lstStyle/>
        <a:p>
          <a:endParaRPr lang="en-US"/>
        </a:p>
      </dgm:t>
    </dgm:pt>
    <dgm:pt modelId="{EFA228C6-62F7-4930-B128-F43D416CC7EE}" type="pres">
      <dgm:prSet presAssocID="{5418E0C1-95D2-43FA-9D55-9EAD886B6E26}" presName="Name0" presStyleCnt="0">
        <dgm:presLayoutVars>
          <dgm:dir/>
          <dgm:animLvl val="lvl"/>
          <dgm:resizeHandles val="exact"/>
        </dgm:presLayoutVars>
      </dgm:prSet>
      <dgm:spPr/>
    </dgm:pt>
    <dgm:pt modelId="{E7AA612A-0A8F-4CC1-B006-B9634E242B30}" type="pres">
      <dgm:prSet presAssocID="{F9B2A7C0-295F-4783-AC32-5B9F536156B1}" presName="composite" presStyleCnt="0"/>
      <dgm:spPr/>
    </dgm:pt>
    <dgm:pt modelId="{F0299871-6B44-4E10-A504-47008B9A1756}" type="pres">
      <dgm:prSet presAssocID="{F9B2A7C0-295F-4783-AC32-5B9F536156B1}" presName="parTx" presStyleLbl="alignNode1" presStyleIdx="0" presStyleCnt="2">
        <dgm:presLayoutVars>
          <dgm:chMax val="0"/>
          <dgm:chPref val="0"/>
          <dgm:bulletEnabled val="1"/>
        </dgm:presLayoutVars>
      </dgm:prSet>
      <dgm:spPr/>
    </dgm:pt>
    <dgm:pt modelId="{84850E1C-CE6C-4585-AE3D-045EF93AFCDF}" type="pres">
      <dgm:prSet presAssocID="{F9B2A7C0-295F-4783-AC32-5B9F536156B1}" presName="desTx" presStyleLbl="alignAccFollowNode1" presStyleIdx="0" presStyleCnt="2">
        <dgm:presLayoutVars>
          <dgm:bulletEnabled val="1"/>
        </dgm:presLayoutVars>
      </dgm:prSet>
      <dgm:spPr/>
    </dgm:pt>
    <dgm:pt modelId="{9086A2A8-55E0-4167-A24E-861E5DEBDD78}" type="pres">
      <dgm:prSet presAssocID="{286169FD-3582-413C-82BD-B9FA1FA82900}" presName="space" presStyleCnt="0"/>
      <dgm:spPr/>
    </dgm:pt>
    <dgm:pt modelId="{E53E9606-5C1B-4EA7-85AB-90AD9C6810DD}" type="pres">
      <dgm:prSet presAssocID="{A8D025DD-A990-4D15-98F7-EC222EAAA85D}" presName="composite" presStyleCnt="0"/>
      <dgm:spPr/>
    </dgm:pt>
    <dgm:pt modelId="{C3845663-F02C-4F7A-8417-842F13111D22}" type="pres">
      <dgm:prSet presAssocID="{A8D025DD-A990-4D15-98F7-EC222EAAA85D}" presName="parTx" presStyleLbl="alignNode1" presStyleIdx="1" presStyleCnt="2">
        <dgm:presLayoutVars>
          <dgm:chMax val="0"/>
          <dgm:chPref val="0"/>
          <dgm:bulletEnabled val="1"/>
        </dgm:presLayoutVars>
      </dgm:prSet>
      <dgm:spPr/>
    </dgm:pt>
    <dgm:pt modelId="{349A823E-392B-4CBA-AAC6-B075472527C7}" type="pres">
      <dgm:prSet presAssocID="{A8D025DD-A990-4D15-98F7-EC222EAAA85D}" presName="desTx" presStyleLbl="alignAccFollowNode1" presStyleIdx="1" presStyleCnt="2">
        <dgm:presLayoutVars>
          <dgm:bulletEnabled val="1"/>
        </dgm:presLayoutVars>
      </dgm:prSet>
      <dgm:spPr/>
    </dgm:pt>
  </dgm:ptLst>
  <dgm:cxnLst>
    <dgm:cxn modelId="{3C892103-A3E8-43B6-87C6-2515E8FFE82B}" srcId="{A8D025DD-A990-4D15-98F7-EC222EAAA85D}" destId="{36A4A63A-47E7-4584-B049-C6B6C451758E}" srcOrd="0" destOrd="0" parTransId="{0E77D85E-14CE-4EB2-8ADA-F8B85B281D29}" sibTransId="{8D5BC560-8A95-44C7-AF1A-7B252B75537A}"/>
    <dgm:cxn modelId="{BDDCBF07-CE2F-4022-957B-FC24AE6FFDB6}" type="presOf" srcId="{73763ABD-51F6-4B44-8902-E844F6A15672}" destId="{349A823E-392B-4CBA-AAC6-B075472527C7}" srcOrd="0" destOrd="1" presId="urn:microsoft.com/office/officeart/2005/8/layout/hList1"/>
    <dgm:cxn modelId="{5C18570A-35A1-4326-90E9-FA3C8CE1F249}" type="presOf" srcId="{FFD18C12-2945-4F16-8EF9-4DD692ADE810}" destId="{349A823E-392B-4CBA-AAC6-B075472527C7}" srcOrd="0" destOrd="4" presId="urn:microsoft.com/office/officeart/2005/8/layout/hList1"/>
    <dgm:cxn modelId="{4DB2EB0E-7F75-45DB-AF12-4AD8C6D4D239}" srcId="{A8D025DD-A990-4D15-98F7-EC222EAAA85D}" destId="{FFD18C12-2945-4F16-8EF9-4DD692ADE810}" srcOrd="4" destOrd="0" parTransId="{C8B944A8-E9A6-40E0-8703-2438DA8CAE22}" sibTransId="{78777B58-CD38-4349-A460-B8E780EBBF6D}"/>
    <dgm:cxn modelId="{DE3F6F14-E089-40FD-9823-EBCA78D3060E}" srcId="{F9B2A7C0-295F-4783-AC32-5B9F536156B1}" destId="{8D533227-96DD-4C2B-B6EF-F9FD2DB3F514}" srcOrd="2" destOrd="0" parTransId="{0A017DA8-A53A-4E87-BF38-E0CAB8455E80}" sibTransId="{913D2F74-F3FD-4EF6-A110-2AFCFB4C05BB}"/>
    <dgm:cxn modelId="{54DE361E-6512-41AA-B9C2-678A14526C17}" type="presOf" srcId="{5418E0C1-95D2-43FA-9D55-9EAD886B6E26}" destId="{EFA228C6-62F7-4930-B128-F43D416CC7EE}" srcOrd="0" destOrd="0" presId="urn:microsoft.com/office/officeart/2005/8/layout/hList1"/>
    <dgm:cxn modelId="{E2310F29-A456-4752-84B6-874198C98EF9}" type="presOf" srcId="{854AF580-FB73-4432-A197-AE2B417135AD}" destId="{349A823E-392B-4CBA-AAC6-B075472527C7}" srcOrd="0" destOrd="2" presId="urn:microsoft.com/office/officeart/2005/8/layout/hList1"/>
    <dgm:cxn modelId="{EEA75F40-6507-4F57-AAF1-F02E22D57499}" srcId="{A8D025DD-A990-4D15-98F7-EC222EAAA85D}" destId="{854AF580-FB73-4432-A197-AE2B417135AD}" srcOrd="2" destOrd="0" parTransId="{72A8D3E0-27CB-4348-B246-CE5CAFC558D3}" sibTransId="{794467C6-CFFA-4159-95BC-183FB47678DF}"/>
    <dgm:cxn modelId="{BD4A465D-5166-4CA2-B0DB-EACEB9323886}" type="presOf" srcId="{54A3B0F0-CEE2-4F13-9511-5080A8DD66D1}" destId="{84850E1C-CE6C-4585-AE3D-045EF93AFCDF}" srcOrd="0" destOrd="1" presId="urn:microsoft.com/office/officeart/2005/8/layout/hList1"/>
    <dgm:cxn modelId="{71AFC45D-4DE2-4D2C-B85B-017CD241CABA}" type="presOf" srcId="{AF2C259D-1AD3-4154-93F9-308475B33BA2}" destId="{84850E1C-CE6C-4585-AE3D-045EF93AFCDF}" srcOrd="0" destOrd="6" presId="urn:microsoft.com/office/officeart/2005/8/layout/hList1"/>
    <dgm:cxn modelId="{FAFC2762-F0E8-4491-B7A5-C84AF791246B}" srcId="{5418E0C1-95D2-43FA-9D55-9EAD886B6E26}" destId="{F9B2A7C0-295F-4783-AC32-5B9F536156B1}" srcOrd="0" destOrd="0" parTransId="{F79FA751-A520-4A78-A53F-BCDF6A81202E}" sibTransId="{286169FD-3582-413C-82BD-B9FA1FA82900}"/>
    <dgm:cxn modelId="{43F99E62-DC48-4096-B2AA-6292520885E6}" type="presOf" srcId="{A8D025DD-A990-4D15-98F7-EC222EAAA85D}" destId="{C3845663-F02C-4F7A-8417-842F13111D22}" srcOrd="0" destOrd="0" presId="urn:microsoft.com/office/officeart/2005/8/layout/hList1"/>
    <dgm:cxn modelId="{7A8A7363-C606-4E5A-B3F4-792CB8CF212B}" srcId="{F9B2A7C0-295F-4783-AC32-5B9F536156B1}" destId="{C9941AB1-1883-45A2-B29C-2EDC5C71C547}" srcOrd="4" destOrd="0" parTransId="{E468A769-18BC-4AD2-A78A-4CFFAA6DCA89}" sibTransId="{4848FEE7-6848-4132-8891-82E54EDF4F8A}"/>
    <dgm:cxn modelId="{18999364-BF19-48AA-AAB2-92A98A94A7F6}" type="presOf" srcId="{AE9F229C-0B39-4F30-9692-E4FFB949748A}" destId="{84850E1C-CE6C-4585-AE3D-045EF93AFCDF}" srcOrd="0" destOrd="0" presId="urn:microsoft.com/office/officeart/2005/8/layout/hList1"/>
    <dgm:cxn modelId="{9FD2B864-F2DA-4E53-B454-6F51CC21FFAA}" srcId="{5418E0C1-95D2-43FA-9D55-9EAD886B6E26}" destId="{A8D025DD-A990-4D15-98F7-EC222EAAA85D}" srcOrd="1" destOrd="0" parTransId="{4881A678-201C-4A60-9C2A-3DFF58D9CB6E}" sibTransId="{8BA377F8-4547-4E41-8EF1-E8A197C9B582}"/>
    <dgm:cxn modelId="{B946E34A-97F1-40CE-A18D-32B5D5FDB7DF}" type="presOf" srcId="{5CB93483-3AE8-4819-AA0B-C0DCB288CEF8}" destId="{349A823E-392B-4CBA-AAC6-B075472527C7}" srcOrd="0" destOrd="3" presId="urn:microsoft.com/office/officeart/2005/8/layout/hList1"/>
    <dgm:cxn modelId="{3CDC714F-6039-438D-9D7A-04C5635205DB}" type="presOf" srcId="{F9B2A7C0-295F-4783-AC32-5B9F536156B1}" destId="{F0299871-6B44-4E10-A504-47008B9A1756}" srcOrd="0" destOrd="0" presId="urn:microsoft.com/office/officeart/2005/8/layout/hList1"/>
    <dgm:cxn modelId="{2E0FAA72-F129-4C0F-AEDD-3E45D8500C1F}" srcId="{A8D025DD-A990-4D15-98F7-EC222EAAA85D}" destId="{73763ABD-51F6-4B44-8902-E844F6A15672}" srcOrd="1" destOrd="0" parTransId="{F17D1287-9B5C-4F11-8331-B9DD54933EAD}" sibTransId="{057ACFA3-2372-4695-98B7-A11A4F497F2C}"/>
    <dgm:cxn modelId="{839AB276-C85C-4785-A6FA-CF06FE5E0551}" type="presOf" srcId="{36A4A63A-47E7-4584-B049-C6B6C451758E}" destId="{349A823E-392B-4CBA-AAC6-B075472527C7}" srcOrd="0" destOrd="0" presId="urn:microsoft.com/office/officeart/2005/8/layout/hList1"/>
    <dgm:cxn modelId="{546CB37A-C7F1-4074-AE04-88EC0DB35BA7}" type="presOf" srcId="{717FBDCB-7936-4419-97E6-ABA0C4896742}" destId="{84850E1C-CE6C-4585-AE3D-045EF93AFCDF}" srcOrd="0" destOrd="3" presId="urn:microsoft.com/office/officeart/2005/8/layout/hList1"/>
    <dgm:cxn modelId="{2E7973A4-81AC-4F5C-9D5F-B086341F7CBD}" srcId="{F9B2A7C0-295F-4783-AC32-5B9F536156B1}" destId="{55E30155-2E09-474E-8293-9338D8BFE692}" srcOrd="5" destOrd="0" parTransId="{DD143B05-0D81-4C35-9AEC-370E826B4CC8}" sibTransId="{F29DBFF4-81CB-42C9-8A21-FC2481DE4470}"/>
    <dgm:cxn modelId="{43E616B0-3EA1-49BB-BCC1-F5D60442A345}" srcId="{F9B2A7C0-295F-4783-AC32-5B9F536156B1}" destId="{717FBDCB-7936-4419-97E6-ABA0C4896742}" srcOrd="3" destOrd="0" parTransId="{C164B0DE-898B-4EC2-A45B-985575E52F78}" sibTransId="{D266DEAD-28AB-43DB-8150-D5E707F8A795}"/>
    <dgm:cxn modelId="{8E851BB7-4652-4ADA-ACC7-4422B639B241}" srcId="{A8D025DD-A990-4D15-98F7-EC222EAAA85D}" destId="{5CB93483-3AE8-4819-AA0B-C0DCB288CEF8}" srcOrd="3" destOrd="0" parTransId="{3484D70D-E55F-416B-AEC4-67128029B0DC}" sibTransId="{294129E1-C0BA-4A75-82F1-46BA998DAC84}"/>
    <dgm:cxn modelId="{873CEEBC-261D-4222-BCD6-82293E74A720}" srcId="{F9B2A7C0-295F-4783-AC32-5B9F536156B1}" destId="{AE9F229C-0B39-4F30-9692-E4FFB949748A}" srcOrd="0" destOrd="0" parTransId="{A1556C42-9EC4-4658-A19A-B8B852CA6614}" sibTransId="{CE4932AC-0B48-4ABF-B76F-893A24536C05}"/>
    <dgm:cxn modelId="{BFEF28BE-751E-47EE-BBDB-51ACFC259BF9}" type="presOf" srcId="{C9941AB1-1883-45A2-B29C-2EDC5C71C547}" destId="{84850E1C-CE6C-4585-AE3D-045EF93AFCDF}" srcOrd="0" destOrd="4" presId="urn:microsoft.com/office/officeart/2005/8/layout/hList1"/>
    <dgm:cxn modelId="{D3DCACBF-A888-4314-A93F-E07EAA6DF022}" srcId="{F9B2A7C0-295F-4783-AC32-5B9F536156B1}" destId="{54A3B0F0-CEE2-4F13-9511-5080A8DD66D1}" srcOrd="1" destOrd="0" parTransId="{8A4525A6-FDFB-4CD3-B8DA-E681F64FA9A5}" sibTransId="{BF298CC0-F9F7-4883-A191-FB32043C9306}"/>
    <dgm:cxn modelId="{3EDEDBC5-450E-404E-9959-F5F5E02A829D}" type="presOf" srcId="{55E30155-2E09-474E-8293-9338D8BFE692}" destId="{84850E1C-CE6C-4585-AE3D-045EF93AFCDF}" srcOrd="0" destOrd="5" presId="urn:microsoft.com/office/officeart/2005/8/layout/hList1"/>
    <dgm:cxn modelId="{62C898C7-4C1A-4D97-9FD0-628324A8BB1F}" srcId="{F9B2A7C0-295F-4783-AC32-5B9F536156B1}" destId="{AF2C259D-1AD3-4154-93F9-308475B33BA2}" srcOrd="6" destOrd="0" parTransId="{53BFCE2E-7EFD-4D11-B08D-2AD7C780E13A}" sibTransId="{0A4F995B-7DE7-4A65-B586-740D81EF8FB1}"/>
    <dgm:cxn modelId="{3909CADF-63EA-423F-A425-D5EB6C9E68A8}" type="presOf" srcId="{8D533227-96DD-4C2B-B6EF-F9FD2DB3F514}" destId="{84850E1C-CE6C-4585-AE3D-045EF93AFCDF}" srcOrd="0" destOrd="2" presId="urn:microsoft.com/office/officeart/2005/8/layout/hList1"/>
    <dgm:cxn modelId="{F0FD4449-C190-4B06-BBA6-70CE0DD4A57F}" type="presParOf" srcId="{EFA228C6-62F7-4930-B128-F43D416CC7EE}" destId="{E7AA612A-0A8F-4CC1-B006-B9634E242B30}" srcOrd="0" destOrd="0" presId="urn:microsoft.com/office/officeart/2005/8/layout/hList1"/>
    <dgm:cxn modelId="{FBBE28F2-931E-46DD-A148-871754662409}" type="presParOf" srcId="{E7AA612A-0A8F-4CC1-B006-B9634E242B30}" destId="{F0299871-6B44-4E10-A504-47008B9A1756}" srcOrd="0" destOrd="0" presId="urn:microsoft.com/office/officeart/2005/8/layout/hList1"/>
    <dgm:cxn modelId="{C63507EF-D615-4944-A8F0-C549952999BD}" type="presParOf" srcId="{E7AA612A-0A8F-4CC1-B006-B9634E242B30}" destId="{84850E1C-CE6C-4585-AE3D-045EF93AFCDF}" srcOrd="1" destOrd="0" presId="urn:microsoft.com/office/officeart/2005/8/layout/hList1"/>
    <dgm:cxn modelId="{8173A95B-5777-4C5B-8A4B-54772C4D07D9}" type="presParOf" srcId="{EFA228C6-62F7-4930-B128-F43D416CC7EE}" destId="{9086A2A8-55E0-4167-A24E-861E5DEBDD78}" srcOrd="1" destOrd="0" presId="urn:microsoft.com/office/officeart/2005/8/layout/hList1"/>
    <dgm:cxn modelId="{C434DACA-E9B7-484D-9BAB-E21F8E76DA01}" type="presParOf" srcId="{EFA228C6-62F7-4930-B128-F43D416CC7EE}" destId="{E53E9606-5C1B-4EA7-85AB-90AD9C6810DD}" srcOrd="2" destOrd="0" presId="urn:microsoft.com/office/officeart/2005/8/layout/hList1"/>
    <dgm:cxn modelId="{18BAF5D3-BE50-4811-9CF5-2CAC1C11FF50}" type="presParOf" srcId="{E53E9606-5C1B-4EA7-85AB-90AD9C6810DD}" destId="{C3845663-F02C-4F7A-8417-842F13111D22}" srcOrd="0" destOrd="0" presId="urn:microsoft.com/office/officeart/2005/8/layout/hList1"/>
    <dgm:cxn modelId="{93C00798-342A-458A-AE38-F9FAC8931984}" type="presParOf" srcId="{E53E9606-5C1B-4EA7-85AB-90AD9C6810DD}" destId="{349A823E-392B-4CBA-AAC6-B075472527C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A6700DC-1366-4828-8CB7-8663B3C99874}"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4652526F-AA9E-4F5E-B973-D5611886351B}">
      <dgm:prSet/>
      <dgm:spPr/>
      <dgm:t>
        <a:bodyPr/>
        <a:lstStyle/>
        <a:p>
          <a:r>
            <a:rPr lang="en-US" dirty="0"/>
            <a:t>Choose</a:t>
          </a:r>
        </a:p>
      </dgm:t>
    </dgm:pt>
    <dgm:pt modelId="{C6AA11D1-81B1-4586-8589-5FDF4CDF4BDF}" type="parTrans" cxnId="{84DA9106-948F-4E93-9D03-096FB05A5600}">
      <dgm:prSet/>
      <dgm:spPr/>
      <dgm:t>
        <a:bodyPr/>
        <a:lstStyle/>
        <a:p>
          <a:endParaRPr lang="en-US"/>
        </a:p>
      </dgm:t>
    </dgm:pt>
    <dgm:pt modelId="{E96F81E3-AB62-430D-8F48-5F283C74BD5D}" type="sibTrans" cxnId="{84DA9106-948F-4E93-9D03-096FB05A5600}">
      <dgm:prSet/>
      <dgm:spPr/>
      <dgm:t>
        <a:bodyPr/>
        <a:lstStyle/>
        <a:p>
          <a:endParaRPr lang="en-US"/>
        </a:p>
      </dgm:t>
    </dgm:pt>
    <dgm:pt modelId="{070AADAB-2881-4A65-AB33-1B47CB9D5D23}">
      <dgm:prSet/>
      <dgm:spPr/>
      <dgm:t>
        <a:bodyPr/>
        <a:lstStyle/>
        <a:p>
          <a:r>
            <a:rPr lang="en-US" dirty="0"/>
            <a:t>Randomly choose a starting point (e.g., intersection, center) prior to heading into the field</a:t>
          </a:r>
        </a:p>
      </dgm:t>
    </dgm:pt>
    <dgm:pt modelId="{498ECB18-2E7C-48AB-8F1B-38F1816B3599}" type="parTrans" cxnId="{6BBC5239-DAE0-4DD0-93C6-53ACCF54863A}">
      <dgm:prSet/>
      <dgm:spPr/>
      <dgm:t>
        <a:bodyPr/>
        <a:lstStyle/>
        <a:p>
          <a:endParaRPr lang="en-US"/>
        </a:p>
      </dgm:t>
    </dgm:pt>
    <dgm:pt modelId="{258BF31F-F976-4A74-BD82-E0566BC066D4}" type="sibTrans" cxnId="{6BBC5239-DAE0-4DD0-93C6-53ACCF54863A}">
      <dgm:prSet/>
      <dgm:spPr/>
      <dgm:t>
        <a:bodyPr/>
        <a:lstStyle/>
        <a:p>
          <a:endParaRPr lang="en-US"/>
        </a:p>
      </dgm:t>
    </dgm:pt>
    <dgm:pt modelId="{788E5117-83BF-4165-B0ED-B6998EB17AA5}">
      <dgm:prSet/>
      <dgm:spPr/>
      <dgm:t>
        <a:bodyPr/>
        <a:lstStyle/>
        <a:p>
          <a:r>
            <a:rPr lang="en-US"/>
            <a:t>Select</a:t>
          </a:r>
        </a:p>
      </dgm:t>
    </dgm:pt>
    <dgm:pt modelId="{6E27E9D2-8BCD-464D-9230-A71DC8D02785}" type="parTrans" cxnId="{B0DC81CF-2B7D-4F9E-8A25-83424A42429B}">
      <dgm:prSet/>
      <dgm:spPr/>
      <dgm:t>
        <a:bodyPr/>
        <a:lstStyle/>
        <a:p>
          <a:endParaRPr lang="en-US"/>
        </a:p>
      </dgm:t>
    </dgm:pt>
    <dgm:pt modelId="{7FABEAA7-EB4E-4526-ACFA-81677BCF85CC}" type="sibTrans" cxnId="{B0DC81CF-2B7D-4F9E-8A25-83424A42429B}">
      <dgm:prSet/>
      <dgm:spPr/>
      <dgm:t>
        <a:bodyPr/>
        <a:lstStyle/>
        <a:p>
          <a:endParaRPr lang="en-US"/>
        </a:p>
      </dgm:t>
    </dgm:pt>
    <dgm:pt modelId="{AAB3B36C-7920-4792-A092-3A78F76A60D7}">
      <dgm:prSet/>
      <dgm:spPr/>
      <dgm:t>
        <a:bodyPr/>
        <a:lstStyle/>
        <a:p>
          <a:r>
            <a:rPr lang="en-US" dirty="0"/>
            <a:t>Select the nearest house, then every </a:t>
          </a:r>
          <a:r>
            <a:rPr lang="en-US" i="1" dirty="0"/>
            <a:t>n</a:t>
          </a:r>
          <a:r>
            <a:rPr lang="en-US" dirty="0"/>
            <a:t>th house after</a:t>
          </a:r>
        </a:p>
      </dgm:t>
    </dgm:pt>
    <dgm:pt modelId="{9AAAF7DC-E321-4303-8564-440EBEF043CB}" type="parTrans" cxnId="{28D57386-EA4A-4CD1-909A-1AACDC733508}">
      <dgm:prSet/>
      <dgm:spPr/>
      <dgm:t>
        <a:bodyPr/>
        <a:lstStyle/>
        <a:p>
          <a:endParaRPr lang="en-US"/>
        </a:p>
      </dgm:t>
    </dgm:pt>
    <dgm:pt modelId="{15E8CAA1-0CDD-4100-8CEE-32189092B45A}" type="sibTrans" cxnId="{28D57386-EA4A-4CD1-909A-1AACDC733508}">
      <dgm:prSet/>
      <dgm:spPr/>
      <dgm:t>
        <a:bodyPr/>
        <a:lstStyle/>
        <a:p>
          <a:endParaRPr lang="en-US"/>
        </a:p>
      </dgm:t>
    </dgm:pt>
    <dgm:pt modelId="{BFF2B364-89F6-41F4-8C0F-608BE3C41ADA}">
      <dgm:prSet/>
      <dgm:spPr/>
      <dgm:t>
        <a:bodyPr/>
        <a:lstStyle/>
        <a:p>
          <a:r>
            <a:rPr lang="en-US" dirty="0"/>
            <a:t>Calculate</a:t>
          </a:r>
        </a:p>
      </dgm:t>
    </dgm:pt>
    <dgm:pt modelId="{DFB372AC-C036-4335-BFD4-0FE7C7260871}" type="parTrans" cxnId="{8FE023A3-5D26-4871-9734-C17EFA413F0E}">
      <dgm:prSet/>
      <dgm:spPr/>
      <dgm:t>
        <a:bodyPr/>
        <a:lstStyle/>
        <a:p>
          <a:endParaRPr lang="en-US"/>
        </a:p>
      </dgm:t>
    </dgm:pt>
    <dgm:pt modelId="{FF33C2D8-B639-4459-86AE-F0E95E622011}" type="sibTrans" cxnId="{8FE023A3-5D26-4871-9734-C17EFA413F0E}">
      <dgm:prSet/>
      <dgm:spPr/>
      <dgm:t>
        <a:bodyPr/>
        <a:lstStyle/>
        <a:p>
          <a:endParaRPr lang="en-US"/>
        </a:p>
      </dgm:t>
    </dgm:pt>
    <dgm:pt modelId="{EAE4882E-094C-4869-9C4D-343B6153C868}">
      <dgm:prSet/>
      <dgm:spPr/>
      <dgm:t>
        <a:bodyPr/>
        <a:lstStyle/>
        <a:p>
          <a:r>
            <a:rPr lang="en-US" dirty="0"/>
            <a:t>Choose </a:t>
          </a:r>
          <a:r>
            <a:rPr lang="en-US" i="1" dirty="0"/>
            <a:t>n</a:t>
          </a:r>
          <a:r>
            <a:rPr lang="en-US" dirty="0"/>
            <a:t> based on the size of the cluster</a:t>
          </a:r>
        </a:p>
      </dgm:t>
    </dgm:pt>
    <dgm:pt modelId="{29E321E0-CC6D-4071-B420-63A31A82B808}" type="parTrans" cxnId="{F9B60743-29B0-47B3-A88C-143300DE4C3C}">
      <dgm:prSet/>
      <dgm:spPr/>
      <dgm:t>
        <a:bodyPr/>
        <a:lstStyle/>
        <a:p>
          <a:endParaRPr lang="en-US"/>
        </a:p>
      </dgm:t>
    </dgm:pt>
    <dgm:pt modelId="{DFFC5048-20C6-4AB4-9B3F-064CAD0D97C2}" type="sibTrans" cxnId="{F9B60743-29B0-47B3-A88C-143300DE4C3C}">
      <dgm:prSet/>
      <dgm:spPr/>
      <dgm:t>
        <a:bodyPr/>
        <a:lstStyle/>
        <a:p>
          <a:endParaRPr lang="en-US"/>
        </a:p>
      </dgm:t>
    </dgm:pt>
    <dgm:pt modelId="{BB07DE66-0DE2-4CBF-8790-A38FE20C29EB}">
      <dgm:prSet/>
      <dgm:spPr/>
      <dgm:t>
        <a:bodyPr/>
        <a:lstStyle/>
        <a:p>
          <a:r>
            <a:rPr lang="en-US" dirty="0"/>
            <a:t>Once you pick a number, stick to it! </a:t>
          </a:r>
        </a:p>
      </dgm:t>
    </dgm:pt>
    <dgm:pt modelId="{FAB7F340-371B-4F93-897D-7D41333B165D}" type="parTrans" cxnId="{55F4368E-DFEE-4461-A1DE-2B512395204B}">
      <dgm:prSet/>
      <dgm:spPr/>
      <dgm:t>
        <a:bodyPr/>
        <a:lstStyle/>
        <a:p>
          <a:endParaRPr lang="en-US"/>
        </a:p>
      </dgm:t>
    </dgm:pt>
    <dgm:pt modelId="{E259F5EA-8C29-4582-9880-0389908094A8}" type="sibTrans" cxnId="{55F4368E-DFEE-4461-A1DE-2B512395204B}">
      <dgm:prSet/>
      <dgm:spPr/>
      <dgm:t>
        <a:bodyPr/>
        <a:lstStyle/>
        <a:p>
          <a:endParaRPr lang="en-US"/>
        </a:p>
      </dgm:t>
    </dgm:pt>
    <dgm:pt modelId="{81502E61-EDFA-43A9-851E-52995E0A873E}">
      <dgm:prSet/>
      <dgm:spPr/>
      <dgm:t>
        <a:bodyPr/>
        <a:lstStyle/>
        <a:p>
          <a:r>
            <a:rPr lang="en-US" dirty="0"/>
            <a:t>If 23 households, 23/7 = 3… select every 3</a:t>
          </a:r>
          <a:r>
            <a:rPr lang="en-US" baseline="30000" dirty="0"/>
            <a:t>rd</a:t>
          </a:r>
          <a:r>
            <a:rPr lang="en-US" dirty="0"/>
            <a:t> household </a:t>
          </a:r>
        </a:p>
      </dgm:t>
    </dgm:pt>
    <dgm:pt modelId="{76DDDE5B-6C21-4186-8624-17204DBBA24D}" type="parTrans" cxnId="{982EB20F-DB6F-4D83-81C6-5F381A2252C7}">
      <dgm:prSet/>
      <dgm:spPr/>
      <dgm:t>
        <a:bodyPr/>
        <a:lstStyle/>
        <a:p>
          <a:endParaRPr lang="en-US"/>
        </a:p>
      </dgm:t>
    </dgm:pt>
    <dgm:pt modelId="{CA7D3324-9E6B-4408-93E6-AEFE048674B5}" type="sibTrans" cxnId="{982EB20F-DB6F-4D83-81C6-5F381A2252C7}">
      <dgm:prSet/>
      <dgm:spPr/>
      <dgm:t>
        <a:bodyPr/>
        <a:lstStyle/>
        <a:p>
          <a:endParaRPr lang="en-US"/>
        </a:p>
      </dgm:t>
    </dgm:pt>
    <dgm:pt modelId="{F481C833-CE19-4FBA-9B07-1BA8EFCDE575}">
      <dgm:prSet/>
      <dgm:spPr/>
      <dgm:t>
        <a:bodyPr/>
        <a:lstStyle/>
        <a:p>
          <a:r>
            <a:rPr lang="en-US" dirty="0"/>
            <a:t>If 10 or less households, go to every one!</a:t>
          </a:r>
        </a:p>
      </dgm:t>
    </dgm:pt>
    <dgm:pt modelId="{CECF88BB-2072-4047-B12D-BF8711483309}" type="parTrans" cxnId="{6991B747-E542-4ACC-B553-6BEEEAB0A1D4}">
      <dgm:prSet/>
      <dgm:spPr/>
      <dgm:t>
        <a:bodyPr/>
        <a:lstStyle/>
        <a:p>
          <a:endParaRPr lang="en-US"/>
        </a:p>
      </dgm:t>
    </dgm:pt>
    <dgm:pt modelId="{52391C86-5578-4B7E-A722-299318E8B557}" type="sibTrans" cxnId="{6991B747-E542-4ACC-B553-6BEEEAB0A1D4}">
      <dgm:prSet/>
      <dgm:spPr/>
      <dgm:t>
        <a:bodyPr/>
        <a:lstStyle/>
        <a:p>
          <a:endParaRPr lang="en-US"/>
        </a:p>
      </dgm:t>
    </dgm:pt>
    <dgm:pt modelId="{C4204142-4399-44A2-8182-DCCDACDEC96A}" type="pres">
      <dgm:prSet presAssocID="{0A6700DC-1366-4828-8CB7-8663B3C99874}" presName="Name0" presStyleCnt="0">
        <dgm:presLayoutVars>
          <dgm:dir/>
          <dgm:animLvl val="lvl"/>
          <dgm:resizeHandles val="exact"/>
        </dgm:presLayoutVars>
      </dgm:prSet>
      <dgm:spPr/>
    </dgm:pt>
    <dgm:pt modelId="{60C9989A-6750-4C3F-B298-671984B8FBFC}" type="pres">
      <dgm:prSet presAssocID="{4652526F-AA9E-4F5E-B973-D5611886351B}" presName="composite" presStyleCnt="0"/>
      <dgm:spPr/>
    </dgm:pt>
    <dgm:pt modelId="{8E1349B2-3D40-4B1D-B0AE-655985F52073}" type="pres">
      <dgm:prSet presAssocID="{4652526F-AA9E-4F5E-B973-D5611886351B}" presName="parTx" presStyleLbl="alignNode1" presStyleIdx="0" presStyleCnt="3">
        <dgm:presLayoutVars>
          <dgm:chMax val="0"/>
          <dgm:chPref val="0"/>
        </dgm:presLayoutVars>
      </dgm:prSet>
      <dgm:spPr/>
    </dgm:pt>
    <dgm:pt modelId="{7C062110-77EB-4FBE-81C4-2D96F9504ADB}" type="pres">
      <dgm:prSet presAssocID="{4652526F-AA9E-4F5E-B973-D5611886351B}" presName="desTx" presStyleLbl="alignAccFollowNode1" presStyleIdx="0" presStyleCnt="3">
        <dgm:presLayoutVars/>
      </dgm:prSet>
      <dgm:spPr/>
    </dgm:pt>
    <dgm:pt modelId="{A1C9AE8B-93E9-4C10-83B5-8F0232CC9EB3}" type="pres">
      <dgm:prSet presAssocID="{E96F81E3-AB62-430D-8F48-5F283C74BD5D}" presName="space" presStyleCnt="0"/>
      <dgm:spPr/>
    </dgm:pt>
    <dgm:pt modelId="{D794E3C9-0127-4590-9FB4-4FEA46170F1C}" type="pres">
      <dgm:prSet presAssocID="{788E5117-83BF-4165-B0ED-B6998EB17AA5}" presName="composite" presStyleCnt="0"/>
      <dgm:spPr/>
    </dgm:pt>
    <dgm:pt modelId="{7C246A1E-3BD3-4499-BAF1-A6CC9C713026}" type="pres">
      <dgm:prSet presAssocID="{788E5117-83BF-4165-B0ED-B6998EB17AA5}" presName="parTx" presStyleLbl="alignNode1" presStyleIdx="1" presStyleCnt="3">
        <dgm:presLayoutVars>
          <dgm:chMax val="0"/>
          <dgm:chPref val="0"/>
        </dgm:presLayoutVars>
      </dgm:prSet>
      <dgm:spPr/>
    </dgm:pt>
    <dgm:pt modelId="{10947E44-F7F2-40BD-81AF-4166E5D676F2}" type="pres">
      <dgm:prSet presAssocID="{788E5117-83BF-4165-B0ED-B6998EB17AA5}" presName="desTx" presStyleLbl="alignAccFollowNode1" presStyleIdx="1" presStyleCnt="3">
        <dgm:presLayoutVars/>
      </dgm:prSet>
      <dgm:spPr/>
    </dgm:pt>
    <dgm:pt modelId="{32A574B9-951D-445A-9A8F-60827FC5FF9A}" type="pres">
      <dgm:prSet presAssocID="{7FABEAA7-EB4E-4526-ACFA-81677BCF85CC}" presName="space" presStyleCnt="0"/>
      <dgm:spPr/>
    </dgm:pt>
    <dgm:pt modelId="{A580E69C-C86B-4895-9FC2-CE8BB7E8E78B}" type="pres">
      <dgm:prSet presAssocID="{BFF2B364-89F6-41F4-8C0F-608BE3C41ADA}" presName="composite" presStyleCnt="0"/>
      <dgm:spPr/>
    </dgm:pt>
    <dgm:pt modelId="{B7358F49-5752-4093-AF17-F1756E5A5851}" type="pres">
      <dgm:prSet presAssocID="{BFF2B364-89F6-41F4-8C0F-608BE3C41ADA}" presName="parTx" presStyleLbl="alignNode1" presStyleIdx="2" presStyleCnt="3">
        <dgm:presLayoutVars>
          <dgm:chMax val="0"/>
          <dgm:chPref val="0"/>
        </dgm:presLayoutVars>
      </dgm:prSet>
      <dgm:spPr/>
    </dgm:pt>
    <dgm:pt modelId="{3B997792-5309-4096-93DC-556B03413645}" type="pres">
      <dgm:prSet presAssocID="{BFF2B364-89F6-41F4-8C0F-608BE3C41ADA}" presName="desTx" presStyleLbl="alignAccFollowNode1" presStyleIdx="2" presStyleCnt="3">
        <dgm:presLayoutVars/>
      </dgm:prSet>
      <dgm:spPr/>
    </dgm:pt>
  </dgm:ptLst>
  <dgm:cxnLst>
    <dgm:cxn modelId="{84DA9106-948F-4E93-9D03-096FB05A5600}" srcId="{0A6700DC-1366-4828-8CB7-8663B3C99874}" destId="{4652526F-AA9E-4F5E-B973-D5611886351B}" srcOrd="0" destOrd="0" parTransId="{C6AA11D1-81B1-4586-8589-5FDF4CDF4BDF}" sibTransId="{E96F81E3-AB62-430D-8F48-5F283C74BD5D}"/>
    <dgm:cxn modelId="{982EB20F-DB6F-4D83-81C6-5F381A2252C7}" srcId="{EAE4882E-094C-4869-9C4D-343B6153C868}" destId="{81502E61-EDFA-43A9-851E-52995E0A873E}" srcOrd="0" destOrd="0" parTransId="{76DDDE5B-6C21-4186-8624-17204DBBA24D}" sibTransId="{CA7D3324-9E6B-4408-93E6-AEFE048674B5}"/>
    <dgm:cxn modelId="{6BBC5239-DAE0-4DD0-93C6-53ACCF54863A}" srcId="{4652526F-AA9E-4F5E-B973-D5611886351B}" destId="{070AADAB-2881-4A65-AB33-1B47CB9D5D23}" srcOrd="0" destOrd="0" parTransId="{498ECB18-2E7C-48AB-8F1B-38F1816B3599}" sibTransId="{258BF31F-F976-4A74-BD82-E0566BC066D4}"/>
    <dgm:cxn modelId="{78B7A45F-2DE7-4DD5-BCD5-6CAF1D42A266}" type="presOf" srcId="{0A6700DC-1366-4828-8CB7-8663B3C99874}" destId="{C4204142-4399-44A2-8182-DCCDACDEC96A}" srcOrd="0" destOrd="0" presId="urn:microsoft.com/office/officeart/2016/7/layout/ChevronBlockProcess"/>
    <dgm:cxn modelId="{F9B60743-29B0-47B3-A88C-143300DE4C3C}" srcId="{BFF2B364-89F6-41F4-8C0F-608BE3C41ADA}" destId="{EAE4882E-094C-4869-9C4D-343B6153C868}" srcOrd="0" destOrd="0" parTransId="{29E321E0-CC6D-4071-B420-63A31A82B808}" sibTransId="{DFFC5048-20C6-4AB4-9B3F-064CAD0D97C2}"/>
    <dgm:cxn modelId="{6991B747-E542-4ACC-B553-6BEEEAB0A1D4}" srcId="{EAE4882E-094C-4869-9C4D-343B6153C868}" destId="{F481C833-CE19-4FBA-9B07-1BA8EFCDE575}" srcOrd="1" destOrd="0" parTransId="{CECF88BB-2072-4047-B12D-BF8711483309}" sibTransId="{52391C86-5578-4B7E-A722-299318E8B557}"/>
    <dgm:cxn modelId="{C5FFCA72-1D92-462B-8230-9A6F834207E5}" type="presOf" srcId="{AAB3B36C-7920-4792-A092-3A78F76A60D7}" destId="{10947E44-F7F2-40BD-81AF-4166E5D676F2}" srcOrd="0" destOrd="0" presId="urn:microsoft.com/office/officeart/2016/7/layout/ChevronBlockProcess"/>
    <dgm:cxn modelId="{5BE19459-13CC-4EF3-B30E-384E7ED5E380}" type="presOf" srcId="{070AADAB-2881-4A65-AB33-1B47CB9D5D23}" destId="{7C062110-77EB-4FBE-81C4-2D96F9504ADB}" srcOrd="0" destOrd="0" presId="urn:microsoft.com/office/officeart/2016/7/layout/ChevronBlockProcess"/>
    <dgm:cxn modelId="{28D57386-EA4A-4CD1-909A-1AACDC733508}" srcId="{788E5117-83BF-4165-B0ED-B6998EB17AA5}" destId="{AAB3B36C-7920-4792-A092-3A78F76A60D7}" srcOrd="0" destOrd="0" parTransId="{9AAAF7DC-E321-4303-8564-440EBEF043CB}" sibTransId="{15E8CAA1-0CDD-4100-8CEE-32189092B45A}"/>
    <dgm:cxn modelId="{C73FF88D-3441-479B-8C41-642031697FE2}" type="presOf" srcId="{EAE4882E-094C-4869-9C4D-343B6153C868}" destId="{3B997792-5309-4096-93DC-556B03413645}" srcOrd="0" destOrd="0" presId="urn:microsoft.com/office/officeart/2016/7/layout/ChevronBlockProcess"/>
    <dgm:cxn modelId="{55F4368E-DFEE-4461-A1DE-2B512395204B}" srcId="{BFF2B364-89F6-41F4-8C0F-608BE3C41ADA}" destId="{BB07DE66-0DE2-4CBF-8790-A38FE20C29EB}" srcOrd="1" destOrd="0" parTransId="{FAB7F340-371B-4F93-897D-7D41333B165D}" sibTransId="{E259F5EA-8C29-4582-9880-0389908094A8}"/>
    <dgm:cxn modelId="{0765A490-AAA6-40FD-AF08-0882F1EC85A7}" type="presOf" srcId="{F481C833-CE19-4FBA-9B07-1BA8EFCDE575}" destId="{3B997792-5309-4096-93DC-556B03413645}" srcOrd="0" destOrd="2" presId="urn:microsoft.com/office/officeart/2016/7/layout/ChevronBlockProcess"/>
    <dgm:cxn modelId="{8FE023A3-5D26-4871-9734-C17EFA413F0E}" srcId="{0A6700DC-1366-4828-8CB7-8663B3C99874}" destId="{BFF2B364-89F6-41F4-8C0F-608BE3C41ADA}" srcOrd="2" destOrd="0" parTransId="{DFB372AC-C036-4335-BFD4-0FE7C7260871}" sibTransId="{FF33C2D8-B639-4459-86AE-F0E95E622011}"/>
    <dgm:cxn modelId="{A2C60DB8-8A07-47BB-B362-30B6F19FA2D3}" type="presOf" srcId="{BFF2B364-89F6-41F4-8C0F-608BE3C41ADA}" destId="{B7358F49-5752-4093-AF17-F1756E5A5851}" srcOrd="0" destOrd="0" presId="urn:microsoft.com/office/officeart/2016/7/layout/ChevronBlockProcess"/>
    <dgm:cxn modelId="{218433BB-A1F9-4082-866D-57D8EE72A4E2}" type="presOf" srcId="{81502E61-EDFA-43A9-851E-52995E0A873E}" destId="{3B997792-5309-4096-93DC-556B03413645}" srcOrd="0" destOrd="1" presId="urn:microsoft.com/office/officeart/2016/7/layout/ChevronBlockProcess"/>
    <dgm:cxn modelId="{908527C1-1446-4584-B6F5-127AA0DD0FD4}" type="presOf" srcId="{BB07DE66-0DE2-4CBF-8790-A38FE20C29EB}" destId="{3B997792-5309-4096-93DC-556B03413645}" srcOrd="0" destOrd="3" presId="urn:microsoft.com/office/officeart/2016/7/layout/ChevronBlockProcess"/>
    <dgm:cxn modelId="{A4D191C2-20A3-4086-9303-29AC19C27FF0}" type="presOf" srcId="{788E5117-83BF-4165-B0ED-B6998EB17AA5}" destId="{7C246A1E-3BD3-4499-BAF1-A6CC9C713026}" srcOrd="0" destOrd="0" presId="urn:microsoft.com/office/officeart/2016/7/layout/ChevronBlockProcess"/>
    <dgm:cxn modelId="{C81811C8-C3AF-4B9A-BB94-1238A6FEF477}" type="presOf" srcId="{4652526F-AA9E-4F5E-B973-D5611886351B}" destId="{8E1349B2-3D40-4B1D-B0AE-655985F52073}" srcOrd="0" destOrd="0" presId="urn:microsoft.com/office/officeart/2016/7/layout/ChevronBlockProcess"/>
    <dgm:cxn modelId="{B0DC81CF-2B7D-4F9E-8A25-83424A42429B}" srcId="{0A6700DC-1366-4828-8CB7-8663B3C99874}" destId="{788E5117-83BF-4165-B0ED-B6998EB17AA5}" srcOrd="1" destOrd="0" parTransId="{6E27E9D2-8BCD-464D-9230-A71DC8D02785}" sibTransId="{7FABEAA7-EB4E-4526-ACFA-81677BCF85CC}"/>
    <dgm:cxn modelId="{F165516D-EFCE-4F0C-9AA3-6C4A8712B183}" type="presParOf" srcId="{C4204142-4399-44A2-8182-DCCDACDEC96A}" destId="{60C9989A-6750-4C3F-B298-671984B8FBFC}" srcOrd="0" destOrd="0" presId="urn:microsoft.com/office/officeart/2016/7/layout/ChevronBlockProcess"/>
    <dgm:cxn modelId="{6CA73ABF-8896-45C5-902F-228D905A6AED}" type="presParOf" srcId="{60C9989A-6750-4C3F-B298-671984B8FBFC}" destId="{8E1349B2-3D40-4B1D-B0AE-655985F52073}" srcOrd="0" destOrd="0" presId="urn:microsoft.com/office/officeart/2016/7/layout/ChevronBlockProcess"/>
    <dgm:cxn modelId="{7DF1D75A-85EF-446D-BB82-F7ABED5AB39D}" type="presParOf" srcId="{60C9989A-6750-4C3F-B298-671984B8FBFC}" destId="{7C062110-77EB-4FBE-81C4-2D96F9504ADB}" srcOrd="1" destOrd="0" presId="urn:microsoft.com/office/officeart/2016/7/layout/ChevronBlockProcess"/>
    <dgm:cxn modelId="{316CAF30-7707-4B1D-8C0B-B2CB5564DED2}" type="presParOf" srcId="{C4204142-4399-44A2-8182-DCCDACDEC96A}" destId="{A1C9AE8B-93E9-4C10-83B5-8F0232CC9EB3}" srcOrd="1" destOrd="0" presId="urn:microsoft.com/office/officeart/2016/7/layout/ChevronBlockProcess"/>
    <dgm:cxn modelId="{60523F96-4F6B-45D7-B61C-E75D64A9ED42}" type="presParOf" srcId="{C4204142-4399-44A2-8182-DCCDACDEC96A}" destId="{D794E3C9-0127-4590-9FB4-4FEA46170F1C}" srcOrd="2" destOrd="0" presId="urn:microsoft.com/office/officeart/2016/7/layout/ChevronBlockProcess"/>
    <dgm:cxn modelId="{CA4B38B0-B7A5-418C-A6DE-3ADF93B49416}" type="presParOf" srcId="{D794E3C9-0127-4590-9FB4-4FEA46170F1C}" destId="{7C246A1E-3BD3-4499-BAF1-A6CC9C713026}" srcOrd="0" destOrd="0" presId="urn:microsoft.com/office/officeart/2016/7/layout/ChevronBlockProcess"/>
    <dgm:cxn modelId="{ED688E7A-89E1-46BD-9B6D-4E2E9F199335}" type="presParOf" srcId="{D794E3C9-0127-4590-9FB4-4FEA46170F1C}" destId="{10947E44-F7F2-40BD-81AF-4166E5D676F2}" srcOrd="1" destOrd="0" presId="urn:microsoft.com/office/officeart/2016/7/layout/ChevronBlockProcess"/>
    <dgm:cxn modelId="{BE43C85F-43FE-48CD-ACEB-5E08610C3C49}" type="presParOf" srcId="{C4204142-4399-44A2-8182-DCCDACDEC96A}" destId="{32A574B9-951D-445A-9A8F-60827FC5FF9A}" srcOrd="3" destOrd="0" presId="urn:microsoft.com/office/officeart/2016/7/layout/ChevronBlockProcess"/>
    <dgm:cxn modelId="{55675190-20E3-4CF4-9BEB-1E62481C93AD}" type="presParOf" srcId="{C4204142-4399-44A2-8182-DCCDACDEC96A}" destId="{A580E69C-C86B-4895-9FC2-CE8BB7E8E78B}" srcOrd="4" destOrd="0" presId="urn:microsoft.com/office/officeart/2016/7/layout/ChevronBlockProcess"/>
    <dgm:cxn modelId="{6D6B66C5-5A95-4114-A810-335044E0956F}" type="presParOf" srcId="{A580E69C-C86B-4895-9FC2-CE8BB7E8E78B}" destId="{B7358F49-5752-4093-AF17-F1756E5A5851}" srcOrd="0" destOrd="0" presId="urn:microsoft.com/office/officeart/2016/7/layout/ChevronBlockProcess"/>
    <dgm:cxn modelId="{45DB3647-9DE7-4190-A60A-62938D141F20}" type="presParOf" srcId="{A580E69C-C86B-4895-9FC2-CE8BB7E8E78B}" destId="{3B997792-5309-4096-93DC-556B03413645}" srcOrd="1" destOrd="0" presId="urn:microsoft.com/office/officeart/2016/7/layout/Chevron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FB311D-01B4-49DB-BF4E-C0B50159BFF8}"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82033306-EA38-4D4A-9B6C-7C3C534C425B}">
      <dgm:prSet custT="1"/>
      <dgm:spPr/>
      <dgm:t>
        <a:bodyPr/>
        <a:lstStyle/>
        <a:p>
          <a:pPr>
            <a:lnSpc>
              <a:spcPct val="100000"/>
            </a:lnSpc>
          </a:pPr>
          <a:r>
            <a:rPr lang="en-US" sz="1700" dirty="0">
              <a:solidFill>
                <a:schemeClr val="tx1"/>
              </a:solidFill>
            </a:rPr>
            <a:t>Use of core public health capabilities to assist leaders and decision-makers by providing timely information to the right people</a:t>
          </a:r>
        </a:p>
      </dgm:t>
    </dgm:pt>
    <dgm:pt modelId="{29495355-CBD4-46DF-A83A-08CA8A58BB56}" type="parTrans" cxnId="{DFC89186-F57E-4917-AA57-E09C7C64A468}">
      <dgm:prSet/>
      <dgm:spPr/>
      <dgm:t>
        <a:bodyPr/>
        <a:lstStyle/>
        <a:p>
          <a:endParaRPr lang="en-US"/>
        </a:p>
      </dgm:t>
    </dgm:pt>
    <dgm:pt modelId="{194E3BF4-F169-46D3-8C54-BDBCDBDB7948}" type="sibTrans" cxnId="{DFC89186-F57E-4917-AA57-E09C7C64A468}">
      <dgm:prSet/>
      <dgm:spPr/>
      <dgm:t>
        <a:bodyPr/>
        <a:lstStyle/>
        <a:p>
          <a:endParaRPr lang="en-US"/>
        </a:p>
      </dgm:t>
    </dgm:pt>
    <dgm:pt modelId="{6789F2EA-004F-4EBB-A241-6C526BE20313}">
      <dgm:prSet/>
      <dgm:spPr>
        <a:solidFill>
          <a:srgbClr val="005984">
            <a:alpha val="90000"/>
          </a:srgbClr>
        </a:solidFill>
      </dgm:spPr>
      <dgm:t>
        <a:bodyPr/>
        <a:lstStyle/>
        <a:p>
          <a:pPr>
            <a:lnSpc>
              <a:spcPct val="100000"/>
            </a:lnSpc>
          </a:pPr>
          <a:r>
            <a:rPr lang="en-US" b="1" dirty="0">
              <a:solidFill>
                <a:schemeClr val="tx1"/>
              </a:solidFill>
            </a:rPr>
            <a:t>Tracking and surveillance</a:t>
          </a:r>
        </a:p>
      </dgm:t>
    </dgm:pt>
    <dgm:pt modelId="{7015F718-9543-470A-A482-12041A21601B}" type="parTrans" cxnId="{3BFE8F02-71EA-438D-9882-928A7CEC90E5}">
      <dgm:prSet/>
      <dgm:spPr/>
      <dgm:t>
        <a:bodyPr/>
        <a:lstStyle/>
        <a:p>
          <a:endParaRPr lang="en-US"/>
        </a:p>
      </dgm:t>
    </dgm:pt>
    <dgm:pt modelId="{6F6CAA4E-4DBC-455F-91FC-510FB861C2A9}" type="sibTrans" cxnId="{3BFE8F02-71EA-438D-9882-928A7CEC90E5}">
      <dgm:prSet/>
      <dgm:spPr/>
      <dgm:t>
        <a:bodyPr/>
        <a:lstStyle/>
        <a:p>
          <a:endParaRPr lang="en-US"/>
        </a:p>
      </dgm:t>
    </dgm:pt>
    <dgm:pt modelId="{2EE17ADE-F05F-4500-B4A3-4EF844C4364E}">
      <dgm:prSet/>
      <dgm:spPr>
        <a:solidFill>
          <a:srgbClr val="005984">
            <a:alpha val="90000"/>
          </a:srgbClr>
        </a:solidFill>
      </dgm:spPr>
      <dgm:t>
        <a:bodyPr/>
        <a:lstStyle/>
        <a:p>
          <a:pPr>
            <a:lnSpc>
              <a:spcPct val="100000"/>
            </a:lnSpc>
          </a:pPr>
          <a:r>
            <a:rPr lang="en-US" b="1" dirty="0">
              <a:solidFill>
                <a:schemeClr val="tx1"/>
              </a:solidFill>
            </a:rPr>
            <a:t>Assessments and investigations</a:t>
          </a:r>
        </a:p>
      </dgm:t>
    </dgm:pt>
    <dgm:pt modelId="{20F831EC-C04F-453D-99E0-A3E21815E0D6}" type="parTrans" cxnId="{A4102E16-C529-4377-B16C-BE7A92342ADC}">
      <dgm:prSet/>
      <dgm:spPr/>
      <dgm:t>
        <a:bodyPr/>
        <a:lstStyle/>
        <a:p>
          <a:endParaRPr lang="en-US"/>
        </a:p>
      </dgm:t>
    </dgm:pt>
    <dgm:pt modelId="{CC86E61B-1083-411E-B4EA-0EE0C6886B60}" type="sibTrans" cxnId="{A4102E16-C529-4377-B16C-BE7A92342ADC}">
      <dgm:prSet/>
      <dgm:spPr/>
      <dgm:t>
        <a:bodyPr/>
        <a:lstStyle/>
        <a:p>
          <a:endParaRPr lang="en-US"/>
        </a:p>
      </dgm:t>
    </dgm:pt>
    <dgm:pt modelId="{24482776-F2AF-4FE0-9B1C-AE2F38876BED}">
      <dgm:prSet/>
      <dgm:spPr>
        <a:solidFill>
          <a:srgbClr val="005984">
            <a:alpha val="90000"/>
          </a:srgbClr>
        </a:solidFill>
      </dgm:spPr>
      <dgm:t>
        <a:bodyPr/>
        <a:lstStyle/>
        <a:p>
          <a:pPr>
            <a:lnSpc>
              <a:spcPct val="100000"/>
            </a:lnSpc>
          </a:pPr>
          <a:r>
            <a:rPr lang="en-US" b="1" dirty="0">
              <a:solidFill>
                <a:schemeClr val="tx1"/>
              </a:solidFill>
            </a:rPr>
            <a:t>Research</a:t>
          </a:r>
        </a:p>
      </dgm:t>
    </dgm:pt>
    <dgm:pt modelId="{B9BB76FB-BEDE-4AEB-9EB3-406AFD80D82F}" type="parTrans" cxnId="{9D4093FD-9BE7-4C51-9AFE-C6400A2B79D7}">
      <dgm:prSet/>
      <dgm:spPr/>
      <dgm:t>
        <a:bodyPr/>
        <a:lstStyle/>
        <a:p>
          <a:endParaRPr lang="en-US"/>
        </a:p>
      </dgm:t>
    </dgm:pt>
    <dgm:pt modelId="{5682C7EB-7E3E-4FE9-A1EA-14C730B907AD}" type="sibTrans" cxnId="{9D4093FD-9BE7-4C51-9AFE-C6400A2B79D7}">
      <dgm:prSet/>
      <dgm:spPr/>
      <dgm:t>
        <a:bodyPr/>
        <a:lstStyle/>
        <a:p>
          <a:endParaRPr lang="en-US"/>
        </a:p>
      </dgm:t>
    </dgm:pt>
    <dgm:pt modelId="{5F38B9FF-C051-4842-B193-86FB8B83509F}">
      <dgm:prSet custT="1"/>
      <dgm:spPr>
        <a:solidFill>
          <a:srgbClr val="008265"/>
        </a:solidFill>
      </dgm:spPr>
      <dgm:t>
        <a:bodyPr/>
        <a:lstStyle/>
        <a:p>
          <a:pPr>
            <a:lnSpc>
              <a:spcPct val="100000"/>
            </a:lnSpc>
          </a:pPr>
          <a:r>
            <a:rPr lang="en-US" sz="2000" dirty="0"/>
            <a:t>Characterize short and long-term health consequences</a:t>
          </a:r>
        </a:p>
      </dgm:t>
    </dgm:pt>
    <dgm:pt modelId="{383D8D57-C177-43CC-9686-6701772ED63E}" type="parTrans" cxnId="{BDCE6217-3955-4484-A5AF-B8478730B6BA}">
      <dgm:prSet/>
      <dgm:spPr/>
      <dgm:t>
        <a:bodyPr/>
        <a:lstStyle/>
        <a:p>
          <a:endParaRPr lang="en-US"/>
        </a:p>
      </dgm:t>
    </dgm:pt>
    <dgm:pt modelId="{375604E5-77D1-49E3-8E77-F14A35C33D18}" type="sibTrans" cxnId="{BDCE6217-3955-4484-A5AF-B8478730B6BA}">
      <dgm:prSet/>
      <dgm:spPr/>
      <dgm:t>
        <a:bodyPr/>
        <a:lstStyle/>
        <a:p>
          <a:endParaRPr lang="en-US"/>
        </a:p>
      </dgm:t>
    </dgm:pt>
    <dgm:pt modelId="{836446BF-C6D7-DF45-937F-BC8D8111702F}" type="pres">
      <dgm:prSet presAssocID="{47FB311D-01B4-49DB-BF4E-C0B50159BFF8}" presName="Name0" presStyleCnt="0">
        <dgm:presLayoutVars>
          <dgm:dir/>
          <dgm:animLvl val="lvl"/>
          <dgm:resizeHandles val="exact"/>
        </dgm:presLayoutVars>
      </dgm:prSet>
      <dgm:spPr/>
    </dgm:pt>
    <dgm:pt modelId="{1D60572B-4280-CA43-BD44-E6CC944F4D9B}" type="pres">
      <dgm:prSet presAssocID="{5F38B9FF-C051-4842-B193-86FB8B83509F}" presName="boxAndChildren" presStyleCnt="0"/>
      <dgm:spPr/>
    </dgm:pt>
    <dgm:pt modelId="{CCDCFE9B-0764-9644-ADCC-AAC6DE7FD31C}" type="pres">
      <dgm:prSet presAssocID="{5F38B9FF-C051-4842-B193-86FB8B83509F}" presName="parentTextBox" presStyleLbl="node1" presStyleIdx="0" presStyleCnt="2"/>
      <dgm:spPr/>
    </dgm:pt>
    <dgm:pt modelId="{AB4125D5-5CEF-7448-BCBF-7E424DFEBE09}" type="pres">
      <dgm:prSet presAssocID="{194E3BF4-F169-46D3-8C54-BDBCDBDB7948}" presName="sp" presStyleCnt="0"/>
      <dgm:spPr/>
    </dgm:pt>
    <dgm:pt modelId="{7455358A-D367-2941-8E32-0E191D66B1BB}" type="pres">
      <dgm:prSet presAssocID="{82033306-EA38-4D4A-9B6C-7C3C534C425B}" presName="arrowAndChildren" presStyleCnt="0"/>
      <dgm:spPr/>
    </dgm:pt>
    <dgm:pt modelId="{48187BBA-AD93-794F-8288-AA8C7EE19D43}" type="pres">
      <dgm:prSet presAssocID="{82033306-EA38-4D4A-9B6C-7C3C534C425B}" presName="parentTextArrow" presStyleLbl="node1" presStyleIdx="0" presStyleCnt="2"/>
      <dgm:spPr/>
    </dgm:pt>
    <dgm:pt modelId="{19DEDE44-23CF-9E45-9E6F-98B8FA454494}" type="pres">
      <dgm:prSet presAssocID="{82033306-EA38-4D4A-9B6C-7C3C534C425B}" presName="arrow" presStyleLbl="node1" presStyleIdx="1" presStyleCnt="2"/>
      <dgm:spPr/>
    </dgm:pt>
    <dgm:pt modelId="{0D5AAC0A-B0A4-764D-80EB-5AB3BD37446B}" type="pres">
      <dgm:prSet presAssocID="{82033306-EA38-4D4A-9B6C-7C3C534C425B}" presName="descendantArrow" presStyleCnt="0"/>
      <dgm:spPr/>
    </dgm:pt>
    <dgm:pt modelId="{7BF9E8AB-45CA-074F-82CC-B1B08A298460}" type="pres">
      <dgm:prSet presAssocID="{6789F2EA-004F-4EBB-A241-6C526BE20313}" presName="childTextArrow" presStyleLbl="fgAccFollowNode1" presStyleIdx="0" presStyleCnt="3">
        <dgm:presLayoutVars>
          <dgm:bulletEnabled val="1"/>
        </dgm:presLayoutVars>
      </dgm:prSet>
      <dgm:spPr/>
    </dgm:pt>
    <dgm:pt modelId="{94295598-4F55-4B49-B4D2-1C25602D9857}" type="pres">
      <dgm:prSet presAssocID="{2EE17ADE-F05F-4500-B4A3-4EF844C4364E}" presName="childTextArrow" presStyleLbl="fgAccFollowNode1" presStyleIdx="1" presStyleCnt="3">
        <dgm:presLayoutVars>
          <dgm:bulletEnabled val="1"/>
        </dgm:presLayoutVars>
      </dgm:prSet>
      <dgm:spPr/>
    </dgm:pt>
    <dgm:pt modelId="{B38EFF69-5DEE-7E4A-B290-155C1E92464F}" type="pres">
      <dgm:prSet presAssocID="{24482776-F2AF-4FE0-9B1C-AE2F38876BED}" presName="childTextArrow" presStyleLbl="fgAccFollowNode1" presStyleIdx="2" presStyleCnt="3">
        <dgm:presLayoutVars>
          <dgm:bulletEnabled val="1"/>
        </dgm:presLayoutVars>
      </dgm:prSet>
      <dgm:spPr/>
    </dgm:pt>
  </dgm:ptLst>
  <dgm:cxnLst>
    <dgm:cxn modelId="{3BFE8F02-71EA-438D-9882-928A7CEC90E5}" srcId="{82033306-EA38-4D4A-9B6C-7C3C534C425B}" destId="{6789F2EA-004F-4EBB-A241-6C526BE20313}" srcOrd="0" destOrd="0" parTransId="{7015F718-9543-470A-A482-12041A21601B}" sibTransId="{6F6CAA4E-4DBC-455F-91FC-510FB861C2A9}"/>
    <dgm:cxn modelId="{A4102E16-C529-4377-B16C-BE7A92342ADC}" srcId="{82033306-EA38-4D4A-9B6C-7C3C534C425B}" destId="{2EE17ADE-F05F-4500-B4A3-4EF844C4364E}" srcOrd="1" destOrd="0" parTransId="{20F831EC-C04F-453D-99E0-A3E21815E0D6}" sibTransId="{CC86E61B-1083-411E-B4EA-0EE0C6886B60}"/>
    <dgm:cxn modelId="{BDCE6217-3955-4484-A5AF-B8478730B6BA}" srcId="{47FB311D-01B4-49DB-BF4E-C0B50159BFF8}" destId="{5F38B9FF-C051-4842-B193-86FB8B83509F}" srcOrd="1" destOrd="0" parTransId="{383D8D57-C177-43CC-9686-6701772ED63E}" sibTransId="{375604E5-77D1-49E3-8E77-F14A35C33D18}"/>
    <dgm:cxn modelId="{CEC17A77-DBC9-304B-AAD4-CDECF276C9D4}" type="presOf" srcId="{82033306-EA38-4D4A-9B6C-7C3C534C425B}" destId="{48187BBA-AD93-794F-8288-AA8C7EE19D43}" srcOrd="0" destOrd="0" presId="urn:microsoft.com/office/officeart/2005/8/layout/process4"/>
    <dgm:cxn modelId="{BC1D9657-A4C7-4348-BB23-0595D2DABCAA}" type="presOf" srcId="{82033306-EA38-4D4A-9B6C-7C3C534C425B}" destId="{19DEDE44-23CF-9E45-9E6F-98B8FA454494}" srcOrd="1" destOrd="0" presId="urn:microsoft.com/office/officeart/2005/8/layout/process4"/>
    <dgm:cxn modelId="{1A417C7A-658C-984E-B45B-70D77EA991E7}" type="presOf" srcId="{47FB311D-01B4-49DB-BF4E-C0B50159BFF8}" destId="{836446BF-C6D7-DF45-937F-BC8D8111702F}" srcOrd="0" destOrd="0" presId="urn:microsoft.com/office/officeart/2005/8/layout/process4"/>
    <dgm:cxn modelId="{D1D98185-1B25-4545-9AD0-F25C7F568725}" type="presOf" srcId="{2EE17ADE-F05F-4500-B4A3-4EF844C4364E}" destId="{94295598-4F55-4B49-B4D2-1C25602D9857}" srcOrd="0" destOrd="0" presId="urn:microsoft.com/office/officeart/2005/8/layout/process4"/>
    <dgm:cxn modelId="{DFC89186-F57E-4917-AA57-E09C7C64A468}" srcId="{47FB311D-01B4-49DB-BF4E-C0B50159BFF8}" destId="{82033306-EA38-4D4A-9B6C-7C3C534C425B}" srcOrd="0" destOrd="0" parTransId="{29495355-CBD4-46DF-A83A-08CA8A58BB56}" sibTransId="{194E3BF4-F169-46D3-8C54-BDBCDBDB7948}"/>
    <dgm:cxn modelId="{1D35B3DA-C621-A543-A65F-B0D10F5D6EF9}" type="presOf" srcId="{6789F2EA-004F-4EBB-A241-6C526BE20313}" destId="{7BF9E8AB-45CA-074F-82CC-B1B08A298460}" srcOrd="0" destOrd="0" presId="urn:microsoft.com/office/officeart/2005/8/layout/process4"/>
    <dgm:cxn modelId="{508A95E7-CC28-A546-8BD7-2F1682004F97}" type="presOf" srcId="{5F38B9FF-C051-4842-B193-86FB8B83509F}" destId="{CCDCFE9B-0764-9644-ADCC-AAC6DE7FD31C}" srcOrd="0" destOrd="0" presId="urn:microsoft.com/office/officeart/2005/8/layout/process4"/>
    <dgm:cxn modelId="{9D4093FD-9BE7-4C51-9AFE-C6400A2B79D7}" srcId="{82033306-EA38-4D4A-9B6C-7C3C534C425B}" destId="{24482776-F2AF-4FE0-9B1C-AE2F38876BED}" srcOrd="2" destOrd="0" parTransId="{B9BB76FB-BEDE-4AEB-9EB3-406AFD80D82F}" sibTransId="{5682C7EB-7E3E-4FE9-A1EA-14C730B907AD}"/>
    <dgm:cxn modelId="{DEA31CFF-1669-324A-BC7A-0FAED575DCB6}" type="presOf" srcId="{24482776-F2AF-4FE0-9B1C-AE2F38876BED}" destId="{B38EFF69-5DEE-7E4A-B290-155C1E92464F}" srcOrd="0" destOrd="0" presId="urn:microsoft.com/office/officeart/2005/8/layout/process4"/>
    <dgm:cxn modelId="{4B5B4F2D-3B6B-A74E-B625-D49502E607C0}" type="presParOf" srcId="{836446BF-C6D7-DF45-937F-BC8D8111702F}" destId="{1D60572B-4280-CA43-BD44-E6CC944F4D9B}" srcOrd="0" destOrd="0" presId="urn:microsoft.com/office/officeart/2005/8/layout/process4"/>
    <dgm:cxn modelId="{D64C9486-4F6C-1B40-8309-AA7D97D4E395}" type="presParOf" srcId="{1D60572B-4280-CA43-BD44-E6CC944F4D9B}" destId="{CCDCFE9B-0764-9644-ADCC-AAC6DE7FD31C}" srcOrd="0" destOrd="0" presId="urn:microsoft.com/office/officeart/2005/8/layout/process4"/>
    <dgm:cxn modelId="{9CF56B4B-3BC3-F144-8E7F-BBA07B7F45C9}" type="presParOf" srcId="{836446BF-C6D7-DF45-937F-BC8D8111702F}" destId="{AB4125D5-5CEF-7448-BCBF-7E424DFEBE09}" srcOrd="1" destOrd="0" presId="urn:microsoft.com/office/officeart/2005/8/layout/process4"/>
    <dgm:cxn modelId="{B5CB9CCB-8538-CC44-BF3B-984726F9384E}" type="presParOf" srcId="{836446BF-C6D7-DF45-937F-BC8D8111702F}" destId="{7455358A-D367-2941-8E32-0E191D66B1BB}" srcOrd="2" destOrd="0" presId="urn:microsoft.com/office/officeart/2005/8/layout/process4"/>
    <dgm:cxn modelId="{ECB4689B-E51A-4245-A551-7514C444C002}" type="presParOf" srcId="{7455358A-D367-2941-8E32-0E191D66B1BB}" destId="{48187BBA-AD93-794F-8288-AA8C7EE19D43}" srcOrd="0" destOrd="0" presId="urn:microsoft.com/office/officeart/2005/8/layout/process4"/>
    <dgm:cxn modelId="{3EA82192-ADD4-134E-983F-AE6C9DD6F627}" type="presParOf" srcId="{7455358A-D367-2941-8E32-0E191D66B1BB}" destId="{19DEDE44-23CF-9E45-9E6F-98B8FA454494}" srcOrd="1" destOrd="0" presId="urn:microsoft.com/office/officeart/2005/8/layout/process4"/>
    <dgm:cxn modelId="{DD1DF378-DDE4-5F4C-B2B7-58FA0376E645}" type="presParOf" srcId="{7455358A-D367-2941-8E32-0E191D66B1BB}" destId="{0D5AAC0A-B0A4-764D-80EB-5AB3BD37446B}" srcOrd="2" destOrd="0" presId="urn:microsoft.com/office/officeart/2005/8/layout/process4"/>
    <dgm:cxn modelId="{BD4E1B45-E0AE-DF4E-BE07-315C9E97079C}" type="presParOf" srcId="{0D5AAC0A-B0A4-764D-80EB-5AB3BD37446B}" destId="{7BF9E8AB-45CA-074F-82CC-B1B08A298460}" srcOrd="0" destOrd="0" presId="urn:microsoft.com/office/officeart/2005/8/layout/process4"/>
    <dgm:cxn modelId="{8E6951D8-103E-B049-9616-3DC0AAA1C435}" type="presParOf" srcId="{0D5AAC0A-B0A4-764D-80EB-5AB3BD37446B}" destId="{94295598-4F55-4B49-B4D2-1C25602D9857}" srcOrd="1" destOrd="0" presId="urn:microsoft.com/office/officeart/2005/8/layout/process4"/>
    <dgm:cxn modelId="{B1D650A7-340D-FC48-89F1-8C7A24A07D2A}" type="presParOf" srcId="{0D5AAC0A-B0A4-764D-80EB-5AB3BD37446B}" destId="{B38EFF69-5DEE-7E4A-B290-155C1E92464F}"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D9519ADD-4964-43BE-84D6-9DA0180779D1}"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n-US"/>
        </a:p>
      </dgm:t>
    </dgm:pt>
    <dgm:pt modelId="{5CDE1B95-504B-4487-BA56-51E930C40A4E}">
      <dgm:prSet/>
      <dgm:spPr>
        <a:solidFill>
          <a:srgbClr val="005984"/>
        </a:solidFill>
        <a:ln>
          <a:solidFill>
            <a:srgbClr val="005984"/>
          </a:solidFill>
        </a:ln>
      </dgm:spPr>
      <dgm:t>
        <a:bodyPr/>
        <a:lstStyle/>
        <a:p>
          <a:r>
            <a:rPr lang="en-US" dirty="0">
              <a:solidFill>
                <a:srgbClr val="FFFFFF"/>
              </a:solidFill>
            </a:rPr>
            <a:t>Systematic sampling of households is always recommended!</a:t>
          </a:r>
        </a:p>
      </dgm:t>
    </dgm:pt>
    <dgm:pt modelId="{D6507C16-43EC-48C2-8276-4F361AE92513}" type="parTrans" cxnId="{20042E93-DA09-4C5D-86CE-AB31893196DE}">
      <dgm:prSet/>
      <dgm:spPr/>
      <dgm:t>
        <a:bodyPr/>
        <a:lstStyle/>
        <a:p>
          <a:endParaRPr lang="en-US"/>
        </a:p>
      </dgm:t>
    </dgm:pt>
    <dgm:pt modelId="{F213292B-11F5-447A-9CCE-6CEA4A181B91}" type="sibTrans" cxnId="{20042E93-DA09-4C5D-86CE-AB31893196DE}">
      <dgm:prSet/>
      <dgm:spPr/>
      <dgm:t>
        <a:bodyPr/>
        <a:lstStyle/>
        <a:p>
          <a:endParaRPr lang="en-US"/>
        </a:p>
      </dgm:t>
    </dgm:pt>
    <dgm:pt modelId="{C64CACD1-0256-4DC2-8C84-0282374DE85E}">
      <dgm:prSet/>
      <dgm:spPr>
        <a:solidFill>
          <a:schemeClr val="tx2">
            <a:alpha val="90000"/>
          </a:schemeClr>
        </a:solidFill>
        <a:ln>
          <a:solidFill>
            <a:srgbClr val="005984"/>
          </a:solidFill>
        </a:ln>
      </dgm:spPr>
      <dgm:t>
        <a:bodyPr/>
        <a:lstStyle/>
        <a:p>
          <a:r>
            <a:rPr lang="en-US" dirty="0">
              <a:solidFill>
                <a:schemeClr val="accent4">
                  <a:lumMod val="50000"/>
                </a:schemeClr>
              </a:solidFill>
            </a:rPr>
            <a:t>Avoid convenience and target sampling</a:t>
          </a:r>
        </a:p>
      </dgm:t>
    </dgm:pt>
    <dgm:pt modelId="{D73DD582-DD20-4493-9F72-1919151B8F87}" type="parTrans" cxnId="{18F92659-4DE2-4E4E-B4B1-71693D95F87C}">
      <dgm:prSet/>
      <dgm:spPr/>
      <dgm:t>
        <a:bodyPr/>
        <a:lstStyle/>
        <a:p>
          <a:endParaRPr lang="en-US"/>
        </a:p>
      </dgm:t>
    </dgm:pt>
    <dgm:pt modelId="{06FC9418-E561-438E-A66B-14DB3E06539E}" type="sibTrans" cxnId="{18F92659-4DE2-4E4E-B4B1-71693D95F87C}">
      <dgm:prSet/>
      <dgm:spPr/>
      <dgm:t>
        <a:bodyPr/>
        <a:lstStyle/>
        <a:p>
          <a:endParaRPr lang="en-US"/>
        </a:p>
      </dgm:t>
    </dgm:pt>
    <dgm:pt modelId="{4094AD11-3B6E-4ADA-ADC7-B732586F62C4}">
      <dgm:prSet/>
      <dgm:spPr>
        <a:solidFill>
          <a:srgbClr val="005984"/>
        </a:solidFill>
        <a:ln>
          <a:solidFill>
            <a:srgbClr val="005984"/>
          </a:solidFill>
        </a:ln>
      </dgm:spPr>
      <dgm:t>
        <a:bodyPr/>
        <a:lstStyle/>
        <a:p>
          <a:r>
            <a:rPr lang="en-US" dirty="0">
              <a:solidFill>
                <a:srgbClr val="FFFFFF"/>
              </a:solidFill>
            </a:rPr>
            <a:t>Some exceptions can be made</a:t>
          </a:r>
        </a:p>
      </dgm:t>
    </dgm:pt>
    <dgm:pt modelId="{D9A17E83-7335-4900-9E98-85CBCE7A41F0}" type="parTrans" cxnId="{09BB4C5A-7A74-4FF5-9F75-DA9C90976578}">
      <dgm:prSet/>
      <dgm:spPr/>
      <dgm:t>
        <a:bodyPr/>
        <a:lstStyle/>
        <a:p>
          <a:endParaRPr lang="en-US"/>
        </a:p>
      </dgm:t>
    </dgm:pt>
    <dgm:pt modelId="{B142A1E5-9078-4486-B9CD-527BD00C3D84}" type="sibTrans" cxnId="{09BB4C5A-7A74-4FF5-9F75-DA9C90976578}">
      <dgm:prSet/>
      <dgm:spPr/>
      <dgm:t>
        <a:bodyPr/>
        <a:lstStyle/>
        <a:p>
          <a:endParaRPr lang="en-US"/>
        </a:p>
      </dgm:t>
    </dgm:pt>
    <dgm:pt modelId="{4D99EBB2-26BD-4EE5-B5E5-D9C0AB5BEB30}">
      <dgm:prSet/>
      <dgm:spPr>
        <a:solidFill>
          <a:schemeClr val="tx2">
            <a:alpha val="90000"/>
          </a:schemeClr>
        </a:solidFill>
        <a:ln>
          <a:solidFill>
            <a:srgbClr val="005984"/>
          </a:solidFill>
        </a:ln>
      </dgm:spPr>
      <dgm:t>
        <a:bodyPr/>
        <a:lstStyle/>
        <a:p>
          <a:r>
            <a:rPr lang="en-US">
              <a:solidFill>
                <a:schemeClr val="accent4">
                  <a:lumMod val="50000"/>
                </a:schemeClr>
              </a:solidFill>
            </a:rPr>
            <a:t>Less than 10 households in the cluster</a:t>
          </a:r>
        </a:p>
      </dgm:t>
    </dgm:pt>
    <dgm:pt modelId="{BCEC40E9-3C47-4E55-BC4A-70BC552FEE5E}" type="parTrans" cxnId="{43B08F8B-0ED4-4C68-B694-A5C61583A894}">
      <dgm:prSet/>
      <dgm:spPr/>
      <dgm:t>
        <a:bodyPr/>
        <a:lstStyle/>
        <a:p>
          <a:endParaRPr lang="en-US"/>
        </a:p>
      </dgm:t>
    </dgm:pt>
    <dgm:pt modelId="{35426006-3E57-4D48-B7F6-886C89D54AB2}" type="sibTrans" cxnId="{43B08F8B-0ED4-4C68-B694-A5C61583A894}">
      <dgm:prSet/>
      <dgm:spPr/>
      <dgm:t>
        <a:bodyPr/>
        <a:lstStyle/>
        <a:p>
          <a:endParaRPr lang="en-US"/>
        </a:p>
      </dgm:t>
    </dgm:pt>
    <dgm:pt modelId="{A9A8AB04-E4D3-4BE5-AE52-01B8FDECBB70}">
      <dgm:prSet/>
      <dgm:spPr>
        <a:solidFill>
          <a:schemeClr val="tx2">
            <a:alpha val="90000"/>
          </a:schemeClr>
        </a:solidFill>
        <a:ln>
          <a:solidFill>
            <a:srgbClr val="005984"/>
          </a:solidFill>
        </a:ln>
      </dgm:spPr>
      <dgm:t>
        <a:bodyPr/>
        <a:lstStyle/>
        <a:p>
          <a:r>
            <a:rPr lang="en-US" dirty="0">
              <a:solidFill>
                <a:schemeClr val="accent4">
                  <a:lumMod val="50000"/>
                </a:schemeClr>
              </a:solidFill>
            </a:rPr>
            <a:t>Response urgency and cluster composition </a:t>
          </a:r>
        </a:p>
      </dgm:t>
    </dgm:pt>
    <dgm:pt modelId="{A5C80F63-A8BB-4269-A0E4-0B0436E31C1D}" type="parTrans" cxnId="{508AB657-9B8F-4832-9C68-EECEF043BB25}">
      <dgm:prSet/>
      <dgm:spPr/>
      <dgm:t>
        <a:bodyPr/>
        <a:lstStyle/>
        <a:p>
          <a:endParaRPr lang="en-US"/>
        </a:p>
      </dgm:t>
    </dgm:pt>
    <dgm:pt modelId="{FCC5864F-EC5C-4522-A4DB-9095EF76349F}" type="sibTrans" cxnId="{508AB657-9B8F-4832-9C68-EECEF043BB25}">
      <dgm:prSet/>
      <dgm:spPr/>
      <dgm:t>
        <a:bodyPr/>
        <a:lstStyle/>
        <a:p>
          <a:endParaRPr lang="en-US"/>
        </a:p>
      </dgm:t>
    </dgm:pt>
    <dgm:pt modelId="{5C0434F0-C70E-44D2-AF04-FFE26C943D82}">
      <dgm:prSet/>
      <dgm:spPr>
        <a:solidFill>
          <a:schemeClr val="tx2">
            <a:alpha val="90000"/>
          </a:schemeClr>
        </a:solidFill>
        <a:ln>
          <a:solidFill>
            <a:srgbClr val="005984"/>
          </a:solidFill>
        </a:ln>
      </dgm:spPr>
      <dgm:t>
        <a:bodyPr/>
        <a:lstStyle/>
        <a:p>
          <a:r>
            <a:rPr lang="en-US" dirty="0">
              <a:solidFill>
                <a:schemeClr val="accent4">
                  <a:lumMod val="50000"/>
                </a:schemeClr>
              </a:solidFill>
            </a:rPr>
            <a:t>Example, Bastrop fires</a:t>
          </a:r>
        </a:p>
      </dgm:t>
    </dgm:pt>
    <dgm:pt modelId="{69482861-90CF-4544-A26E-045FF5C8A219}" type="parTrans" cxnId="{14E67313-624A-4DDE-A187-16AD0EE023C8}">
      <dgm:prSet/>
      <dgm:spPr/>
      <dgm:t>
        <a:bodyPr/>
        <a:lstStyle/>
        <a:p>
          <a:endParaRPr lang="en-US"/>
        </a:p>
      </dgm:t>
    </dgm:pt>
    <dgm:pt modelId="{3FD0208C-C8DD-44FF-B0D3-BA1A821DD8C4}" type="sibTrans" cxnId="{14E67313-624A-4DDE-A187-16AD0EE023C8}">
      <dgm:prSet/>
      <dgm:spPr/>
      <dgm:t>
        <a:bodyPr/>
        <a:lstStyle/>
        <a:p>
          <a:endParaRPr lang="en-US"/>
        </a:p>
      </dgm:t>
    </dgm:pt>
    <dgm:pt modelId="{CA7BCC67-DBA5-46DD-823D-0E2A0FB0D2A8}">
      <dgm:prSet/>
      <dgm:spPr>
        <a:solidFill>
          <a:srgbClr val="005984"/>
        </a:solidFill>
        <a:ln>
          <a:solidFill>
            <a:srgbClr val="005984"/>
          </a:solidFill>
        </a:ln>
      </dgm:spPr>
      <dgm:t>
        <a:bodyPr/>
        <a:lstStyle/>
        <a:p>
          <a:r>
            <a:rPr lang="en-US" dirty="0">
              <a:solidFill>
                <a:srgbClr val="FFFFFF"/>
              </a:solidFill>
            </a:rPr>
            <a:t>Only use sequential sampling when absolutely necessary</a:t>
          </a:r>
        </a:p>
      </dgm:t>
    </dgm:pt>
    <dgm:pt modelId="{AAC4D7F6-6AE1-4C3B-97E8-9F259BF4C623}" type="parTrans" cxnId="{3927AB93-C120-413E-B4CD-46CAC1829FE6}">
      <dgm:prSet/>
      <dgm:spPr/>
      <dgm:t>
        <a:bodyPr/>
        <a:lstStyle/>
        <a:p>
          <a:endParaRPr lang="en-US"/>
        </a:p>
      </dgm:t>
    </dgm:pt>
    <dgm:pt modelId="{43C76086-B392-46F1-9388-599C21F52CD4}" type="sibTrans" cxnId="{3927AB93-C120-413E-B4CD-46CAC1829FE6}">
      <dgm:prSet/>
      <dgm:spPr/>
      <dgm:t>
        <a:bodyPr/>
        <a:lstStyle/>
        <a:p>
          <a:endParaRPr lang="en-US"/>
        </a:p>
      </dgm:t>
    </dgm:pt>
    <dgm:pt modelId="{DE4A3BBD-51D0-4D10-AAED-20363ED12B92}">
      <dgm:prSet/>
      <dgm:spPr>
        <a:solidFill>
          <a:schemeClr val="tx2">
            <a:alpha val="90000"/>
          </a:schemeClr>
        </a:solidFill>
        <a:ln>
          <a:solidFill>
            <a:srgbClr val="005984"/>
          </a:solidFill>
        </a:ln>
      </dgm:spPr>
      <dgm:t>
        <a:bodyPr/>
        <a:lstStyle/>
        <a:p>
          <a:r>
            <a:rPr lang="en-US" dirty="0">
              <a:solidFill>
                <a:schemeClr val="accent4">
                  <a:lumMod val="50000"/>
                </a:schemeClr>
              </a:solidFill>
            </a:rPr>
            <a:t>Take every effort to not target starting point</a:t>
          </a:r>
        </a:p>
      </dgm:t>
    </dgm:pt>
    <dgm:pt modelId="{C6D46965-238A-4B7E-8762-D3885BEDA839}" type="parTrans" cxnId="{1AF611AC-FAE7-43BA-A505-7FA409B38402}">
      <dgm:prSet/>
      <dgm:spPr/>
      <dgm:t>
        <a:bodyPr/>
        <a:lstStyle/>
        <a:p>
          <a:endParaRPr lang="en-US"/>
        </a:p>
      </dgm:t>
    </dgm:pt>
    <dgm:pt modelId="{897852EF-EAA3-40B5-B116-CDAA4E848EB8}" type="sibTrans" cxnId="{1AF611AC-FAE7-43BA-A505-7FA409B38402}">
      <dgm:prSet/>
      <dgm:spPr/>
      <dgm:t>
        <a:bodyPr/>
        <a:lstStyle/>
        <a:p>
          <a:endParaRPr lang="en-US"/>
        </a:p>
      </dgm:t>
    </dgm:pt>
    <dgm:pt modelId="{94D8BDA0-4967-4D15-95A1-DD34082C82C1}" type="pres">
      <dgm:prSet presAssocID="{D9519ADD-4964-43BE-84D6-9DA0180779D1}" presName="linear" presStyleCnt="0">
        <dgm:presLayoutVars>
          <dgm:dir/>
          <dgm:animLvl val="lvl"/>
          <dgm:resizeHandles val="exact"/>
        </dgm:presLayoutVars>
      </dgm:prSet>
      <dgm:spPr/>
    </dgm:pt>
    <dgm:pt modelId="{CF7F20F5-B82F-4584-A0BC-ACAFDCBD3E56}" type="pres">
      <dgm:prSet presAssocID="{5CDE1B95-504B-4487-BA56-51E930C40A4E}" presName="parentLin" presStyleCnt="0"/>
      <dgm:spPr/>
    </dgm:pt>
    <dgm:pt modelId="{D731F2B2-98D5-4C9A-B836-F047E6A8BECF}" type="pres">
      <dgm:prSet presAssocID="{5CDE1B95-504B-4487-BA56-51E930C40A4E}" presName="parentLeftMargin" presStyleLbl="node1" presStyleIdx="0" presStyleCnt="3"/>
      <dgm:spPr/>
    </dgm:pt>
    <dgm:pt modelId="{9919F5DF-0BA9-452A-8F3E-12BA567FAEEB}" type="pres">
      <dgm:prSet presAssocID="{5CDE1B95-504B-4487-BA56-51E930C40A4E}" presName="parentText" presStyleLbl="node1" presStyleIdx="0" presStyleCnt="3">
        <dgm:presLayoutVars>
          <dgm:chMax val="0"/>
          <dgm:bulletEnabled val="1"/>
        </dgm:presLayoutVars>
      </dgm:prSet>
      <dgm:spPr/>
    </dgm:pt>
    <dgm:pt modelId="{EE53D1D9-3919-43F6-8653-8AFB124FC1FF}" type="pres">
      <dgm:prSet presAssocID="{5CDE1B95-504B-4487-BA56-51E930C40A4E}" presName="negativeSpace" presStyleCnt="0"/>
      <dgm:spPr/>
    </dgm:pt>
    <dgm:pt modelId="{4FC8A78D-60D8-4712-81CD-700DB9243E04}" type="pres">
      <dgm:prSet presAssocID="{5CDE1B95-504B-4487-BA56-51E930C40A4E}" presName="childText" presStyleLbl="conFgAcc1" presStyleIdx="0" presStyleCnt="3">
        <dgm:presLayoutVars>
          <dgm:bulletEnabled val="1"/>
        </dgm:presLayoutVars>
      </dgm:prSet>
      <dgm:spPr/>
    </dgm:pt>
    <dgm:pt modelId="{E0D6DA81-8876-4469-872E-65C92B6EE7BB}" type="pres">
      <dgm:prSet presAssocID="{F213292B-11F5-447A-9CCE-6CEA4A181B91}" presName="spaceBetweenRectangles" presStyleCnt="0"/>
      <dgm:spPr/>
    </dgm:pt>
    <dgm:pt modelId="{B967BD0D-2215-41C3-85B7-5AF8EBC067B8}" type="pres">
      <dgm:prSet presAssocID="{4094AD11-3B6E-4ADA-ADC7-B732586F62C4}" presName="parentLin" presStyleCnt="0"/>
      <dgm:spPr/>
    </dgm:pt>
    <dgm:pt modelId="{A78E243B-FA25-4A8F-919B-761EFFE06CD0}" type="pres">
      <dgm:prSet presAssocID="{4094AD11-3B6E-4ADA-ADC7-B732586F62C4}" presName="parentLeftMargin" presStyleLbl="node1" presStyleIdx="0" presStyleCnt="3"/>
      <dgm:spPr/>
    </dgm:pt>
    <dgm:pt modelId="{23CC771C-E43B-494A-B571-75A679F93D2F}" type="pres">
      <dgm:prSet presAssocID="{4094AD11-3B6E-4ADA-ADC7-B732586F62C4}" presName="parentText" presStyleLbl="node1" presStyleIdx="1" presStyleCnt="3">
        <dgm:presLayoutVars>
          <dgm:chMax val="0"/>
          <dgm:bulletEnabled val="1"/>
        </dgm:presLayoutVars>
      </dgm:prSet>
      <dgm:spPr/>
    </dgm:pt>
    <dgm:pt modelId="{B4EBB495-A78E-4CBD-B405-68A8DBD37F88}" type="pres">
      <dgm:prSet presAssocID="{4094AD11-3B6E-4ADA-ADC7-B732586F62C4}" presName="negativeSpace" presStyleCnt="0"/>
      <dgm:spPr/>
    </dgm:pt>
    <dgm:pt modelId="{22F331CE-FD62-4B27-BED0-AC2ABCA1A98C}" type="pres">
      <dgm:prSet presAssocID="{4094AD11-3B6E-4ADA-ADC7-B732586F62C4}" presName="childText" presStyleLbl="conFgAcc1" presStyleIdx="1" presStyleCnt="3">
        <dgm:presLayoutVars>
          <dgm:bulletEnabled val="1"/>
        </dgm:presLayoutVars>
      </dgm:prSet>
      <dgm:spPr/>
    </dgm:pt>
    <dgm:pt modelId="{24729025-21DA-4940-B16B-05DABE0F43ED}" type="pres">
      <dgm:prSet presAssocID="{B142A1E5-9078-4486-B9CD-527BD00C3D84}" presName="spaceBetweenRectangles" presStyleCnt="0"/>
      <dgm:spPr/>
    </dgm:pt>
    <dgm:pt modelId="{2B7DBBAA-F5A3-4AB2-803F-15F8A38CC0AD}" type="pres">
      <dgm:prSet presAssocID="{CA7BCC67-DBA5-46DD-823D-0E2A0FB0D2A8}" presName="parentLin" presStyleCnt="0"/>
      <dgm:spPr/>
    </dgm:pt>
    <dgm:pt modelId="{1A764532-119D-4492-8494-796A3862DC3D}" type="pres">
      <dgm:prSet presAssocID="{CA7BCC67-DBA5-46DD-823D-0E2A0FB0D2A8}" presName="parentLeftMargin" presStyleLbl="node1" presStyleIdx="1" presStyleCnt="3"/>
      <dgm:spPr/>
    </dgm:pt>
    <dgm:pt modelId="{D2E3DCE3-97E2-4112-BE09-8FB2D14D2F7A}" type="pres">
      <dgm:prSet presAssocID="{CA7BCC67-DBA5-46DD-823D-0E2A0FB0D2A8}" presName="parentText" presStyleLbl="node1" presStyleIdx="2" presStyleCnt="3">
        <dgm:presLayoutVars>
          <dgm:chMax val="0"/>
          <dgm:bulletEnabled val="1"/>
        </dgm:presLayoutVars>
      </dgm:prSet>
      <dgm:spPr/>
    </dgm:pt>
    <dgm:pt modelId="{636B724E-D9A3-499B-A869-AD40B76245DE}" type="pres">
      <dgm:prSet presAssocID="{CA7BCC67-DBA5-46DD-823D-0E2A0FB0D2A8}" presName="negativeSpace" presStyleCnt="0"/>
      <dgm:spPr/>
    </dgm:pt>
    <dgm:pt modelId="{A3415767-2C5B-4C0B-8738-B344291DB419}" type="pres">
      <dgm:prSet presAssocID="{CA7BCC67-DBA5-46DD-823D-0E2A0FB0D2A8}" presName="childText" presStyleLbl="conFgAcc1" presStyleIdx="2" presStyleCnt="3">
        <dgm:presLayoutVars>
          <dgm:bulletEnabled val="1"/>
        </dgm:presLayoutVars>
      </dgm:prSet>
      <dgm:spPr/>
    </dgm:pt>
  </dgm:ptLst>
  <dgm:cxnLst>
    <dgm:cxn modelId="{43981807-9D94-41C2-A772-EF53B3321C8A}" type="presOf" srcId="{DE4A3BBD-51D0-4D10-AAED-20363ED12B92}" destId="{A3415767-2C5B-4C0B-8738-B344291DB419}" srcOrd="0" destOrd="0" presId="urn:microsoft.com/office/officeart/2005/8/layout/list1"/>
    <dgm:cxn modelId="{82ACB00E-2465-46A6-A759-2D89D28FF4A6}" type="presOf" srcId="{CA7BCC67-DBA5-46DD-823D-0E2A0FB0D2A8}" destId="{D2E3DCE3-97E2-4112-BE09-8FB2D14D2F7A}" srcOrd="1" destOrd="0" presId="urn:microsoft.com/office/officeart/2005/8/layout/list1"/>
    <dgm:cxn modelId="{14E67313-624A-4DDE-A187-16AD0EE023C8}" srcId="{A9A8AB04-E4D3-4BE5-AE52-01B8FDECBB70}" destId="{5C0434F0-C70E-44D2-AF04-FFE26C943D82}" srcOrd="0" destOrd="0" parTransId="{69482861-90CF-4544-A26E-045FF5C8A219}" sibTransId="{3FD0208C-C8DD-44FF-B0D3-BA1A821DD8C4}"/>
    <dgm:cxn modelId="{E6AAC314-0352-4F2A-8A1F-83624BAAB5BC}" type="presOf" srcId="{4094AD11-3B6E-4ADA-ADC7-B732586F62C4}" destId="{A78E243B-FA25-4A8F-919B-761EFFE06CD0}" srcOrd="0" destOrd="0" presId="urn:microsoft.com/office/officeart/2005/8/layout/list1"/>
    <dgm:cxn modelId="{3BFB3B6F-5729-4D01-A90B-F8E1CCBE16C6}" type="presOf" srcId="{5C0434F0-C70E-44D2-AF04-FFE26C943D82}" destId="{22F331CE-FD62-4B27-BED0-AC2ABCA1A98C}" srcOrd="0" destOrd="2" presId="urn:microsoft.com/office/officeart/2005/8/layout/list1"/>
    <dgm:cxn modelId="{E9BA474F-825E-4B34-8C6B-8165BE37A5AE}" type="presOf" srcId="{A9A8AB04-E4D3-4BE5-AE52-01B8FDECBB70}" destId="{22F331CE-FD62-4B27-BED0-AC2ABCA1A98C}" srcOrd="0" destOrd="1" presId="urn:microsoft.com/office/officeart/2005/8/layout/list1"/>
    <dgm:cxn modelId="{508AB657-9B8F-4832-9C68-EECEF043BB25}" srcId="{4094AD11-3B6E-4ADA-ADC7-B732586F62C4}" destId="{A9A8AB04-E4D3-4BE5-AE52-01B8FDECBB70}" srcOrd="1" destOrd="0" parTransId="{A5C80F63-A8BB-4269-A0E4-0B0436E31C1D}" sibTransId="{FCC5864F-EC5C-4522-A4DB-9095EF76349F}"/>
    <dgm:cxn modelId="{18F92659-4DE2-4E4E-B4B1-71693D95F87C}" srcId="{5CDE1B95-504B-4487-BA56-51E930C40A4E}" destId="{C64CACD1-0256-4DC2-8C84-0282374DE85E}" srcOrd="0" destOrd="0" parTransId="{D73DD582-DD20-4493-9F72-1919151B8F87}" sibTransId="{06FC9418-E561-438E-A66B-14DB3E06539E}"/>
    <dgm:cxn modelId="{09BB4C5A-7A74-4FF5-9F75-DA9C90976578}" srcId="{D9519ADD-4964-43BE-84D6-9DA0180779D1}" destId="{4094AD11-3B6E-4ADA-ADC7-B732586F62C4}" srcOrd="1" destOrd="0" parTransId="{D9A17E83-7335-4900-9E98-85CBCE7A41F0}" sibTransId="{B142A1E5-9078-4486-B9CD-527BD00C3D84}"/>
    <dgm:cxn modelId="{9CC0D17B-6427-400B-9E1B-4772247F937A}" type="presOf" srcId="{5CDE1B95-504B-4487-BA56-51E930C40A4E}" destId="{D731F2B2-98D5-4C9A-B836-F047E6A8BECF}" srcOrd="0" destOrd="0" presId="urn:microsoft.com/office/officeart/2005/8/layout/list1"/>
    <dgm:cxn modelId="{73666B8B-E095-4B77-B3DC-AE743B8AC33E}" type="presOf" srcId="{C64CACD1-0256-4DC2-8C84-0282374DE85E}" destId="{4FC8A78D-60D8-4712-81CD-700DB9243E04}" srcOrd="0" destOrd="0" presId="urn:microsoft.com/office/officeart/2005/8/layout/list1"/>
    <dgm:cxn modelId="{43B08F8B-0ED4-4C68-B694-A5C61583A894}" srcId="{4094AD11-3B6E-4ADA-ADC7-B732586F62C4}" destId="{4D99EBB2-26BD-4EE5-B5E5-D9C0AB5BEB30}" srcOrd="0" destOrd="0" parTransId="{BCEC40E9-3C47-4E55-BC4A-70BC552FEE5E}" sibTransId="{35426006-3E57-4D48-B7F6-886C89D54AB2}"/>
    <dgm:cxn modelId="{E296CC8E-DE72-487F-902A-ECFAEB91C470}" type="presOf" srcId="{D9519ADD-4964-43BE-84D6-9DA0180779D1}" destId="{94D8BDA0-4967-4D15-95A1-DD34082C82C1}" srcOrd="0" destOrd="0" presId="urn:microsoft.com/office/officeart/2005/8/layout/list1"/>
    <dgm:cxn modelId="{20042E93-DA09-4C5D-86CE-AB31893196DE}" srcId="{D9519ADD-4964-43BE-84D6-9DA0180779D1}" destId="{5CDE1B95-504B-4487-BA56-51E930C40A4E}" srcOrd="0" destOrd="0" parTransId="{D6507C16-43EC-48C2-8276-4F361AE92513}" sibTransId="{F213292B-11F5-447A-9CCE-6CEA4A181B91}"/>
    <dgm:cxn modelId="{3927AB93-C120-413E-B4CD-46CAC1829FE6}" srcId="{D9519ADD-4964-43BE-84D6-9DA0180779D1}" destId="{CA7BCC67-DBA5-46DD-823D-0E2A0FB0D2A8}" srcOrd="2" destOrd="0" parTransId="{AAC4D7F6-6AE1-4C3B-97E8-9F259BF4C623}" sibTransId="{43C76086-B392-46F1-9388-599C21F52CD4}"/>
    <dgm:cxn modelId="{9C5E1497-9E6C-43BD-ACEA-4C24D0F445F6}" type="presOf" srcId="{4D99EBB2-26BD-4EE5-B5E5-D9C0AB5BEB30}" destId="{22F331CE-FD62-4B27-BED0-AC2ABCA1A98C}" srcOrd="0" destOrd="0" presId="urn:microsoft.com/office/officeart/2005/8/layout/list1"/>
    <dgm:cxn modelId="{1AF611AC-FAE7-43BA-A505-7FA409B38402}" srcId="{CA7BCC67-DBA5-46DD-823D-0E2A0FB0D2A8}" destId="{DE4A3BBD-51D0-4D10-AAED-20363ED12B92}" srcOrd="0" destOrd="0" parTransId="{C6D46965-238A-4B7E-8762-D3885BEDA839}" sibTransId="{897852EF-EAA3-40B5-B116-CDAA4E848EB8}"/>
    <dgm:cxn modelId="{7A39BBBA-94D6-4A15-ADA7-36181B416F41}" type="presOf" srcId="{4094AD11-3B6E-4ADA-ADC7-B732586F62C4}" destId="{23CC771C-E43B-494A-B571-75A679F93D2F}" srcOrd="1" destOrd="0" presId="urn:microsoft.com/office/officeart/2005/8/layout/list1"/>
    <dgm:cxn modelId="{9ED714CB-C37D-4EB4-9412-EC7D439C93A3}" type="presOf" srcId="{5CDE1B95-504B-4487-BA56-51E930C40A4E}" destId="{9919F5DF-0BA9-452A-8F3E-12BA567FAEEB}" srcOrd="1" destOrd="0" presId="urn:microsoft.com/office/officeart/2005/8/layout/list1"/>
    <dgm:cxn modelId="{D95648DD-6A75-434B-932E-8238D53FF93B}" type="presOf" srcId="{CA7BCC67-DBA5-46DD-823D-0E2A0FB0D2A8}" destId="{1A764532-119D-4492-8494-796A3862DC3D}" srcOrd="0" destOrd="0" presId="urn:microsoft.com/office/officeart/2005/8/layout/list1"/>
    <dgm:cxn modelId="{CFC98C1C-9D1A-4188-AA34-E6A4E4A48BA9}" type="presParOf" srcId="{94D8BDA0-4967-4D15-95A1-DD34082C82C1}" destId="{CF7F20F5-B82F-4584-A0BC-ACAFDCBD3E56}" srcOrd="0" destOrd="0" presId="urn:microsoft.com/office/officeart/2005/8/layout/list1"/>
    <dgm:cxn modelId="{5960D500-D677-482D-B22B-7BAB9A3F6E2B}" type="presParOf" srcId="{CF7F20F5-B82F-4584-A0BC-ACAFDCBD3E56}" destId="{D731F2B2-98D5-4C9A-B836-F047E6A8BECF}" srcOrd="0" destOrd="0" presId="urn:microsoft.com/office/officeart/2005/8/layout/list1"/>
    <dgm:cxn modelId="{A7D1C590-FB1A-465A-8EEA-9D1D9DE63A41}" type="presParOf" srcId="{CF7F20F5-B82F-4584-A0BC-ACAFDCBD3E56}" destId="{9919F5DF-0BA9-452A-8F3E-12BA567FAEEB}" srcOrd="1" destOrd="0" presId="urn:microsoft.com/office/officeart/2005/8/layout/list1"/>
    <dgm:cxn modelId="{4CC5104E-4EB2-4E35-AE21-C3A8C3CE5DEC}" type="presParOf" srcId="{94D8BDA0-4967-4D15-95A1-DD34082C82C1}" destId="{EE53D1D9-3919-43F6-8653-8AFB124FC1FF}" srcOrd="1" destOrd="0" presId="urn:microsoft.com/office/officeart/2005/8/layout/list1"/>
    <dgm:cxn modelId="{6BA03189-B731-4311-838D-DB66D655F59A}" type="presParOf" srcId="{94D8BDA0-4967-4D15-95A1-DD34082C82C1}" destId="{4FC8A78D-60D8-4712-81CD-700DB9243E04}" srcOrd="2" destOrd="0" presId="urn:microsoft.com/office/officeart/2005/8/layout/list1"/>
    <dgm:cxn modelId="{236DC394-F2D2-4146-AAFD-E6CBD1A54B3F}" type="presParOf" srcId="{94D8BDA0-4967-4D15-95A1-DD34082C82C1}" destId="{E0D6DA81-8876-4469-872E-65C92B6EE7BB}" srcOrd="3" destOrd="0" presId="urn:microsoft.com/office/officeart/2005/8/layout/list1"/>
    <dgm:cxn modelId="{27DD3055-FCE8-47CD-A256-0702FA75CBB0}" type="presParOf" srcId="{94D8BDA0-4967-4D15-95A1-DD34082C82C1}" destId="{B967BD0D-2215-41C3-85B7-5AF8EBC067B8}" srcOrd="4" destOrd="0" presId="urn:microsoft.com/office/officeart/2005/8/layout/list1"/>
    <dgm:cxn modelId="{6F0ED0CE-3AD0-4517-84A2-CFCEBB76F72A}" type="presParOf" srcId="{B967BD0D-2215-41C3-85B7-5AF8EBC067B8}" destId="{A78E243B-FA25-4A8F-919B-761EFFE06CD0}" srcOrd="0" destOrd="0" presId="urn:microsoft.com/office/officeart/2005/8/layout/list1"/>
    <dgm:cxn modelId="{E315E5B4-0908-458A-B3A8-A25C1CA3C987}" type="presParOf" srcId="{B967BD0D-2215-41C3-85B7-5AF8EBC067B8}" destId="{23CC771C-E43B-494A-B571-75A679F93D2F}" srcOrd="1" destOrd="0" presId="urn:microsoft.com/office/officeart/2005/8/layout/list1"/>
    <dgm:cxn modelId="{25EBCC23-0A5A-40A3-93EC-CDA7432A7EBE}" type="presParOf" srcId="{94D8BDA0-4967-4D15-95A1-DD34082C82C1}" destId="{B4EBB495-A78E-4CBD-B405-68A8DBD37F88}" srcOrd="5" destOrd="0" presId="urn:microsoft.com/office/officeart/2005/8/layout/list1"/>
    <dgm:cxn modelId="{B493430F-F125-49DB-8439-488877EDA6A4}" type="presParOf" srcId="{94D8BDA0-4967-4D15-95A1-DD34082C82C1}" destId="{22F331CE-FD62-4B27-BED0-AC2ABCA1A98C}" srcOrd="6" destOrd="0" presId="urn:microsoft.com/office/officeart/2005/8/layout/list1"/>
    <dgm:cxn modelId="{19A87280-A2F0-4A85-8631-11E012117384}" type="presParOf" srcId="{94D8BDA0-4967-4D15-95A1-DD34082C82C1}" destId="{24729025-21DA-4940-B16B-05DABE0F43ED}" srcOrd="7" destOrd="0" presId="urn:microsoft.com/office/officeart/2005/8/layout/list1"/>
    <dgm:cxn modelId="{9733BD10-745F-4967-BF1E-8FF9088E66E0}" type="presParOf" srcId="{94D8BDA0-4967-4D15-95A1-DD34082C82C1}" destId="{2B7DBBAA-F5A3-4AB2-803F-15F8A38CC0AD}" srcOrd="8" destOrd="0" presId="urn:microsoft.com/office/officeart/2005/8/layout/list1"/>
    <dgm:cxn modelId="{D96DABE1-E9A4-4A70-B7F2-58808B4F8752}" type="presParOf" srcId="{2B7DBBAA-F5A3-4AB2-803F-15F8A38CC0AD}" destId="{1A764532-119D-4492-8494-796A3862DC3D}" srcOrd="0" destOrd="0" presId="urn:microsoft.com/office/officeart/2005/8/layout/list1"/>
    <dgm:cxn modelId="{8F15A952-6991-4188-9336-0DB690FDDDCC}" type="presParOf" srcId="{2B7DBBAA-F5A3-4AB2-803F-15F8A38CC0AD}" destId="{D2E3DCE3-97E2-4112-BE09-8FB2D14D2F7A}" srcOrd="1" destOrd="0" presId="urn:microsoft.com/office/officeart/2005/8/layout/list1"/>
    <dgm:cxn modelId="{569B4A2C-E38E-427C-8C22-EDBB2178C0C7}" type="presParOf" srcId="{94D8BDA0-4967-4D15-95A1-DD34082C82C1}" destId="{636B724E-D9A3-499B-A869-AD40B76245DE}" srcOrd="9" destOrd="0" presId="urn:microsoft.com/office/officeart/2005/8/layout/list1"/>
    <dgm:cxn modelId="{7958E4B4-B1E3-4EC0-8DFB-15F6E3E4DDD5}" type="presParOf" srcId="{94D8BDA0-4967-4D15-95A1-DD34082C82C1}" destId="{A3415767-2C5B-4C0B-8738-B344291DB41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3C26446-3D8B-41BC-AA59-071ECF6CEE93}" type="doc">
      <dgm:prSet loTypeId="urn:microsoft.com/office/officeart/2005/8/layout/hProcess9" loCatId="process" qsTypeId="urn:microsoft.com/office/officeart/2005/8/quickstyle/simple1" qsCatId="simple" csTypeId="urn:microsoft.com/office/officeart/2005/8/colors/accent6_2" csCatId="accent6" phldr="1"/>
      <dgm:spPr/>
      <dgm:t>
        <a:bodyPr/>
        <a:lstStyle/>
        <a:p>
          <a:endParaRPr lang="en-US"/>
        </a:p>
      </dgm:t>
    </dgm:pt>
    <dgm:pt modelId="{4CD929BD-5D11-4806-ABC0-B66529058E14}">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None/>
          </a:pPr>
          <a:r>
            <a:rPr lang="en-US" b="1" dirty="0">
              <a:solidFill>
                <a:srgbClr val="FFFFFF"/>
              </a:solidFill>
              <a:latin typeface="Myriad Web Pro"/>
              <a:ea typeface="+mn-ea"/>
              <a:cs typeface="+mn-cs"/>
            </a:rPr>
            <a:t>PREPARE</a:t>
          </a:r>
        </a:p>
      </dgm:t>
    </dgm:pt>
    <dgm:pt modelId="{55EE676D-69E2-4D6F-9C54-73D4A2FEDBCD}" type="parTrans" cxnId="{14380A58-2441-4963-AC5B-46DFA6D6FD49}">
      <dgm:prSet/>
      <dgm:spPr/>
      <dgm:t>
        <a:bodyPr/>
        <a:lstStyle/>
        <a:p>
          <a:endParaRPr lang="en-US"/>
        </a:p>
      </dgm:t>
    </dgm:pt>
    <dgm:pt modelId="{692BE912-BCF7-4832-8EA3-0C276A00E0BB}" type="sibTrans" cxnId="{14380A58-2441-4963-AC5B-46DFA6D6FD49}">
      <dgm:prSet/>
      <dgm:spPr/>
      <dgm:t>
        <a:bodyPr/>
        <a:lstStyle/>
        <a:p>
          <a:endParaRPr lang="en-US"/>
        </a:p>
      </dgm:t>
    </dgm:pt>
    <dgm:pt modelId="{971DC3CB-B3F6-491D-A149-F18C29C672BC}">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Objectives</a:t>
          </a:r>
        </a:p>
      </dgm:t>
    </dgm:pt>
    <dgm:pt modelId="{A93F09FD-3C4C-4573-850A-9A116B2829F5}" type="parTrans" cxnId="{681149AB-6115-407C-8A3E-D2DBA5C9DAAA}">
      <dgm:prSet/>
      <dgm:spPr/>
      <dgm:t>
        <a:bodyPr/>
        <a:lstStyle/>
        <a:p>
          <a:endParaRPr lang="en-US"/>
        </a:p>
      </dgm:t>
    </dgm:pt>
    <dgm:pt modelId="{F0245754-0F3A-426F-BF66-A03B160C5D8F}" type="sibTrans" cxnId="{681149AB-6115-407C-8A3E-D2DBA5C9DAAA}">
      <dgm:prSet/>
      <dgm:spPr/>
      <dgm:t>
        <a:bodyPr/>
        <a:lstStyle/>
        <a:p>
          <a:endParaRPr lang="en-US"/>
        </a:p>
      </dgm:t>
    </dgm:pt>
    <dgm:pt modelId="{E5EE1A64-1589-4B81-A40A-0820A0514982}">
      <dgm:prSet phldrT="[Text]"/>
      <dgm:spPr>
        <a:xfrm>
          <a:off x="2202530" y="1422703"/>
          <a:ext cx="2093502" cy="1896938"/>
        </a:xfrm>
        <a:prstGeom prst="roundRect">
          <a:avLst/>
        </a:prstGeom>
        <a:solidFill>
          <a:srgbClr val="002060">
            <a:hueOff val="0"/>
            <a:satOff val="0"/>
            <a:lumOff val="0"/>
            <a:alphaOff val="0"/>
          </a:srgbClr>
        </a:solidFill>
        <a:ln w="57150" cap="flat" cmpd="sng" algn="ctr">
          <a:noFill/>
          <a:prstDash val="solid"/>
        </a:ln>
        <a:effectLst/>
      </dgm:spPr>
      <dgm:t>
        <a:bodyPr/>
        <a:lstStyle/>
        <a:p>
          <a:pPr>
            <a:buNone/>
          </a:pPr>
          <a:r>
            <a:rPr lang="en-US" b="1" dirty="0">
              <a:solidFill>
                <a:srgbClr val="FFFFFF"/>
              </a:solidFill>
              <a:latin typeface="Myriad Web Pro"/>
              <a:ea typeface="+mn-ea"/>
              <a:cs typeface="+mn-cs"/>
            </a:rPr>
            <a:t>CONDUCT</a:t>
          </a:r>
        </a:p>
      </dgm:t>
    </dgm:pt>
    <dgm:pt modelId="{07B48B9C-8F43-4ADC-9132-2B937E5F56AC}" type="parTrans" cxnId="{0C6C1258-B077-449A-9C91-3C258DE381C7}">
      <dgm:prSet/>
      <dgm:spPr/>
      <dgm:t>
        <a:bodyPr/>
        <a:lstStyle/>
        <a:p>
          <a:endParaRPr lang="en-US"/>
        </a:p>
      </dgm:t>
    </dgm:pt>
    <dgm:pt modelId="{B6DE7977-D934-4557-8383-D5D3AC41A6C1}" type="sibTrans" cxnId="{0C6C1258-B077-449A-9C91-3C258DE381C7}">
      <dgm:prSet/>
      <dgm:spPr/>
      <dgm:t>
        <a:bodyPr/>
        <a:lstStyle/>
        <a:p>
          <a:endParaRPr lang="en-US"/>
        </a:p>
      </dgm:t>
    </dgm:pt>
    <dgm:pt modelId="{8A42789B-6EDA-4422-A6A3-4A8E3D2AD3A3}">
      <dgm:prSet phldrT="[Text]"/>
      <dgm:spPr>
        <a:xfrm>
          <a:off x="2202530" y="1422703"/>
          <a:ext cx="2093502" cy="1896938"/>
        </a:xfrm>
        <a:prstGeom prst="roundRect">
          <a:avLst/>
        </a:prstGeom>
        <a:solidFill>
          <a:srgbClr val="002060">
            <a:hueOff val="0"/>
            <a:satOff val="0"/>
            <a:lumOff val="0"/>
            <a:alphaOff val="0"/>
          </a:srgbClr>
        </a:solidFill>
        <a:ln w="57150" cap="flat" cmpd="sng" algn="ctr">
          <a:noFill/>
          <a:prstDash val="solid"/>
        </a:ln>
        <a:effectLst/>
      </dgm:spPr>
      <dgm:t>
        <a:bodyPr/>
        <a:lstStyle/>
        <a:p>
          <a:pPr>
            <a:buChar char="•"/>
          </a:pPr>
          <a:r>
            <a:rPr lang="en-US" dirty="0">
              <a:solidFill>
                <a:srgbClr val="FFFFFF"/>
              </a:solidFill>
              <a:latin typeface="Myriad Web Pro"/>
              <a:ea typeface="+mn-ea"/>
              <a:cs typeface="+mn-cs"/>
            </a:rPr>
            <a:t>Just-in-time training</a:t>
          </a:r>
        </a:p>
      </dgm:t>
    </dgm:pt>
    <dgm:pt modelId="{88DF4A12-3C4A-4C0E-8AEB-4A5057DB0033}" type="parTrans" cxnId="{B500ECC3-D7D4-4561-9D9B-DE49D470B434}">
      <dgm:prSet/>
      <dgm:spPr/>
      <dgm:t>
        <a:bodyPr/>
        <a:lstStyle/>
        <a:p>
          <a:endParaRPr lang="en-US"/>
        </a:p>
      </dgm:t>
    </dgm:pt>
    <dgm:pt modelId="{692E0C01-74EB-4557-A6B1-883846D8A65B}" type="sibTrans" cxnId="{B500ECC3-D7D4-4561-9D9B-DE49D470B434}">
      <dgm:prSet/>
      <dgm:spPr/>
      <dgm:t>
        <a:bodyPr/>
        <a:lstStyle/>
        <a:p>
          <a:endParaRPr lang="en-US"/>
        </a:p>
      </dgm:t>
    </dgm:pt>
    <dgm:pt modelId="{295ED938-B437-4DE9-A713-2A7F8964928E}">
      <dgm:prSet phldrT="[Text]"/>
      <dgm:spPr>
        <a:xfrm>
          <a:off x="4400708"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gm:spPr>
      <dgm:t>
        <a:bodyPr/>
        <a:lstStyle/>
        <a:p>
          <a:pPr>
            <a:buNone/>
          </a:pPr>
          <a:r>
            <a:rPr lang="en-US" b="1" dirty="0">
              <a:solidFill>
                <a:srgbClr val="FFFFFF"/>
              </a:solidFill>
              <a:latin typeface="Myriad Web Pro"/>
              <a:ea typeface="+mn-ea"/>
              <a:cs typeface="+mn-cs"/>
            </a:rPr>
            <a:t>ANALYZE</a:t>
          </a:r>
        </a:p>
      </dgm:t>
    </dgm:pt>
    <dgm:pt modelId="{55AF5645-7280-48A8-9D92-536392A59497}" type="parTrans" cxnId="{B79C97E8-5283-4DC9-A9DE-FCC17423CEBA}">
      <dgm:prSet/>
      <dgm:spPr/>
      <dgm:t>
        <a:bodyPr/>
        <a:lstStyle/>
        <a:p>
          <a:endParaRPr lang="en-US"/>
        </a:p>
      </dgm:t>
    </dgm:pt>
    <dgm:pt modelId="{C6D2100E-CA2D-4EE9-AC22-C84CFAC29DBA}" type="sibTrans" cxnId="{B79C97E8-5283-4DC9-A9DE-FCC17423CEBA}">
      <dgm:prSet/>
      <dgm:spPr/>
      <dgm:t>
        <a:bodyPr/>
        <a:lstStyle/>
        <a:p>
          <a:endParaRPr lang="en-US"/>
        </a:p>
      </dgm:t>
    </dgm:pt>
    <dgm:pt modelId="{E58FE9F4-4358-4FF6-87A9-28A5555A0014}">
      <dgm:prSet phldrT="[Text]"/>
      <dgm:spPr>
        <a:xfrm>
          <a:off x="4400708"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gm:spPr>
      <dgm:t>
        <a:bodyPr/>
        <a:lstStyle/>
        <a:p>
          <a:pPr>
            <a:buChar char="•"/>
          </a:pPr>
          <a:r>
            <a:rPr lang="en-US" dirty="0">
              <a:solidFill>
                <a:srgbClr val="FFFFFF"/>
              </a:solidFill>
              <a:latin typeface="Myriad Web Pro"/>
              <a:ea typeface="+mn-ea"/>
              <a:cs typeface="+mn-cs"/>
            </a:rPr>
            <a:t>Weighted data</a:t>
          </a:r>
        </a:p>
      </dgm:t>
    </dgm:pt>
    <dgm:pt modelId="{618A3687-E7E6-4BB2-9A85-36C0339918BD}" type="parTrans" cxnId="{2677555B-447D-45B3-977A-AC6F7A1CA515}">
      <dgm:prSet/>
      <dgm:spPr/>
      <dgm:t>
        <a:bodyPr/>
        <a:lstStyle/>
        <a:p>
          <a:endParaRPr lang="en-US"/>
        </a:p>
      </dgm:t>
    </dgm:pt>
    <dgm:pt modelId="{98930251-B8E1-48AF-A7E5-36E34A38ACCA}" type="sibTrans" cxnId="{2677555B-447D-45B3-977A-AC6F7A1CA515}">
      <dgm:prSet/>
      <dgm:spPr/>
      <dgm:t>
        <a:bodyPr/>
        <a:lstStyle/>
        <a:p>
          <a:endParaRPr lang="en-US"/>
        </a:p>
      </dgm:t>
    </dgm:pt>
    <dgm:pt modelId="{22BDCA10-9B4D-4B73-A51F-58A905104B7C}">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None/>
          </a:pPr>
          <a:r>
            <a:rPr lang="en-US" b="1" dirty="0">
              <a:solidFill>
                <a:srgbClr val="FFFFFF"/>
              </a:solidFill>
              <a:latin typeface="Myriad Web Pro"/>
              <a:ea typeface="+mn-ea"/>
              <a:cs typeface="+mn-cs"/>
            </a:rPr>
            <a:t>REPORT</a:t>
          </a:r>
        </a:p>
      </dgm:t>
    </dgm:pt>
    <dgm:pt modelId="{58FACCA5-0D39-4921-B923-65282A32EC62}" type="parTrans" cxnId="{DE6871C2-8A7A-4224-9326-782C8477905A}">
      <dgm:prSet/>
      <dgm:spPr/>
      <dgm:t>
        <a:bodyPr/>
        <a:lstStyle/>
        <a:p>
          <a:endParaRPr lang="en-US"/>
        </a:p>
      </dgm:t>
    </dgm:pt>
    <dgm:pt modelId="{697740D5-C103-40B1-842E-6D6879B6BDD3}" type="sibTrans" cxnId="{DE6871C2-8A7A-4224-9326-782C8477905A}">
      <dgm:prSet/>
      <dgm:spPr/>
      <dgm:t>
        <a:bodyPr/>
        <a:lstStyle/>
        <a:p>
          <a:endParaRPr lang="en-US"/>
        </a:p>
      </dgm:t>
    </dgm:pt>
    <dgm:pt modelId="{B517C621-1213-48EE-8463-8917FF305DFE}">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Interpret data</a:t>
          </a:r>
        </a:p>
      </dgm:t>
    </dgm:pt>
    <dgm:pt modelId="{FE7B6783-798E-4F53-B32C-FD4DC26CA575}" type="parTrans" cxnId="{D899F1A9-4B36-4A2D-89E2-83439AEBD71A}">
      <dgm:prSet/>
      <dgm:spPr/>
      <dgm:t>
        <a:bodyPr/>
        <a:lstStyle/>
        <a:p>
          <a:endParaRPr lang="en-US"/>
        </a:p>
      </dgm:t>
    </dgm:pt>
    <dgm:pt modelId="{E908B938-5AE4-4608-A989-E208AFF7912C}" type="sibTrans" cxnId="{D899F1A9-4B36-4A2D-89E2-83439AEBD71A}">
      <dgm:prSet/>
      <dgm:spPr/>
      <dgm:t>
        <a:bodyPr/>
        <a:lstStyle/>
        <a:p>
          <a:endParaRPr lang="en-US"/>
        </a:p>
      </dgm:t>
    </dgm:pt>
    <dgm:pt modelId="{33B8EBD7-85F0-4312-A77E-975A5D2554FB}">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Assessment area</a:t>
          </a:r>
        </a:p>
      </dgm:t>
    </dgm:pt>
    <dgm:pt modelId="{74B0EF46-EDB8-41B5-8572-20A8DF111EBD}" type="parTrans" cxnId="{21A79633-AD08-4A72-BAAD-43F3F71F1958}">
      <dgm:prSet/>
      <dgm:spPr/>
      <dgm:t>
        <a:bodyPr/>
        <a:lstStyle/>
        <a:p>
          <a:endParaRPr lang="en-US"/>
        </a:p>
      </dgm:t>
    </dgm:pt>
    <dgm:pt modelId="{76C8C42A-F479-427E-AC12-E8A19912DF42}" type="sibTrans" cxnId="{21A79633-AD08-4A72-BAAD-43F3F71F1958}">
      <dgm:prSet/>
      <dgm:spPr/>
      <dgm:t>
        <a:bodyPr/>
        <a:lstStyle/>
        <a:p>
          <a:endParaRPr lang="en-US"/>
        </a:p>
      </dgm:t>
    </dgm:pt>
    <dgm:pt modelId="{4A8444D7-719B-4E86-B645-1038751CB221}">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Forms (survey, etc.)</a:t>
          </a:r>
        </a:p>
      </dgm:t>
    </dgm:pt>
    <dgm:pt modelId="{FF599930-B071-4CF7-A758-D986F16D4DAD}" type="parTrans" cxnId="{E2C2BE28-2A12-49BC-AA4E-2BD2B7809A18}">
      <dgm:prSet/>
      <dgm:spPr/>
      <dgm:t>
        <a:bodyPr/>
        <a:lstStyle/>
        <a:p>
          <a:endParaRPr lang="en-US"/>
        </a:p>
      </dgm:t>
    </dgm:pt>
    <dgm:pt modelId="{88FB53FD-FD68-4F65-9CFA-65FE1F998444}" type="sibTrans" cxnId="{E2C2BE28-2A12-49BC-AA4E-2BD2B7809A18}">
      <dgm:prSet/>
      <dgm:spPr/>
      <dgm:t>
        <a:bodyPr/>
        <a:lstStyle/>
        <a:p>
          <a:endParaRPr lang="en-US"/>
        </a:p>
      </dgm:t>
    </dgm:pt>
    <dgm:pt modelId="{9AD40A1B-1EA8-4DE6-B51B-9FE92160DDBB}">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1</a:t>
          </a:r>
          <a:r>
            <a:rPr lang="en-US" baseline="30000" dirty="0">
              <a:solidFill>
                <a:srgbClr val="FFFFFF"/>
              </a:solidFill>
              <a:latin typeface="Myriad Web Pro"/>
              <a:ea typeface="+mn-ea"/>
              <a:cs typeface="+mn-cs"/>
            </a:rPr>
            <a:t>st</a:t>
          </a:r>
          <a:r>
            <a:rPr lang="en-US" dirty="0">
              <a:solidFill>
                <a:srgbClr val="FFFFFF"/>
              </a:solidFill>
              <a:latin typeface="Myriad Web Pro"/>
              <a:ea typeface="+mn-ea"/>
              <a:cs typeface="+mn-cs"/>
            </a:rPr>
            <a:t> stage sampling (30 clusters)</a:t>
          </a:r>
        </a:p>
      </dgm:t>
    </dgm:pt>
    <dgm:pt modelId="{5605E39D-ED2F-4E43-9C20-C96855977454}" type="parTrans" cxnId="{66DC57D4-C8DA-4072-BF15-C8C2A0176F51}">
      <dgm:prSet/>
      <dgm:spPr/>
      <dgm:t>
        <a:bodyPr/>
        <a:lstStyle/>
        <a:p>
          <a:endParaRPr lang="en-US"/>
        </a:p>
      </dgm:t>
    </dgm:pt>
    <dgm:pt modelId="{B0E818B8-CEB1-42AC-ABE1-B0D304492C36}" type="sibTrans" cxnId="{66DC57D4-C8DA-4072-BF15-C8C2A0176F51}">
      <dgm:prSet/>
      <dgm:spPr/>
      <dgm:t>
        <a:bodyPr/>
        <a:lstStyle/>
        <a:p>
          <a:endParaRPr lang="en-US"/>
        </a:p>
      </dgm:t>
    </dgm:pt>
    <dgm:pt modelId="{43FC7E75-B855-4807-8C75-E982FAF264FE}">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Share results</a:t>
          </a:r>
        </a:p>
      </dgm:t>
    </dgm:pt>
    <dgm:pt modelId="{F485D6E7-8DD4-41CC-85BA-4048F3CDB4E6}" type="parTrans" cxnId="{68059336-714C-44FA-8392-EBEE5DD0088B}">
      <dgm:prSet/>
      <dgm:spPr/>
      <dgm:t>
        <a:bodyPr/>
        <a:lstStyle/>
        <a:p>
          <a:endParaRPr lang="en-US"/>
        </a:p>
      </dgm:t>
    </dgm:pt>
    <dgm:pt modelId="{7A417797-982D-4E2F-8D33-F36795FA196B}" type="sibTrans" cxnId="{68059336-714C-44FA-8392-EBEE5DD0088B}">
      <dgm:prSet/>
      <dgm:spPr/>
      <dgm:t>
        <a:bodyPr/>
        <a:lstStyle/>
        <a:p>
          <a:endParaRPr lang="en-US"/>
        </a:p>
      </dgm:t>
    </dgm:pt>
    <dgm:pt modelId="{02C3D017-577D-4EBC-A2DF-DA1524204934}">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Write report</a:t>
          </a:r>
        </a:p>
      </dgm:t>
    </dgm:pt>
    <dgm:pt modelId="{8EBB9B57-3E1A-4F31-8C51-92C5C6DF41E7}" type="parTrans" cxnId="{972D08F7-81AF-4B48-845D-CC90DDF9D965}">
      <dgm:prSet/>
      <dgm:spPr/>
      <dgm:t>
        <a:bodyPr/>
        <a:lstStyle/>
        <a:p>
          <a:endParaRPr lang="en-US"/>
        </a:p>
      </dgm:t>
    </dgm:pt>
    <dgm:pt modelId="{5FFA68DF-2B04-4A3A-B5C4-EDB21A3CF2B1}" type="sibTrans" cxnId="{972D08F7-81AF-4B48-845D-CC90DDF9D965}">
      <dgm:prSet/>
      <dgm:spPr/>
      <dgm:t>
        <a:bodyPr/>
        <a:lstStyle/>
        <a:p>
          <a:endParaRPr lang="en-US"/>
        </a:p>
      </dgm:t>
    </dgm:pt>
    <dgm:pt modelId="{2B7DE2C9-5EE9-4E56-BD11-9277200D0073}">
      <dgm:prSet phldrT="[Text]"/>
      <dgm:spPr>
        <a:xfrm>
          <a:off x="2202530" y="1422703"/>
          <a:ext cx="2093502" cy="1896938"/>
        </a:xfrm>
        <a:prstGeom prst="roundRect">
          <a:avLst/>
        </a:prstGeom>
        <a:solidFill>
          <a:srgbClr val="002060">
            <a:hueOff val="0"/>
            <a:satOff val="0"/>
            <a:lumOff val="0"/>
            <a:alphaOff val="0"/>
          </a:srgbClr>
        </a:solidFill>
        <a:ln w="57150" cap="flat" cmpd="sng" algn="ctr">
          <a:noFill/>
          <a:prstDash val="solid"/>
        </a:ln>
        <a:effectLst/>
      </dgm:spPr>
      <dgm:t>
        <a:bodyPr/>
        <a:lstStyle/>
        <a:p>
          <a:pPr>
            <a:buChar char="•"/>
          </a:pPr>
          <a:r>
            <a:rPr lang="en-US" dirty="0">
              <a:solidFill>
                <a:srgbClr val="FFFFFF"/>
              </a:solidFill>
              <a:latin typeface="Myriad Web Pro"/>
              <a:ea typeface="+mn-ea"/>
              <a:cs typeface="+mn-cs"/>
            </a:rPr>
            <a:t>2</a:t>
          </a:r>
          <a:r>
            <a:rPr lang="en-US" baseline="30000" dirty="0">
              <a:solidFill>
                <a:srgbClr val="FFFFFF"/>
              </a:solidFill>
              <a:latin typeface="Myriad Web Pro"/>
              <a:ea typeface="+mn-ea"/>
              <a:cs typeface="+mn-cs"/>
            </a:rPr>
            <a:t>nd</a:t>
          </a:r>
          <a:r>
            <a:rPr lang="en-US" dirty="0">
              <a:solidFill>
                <a:srgbClr val="FFFFFF"/>
              </a:solidFill>
              <a:latin typeface="Myriad Web Pro"/>
              <a:ea typeface="+mn-ea"/>
              <a:cs typeface="+mn-cs"/>
            </a:rPr>
            <a:t> stage sampling  (7 households)</a:t>
          </a:r>
        </a:p>
      </dgm:t>
    </dgm:pt>
    <dgm:pt modelId="{D2FE9B23-837B-40CC-9F08-63967098F90F}" type="parTrans" cxnId="{3CE46BA6-01C5-4C9D-98BF-E0F35E96AD8F}">
      <dgm:prSet/>
      <dgm:spPr/>
      <dgm:t>
        <a:bodyPr/>
        <a:lstStyle/>
        <a:p>
          <a:endParaRPr lang="en-US"/>
        </a:p>
      </dgm:t>
    </dgm:pt>
    <dgm:pt modelId="{A3045C5A-4971-451D-856F-62C3DA83D206}" type="sibTrans" cxnId="{3CE46BA6-01C5-4C9D-98BF-E0F35E96AD8F}">
      <dgm:prSet/>
      <dgm:spPr/>
      <dgm:t>
        <a:bodyPr/>
        <a:lstStyle/>
        <a:p>
          <a:endParaRPr lang="en-US"/>
        </a:p>
      </dgm:t>
    </dgm:pt>
    <dgm:pt modelId="{86529A04-89D6-4B78-90FB-A2D6117C4FE6}">
      <dgm:prSet phldrT="[Text]"/>
      <dgm:spPr>
        <a:xfrm>
          <a:off x="2202530" y="1422703"/>
          <a:ext cx="2093502" cy="1896938"/>
        </a:xfrm>
        <a:prstGeom prst="roundRect">
          <a:avLst/>
        </a:prstGeom>
        <a:solidFill>
          <a:srgbClr val="002060">
            <a:hueOff val="0"/>
            <a:satOff val="0"/>
            <a:lumOff val="0"/>
            <a:alphaOff val="0"/>
          </a:srgbClr>
        </a:solidFill>
        <a:ln w="57150" cap="flat" cmpd="sng" algn="ctr">
          <a:noFill/>
          <a:prstDash val="solid"/>
        </a:ln>
        <a:effectLst/>
      </dgm:spPr>
      <dgm:t>
        <a:bodyPr/>
        <a:lstStyle/>
        <a:p>
          <a:pPr>
            <a:buChar char="•"/>
          </a:pPr>
          <a:r>
            <a:rPr lang="en-US" dirty="0">
              <a:solidFill>
                <a:srgbClr val="FFFFFF"/>
              </a:solidFill>
              <a:latin typeface="Myriad Web Pro"/>
              <a:ea typeface="+mn-ea"/>
              <a:cs typeface="+mn-cs"/>
            </a:rPr>
            <a:t>Interview teams</a:t>
          </a:r>
        </a:p>
      </dgm:t>
    </dgm:pt>
    <dgm:pt modelId="{8AF23FAB-D035-4710-A09B-67E49087812A}" type="parTrans" cxnId="{DEF3678E-ECC0-4020-B332-903E01878F08}">
      <dgm:prSet/>
      <dgm:spPr/>
      <dgm:t>
        <a:bodyPr/>
        <a:lstStyle/>
        <a:p>
          <a:endParaRPr lang="en-US"/>
        </a:p>
      </dgm:t>
    </dgm:pt>
    <dgm:pt modelId="{39BEB8D9-7220-4F3D-9ED7-AAD32677958F}" type="sibTrans" cxnId="{DEF3678E-ECC0-4020-B332-903E01878F08}">
      <dgm:prSet/>
      <dgm:spPr/>
      <dgm:t>
        <a:bodyPr/>
        <a:lstStyle/>
        <a:p>
          <a:endParaRPr lang="en-US"/>
        </a:p>
      </dgm:t>
    </dgm:pt>
    <dgm:pt modelId="{CE9C6DB1-040A-4695-8D0E-3DBCAA516CE5}">
      <dgm:prSet phldrT="[Text]"/>
      <dgm:spPr>
        <a:xfrm>
          <a:off x="4400708"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gm:spPr>
      <dgm:t>
        <a:bodyPr/>
        <a:lstStyle/>
        <a:p>
          <a:pPr>
            <a:buChar char="•"/>
          </a:pPr>
          <a:r>
            <a:rPr lang="en-US" dirty="0">
              <a:solidFill>
                <a:srgbClr val="FFFFFF"/>
              </a:solidFill>
              <a:latin typeface="Myriad Web Pro"/>
              <a:ea typeface="+mn-ea"/>
              <a:cs typeface="+mn-cs"/>
            </a:rPr>
            <a:t>Tracking form</a:t>
          </a:r>
        </a:p>
      </dgm:t>
    </dgm:pt>
    <dgm:pt modelId="{FF8E80B9-D472-4B4B-806B-51FE0269C702}" type="parTrans" cxnId="{6A30A57B-A2E3-4AF0-B5EF-8F45698C985C}">
      <dgm:prSet/>
      <dgm:spPr/>
      <dgm:t>
        <a:bodyPr/>
        <a:lstStyle/>
        <a:p>
          <a:endParaRPr lang="en-US"/>
        </a:p>
      </dgm:t>
    </dgm:pt>
    <dgm:pt modelId="{356A1566-61F2-47E4-BA2C-FA0E526CB6F5}" type="sibTrans" cxnId="{6A30A57B-A2E3-4AF0-B5EF-8F45698C985C}">
      <dgm:prSet/>
      <dgm:spPr/>
      <dgm:t>
        <a:bodyPr/>
        <a:lstStyle/>
        <a:p>
          <a:endParaRPr lang="en-US"/>
        </a:p>
      </dgm:t>
    </dgm:pt>
    <dgm:pt modelId="{F57E858F-8F9C-4510-AB81-4AA3C682B48D}" type="pres">
      <dgm:prSet presAssocID="{F3C26446-3D8B-41BC-AA59-071ECF6CEE93}" presName="CompostProcess" presStyleCnt="0">
        <dgm:presLayoutVars>
          <dgm:dir/>
          <dgm:resizeHandles val="exact"/>
        </dgm:presLayoutVars>
      </dgm:prSet>
      <dgm:spPr/>
    </dgm:pt>
    <dgm:pt modelId="{E1645E39-E3B2-452B-85E9-6C80F618D3A1}" type="pres">
      <dgm:prSet presAssocID="{F3C26446-3D8B-41BC-AA59-071ECF6CEE93}" presName="arrow" presStyleLbl="bgShp" presStyleIdx="0" presStyleCnt="1"/>
      <dgm:spPr>
        <a:xfrm>
          <a:off x="652255" y="0"/>
          <a:ext cx="7392229" cy="4742346"/>
        </a:xfrm>
        <a:prstGeom prst="rightArrow">
          <a:avLst/>
        </a:prstGeom>
        <a:solidFill>
          <a:srgbClr val="008265"/>
        </a:solidFill>
        <a:ln>
          <a:noFill/>
        </a:ln>
        <a:effectLst/>
      </dgm:spPr>
    </dgm:pt>
    <dgm:pt modelId="{4D7A412A-3A52-4258-BEC3-6BEEEB14ACD9}" type="pres">
      <dgm:prSet presAssocID="{F3C26446-3D8B-41BC-AA59-071ECF6CEE93}" presName="linearProcess" presStyleCnt="0"/>
      <dgm:spPr/>
    </dgm:pt>
    <dgm:pt modelId="{451CB87E-707D-44A5-A7DE-9F15C3392895}" type="pres">
      <dgm:prSet presAssocID="{4CD929BD-5D11-4806-ABC0-B66529058E14}" presName="textNode" presStyleLbl="node1" presStyleIdx="0" presStyleCnt="4">
        <dgm:presLayoutVars>
          <dgm:bulletEnabled val="1"/>
        </dgm:presLayoutVars>
      </dgm:prSet>
      <dgm:spPr/>
    </dgm:pt>
    <dgm:pt modelId="{9506C615-A343-4C62-8E13-4E4D9D1EE4C2}" type="pres">
      <dgm:prSet presAssocID="{692BE912-BCF7-4832-8EA3-0C276A00E0BB}" presName="sibTrans" presStyleCnt="0"/>
      <dgm:spPr/>
    </dgm:pt>
    <dgm:pt modelId="{58CFFAC9-98E5-49AF-B684-7934CA762035}" type="pres">
      <dgm:prSet presAssocID="{E5EE1A64-1589-4B81-A40A-0820A0514982}" presName="textNode" presStyleLbl="node1" presStyleIdx="1" presStyleCnt="4">
        <dgm:presLayoutVars>
          <dgm:bulletEnabled val="1"/>
        </dgm:presLayoutVars>
      </dgm:prSet>
      <dgm:spPr/>
    </dgm:pt>
    <dgm:pt modelId="{C3803F2F-B27D-4CAB-A28E-6D00A7C8579A}" type="pres">
      <dgm:prSet presAssocID="{B6DE7977-D934-4557-8383-D5D3AC41A6C1}" presName="sibTrans" presStyleCnt="0"/>
      <dgm:spPr/>
    </dgm:pt>
    <dgm:pt modelId="{18D770A3-FBB3-4599-ABF4-C7CCD7C1BE5B}" type="pres">
      <dgm:prSet presAssocID="{295ED938-B437-4DE9-A713-2A7F8964928E}" presName="textNode" presStyleLbl="node1" presStyleIdx="2" presStyleCnt="4">
        <dgm:presLayoutVars>
          <dgm:bulletEnabled val="1"/>
        </dgm:presLayoutVars>
      </dgm:prSet>
      <dgm:spPr/>
    </dgm:pt>
    <dgm:pt modelId="{56E5C790-9CF2-4F1E-9D1C-CC6218569B7A}" type="pres">
      <dgm:prSet presAssocID="{C6D2100E-CA2D-4EE9-AC22-C84CFAC29DBA}" presName="sibTrans" presStyleCnt="0"/>
      <dgm:spPr/>
    </dgm:pt>
    <dgm:pt modelId="{802E2BE8-5C36-45BC-96C6-C5F5DE298CA2}" type="pres">
      <dgm:prSet presAssocID="{22BDCA10-9B4D-4B73-A51F-58A905104B7C}" presName="textNode" presStyleLbl="node1" presStyleIdx="3" presStyleCnt="4">
        <dgm:presLayoutVars>
          <dgm:bulletEnabled val="1"/>
        </dgm:presLayoutVars>
      </dgm:prSet>
      <dgm:spPr/>
    </dgm:pt>
  </dgm:ptLst>
  <dgm:cxnLst>
    <dgm:cxn modelId="{08396B02-9699-4A3F-AC33-895C1508A376}" type="presOf" srcId="{E5EE1A64-1589-4B81-A40A-0820A0514982}" destId="{58CFFAC9-98E5-49AF-B684-7934CA762035}" srcOrd="0" destOrd="0" presId="urn:microsoft.com/office/officeart/2005/8/layout/hProcess9"/>
    <dgm:cxn modelId="{5359611D-35AF-4D43-8408-1AD19C93B5D3}" type="presOf" srcId="{02C3D017-577D-4EBC-A2DF-DA1524204934}" destId="{802E2BE8-5C36-45BC-96C6-C5F5DE298CA2}" srcOrd="0" destOrd="2" presId="urn:microsoft.com/office/officeart/2005/8/layout/hProcess9"/>
    <dgm:cxn modelId="{E2C2BE28-2A12-49BC-AA4E-2BD2B7809A18}" srcId="{4CD929BD-5D11-4806-ABC0-B66529058E14}" destId="{4A8444D7-719B-4E86-B645-1038751CB221}" srcOrd="2" destOrd="0" parTransId="{FF599930-B071-4CF7-A758-D986F16D4DAD}" sibTransId="{88FB53FD-FD68-4F65-9CFA-65FE1F998444}"/>
    <dgm:cxn modelId="{B4CB772D-78AA-415B-8114-A6DCDBB356C8}" type="presOf" srcId="{B517C621-1213-48EE-8463-8917FF305DFE}" destId="{802E2BE8-5C36-45BC-96C6-C5F5DE298CA2}" srcOrd="0" destOrd="1" presId="urn:microsoft.com/office/officeart/2005/8/layout/hProcess9"/>
    <dgm:cxn modelId="{1D65FD32-D1ED-4862-91F8-DB2892A92931}" type="presOf" srcId="{33B8EBD7-85F0-4312-A77E-975A5D2554FB}" destId="{451CB87E-707D-44A5-A7DE-9F15C3392895}" srcOrd="0" destOrd="2" presId="urn:microsoft.com/office/officeart/2005/8/layout/hProcess9"/>
    <dgm:cxn modelId="{21A79633-AD08-4A72-BAAD-43F3F71F1958}" srcId="{4CD929BD-5D11-4806-ABC0-B66529058E14}" destId="{33B8EBD7-85F0-4312-A77E-975A5D2554FB}" srcOrd="1" destOrd="0" parTransId="{74B0EF46-EDB8-41B5-8572-20A8DF111EBD}" sibTransId="{76C8C42A-F479-427E-AC12-E8A19912DF42}"/>
    <dgm:cxn modelId="{68059336-714C-44FA-8392-EBEE5DD0088B}" srcId="{22BDCA10-9B4D-4B73-A51F-58A905104B7C}" destId="{43FC7E75-B855-4807-8C75-E982FAF264FE}" srcOrd="2" destOrd="0" parTransId="{F485D6E7-8DD4-41CC-85BA-4048F3CDB4E6}" sibTransId="{7A417797-982D-4E2F-8D33-F36795FA196B}"/>
    <dgm:cxn modelId="{AF4FFA38-6FA3-4721-9472-E3842B66F87F}" type="presOf" srcId="{295ED938-B437-4DE9-A713-2A7F8964928E}" destId="{18D770A3-FBB3-4599-ABF4-C7CCD7C1BE5B}" srcOrd="0" destOrd="0" presId="urn:microsoft.com/office/officeart/2005/8/layout/hProcess9"/>
    <dgm:cxn modelId="{2677555B-447D-45B3-977A-AC6F7A1CA515}" srcId="{295ED938-B437-4DE9-A713-2A7F8964928E}" destId="{E58FE9F4-4358-4FF6-87A9-28A5555A0014}" srcOrd="0" destOrd="0" parTransId="{618A3687-E7E6-4BB2-9A85-36C0339918BD}" sibTransId="{98930251-B8E1-48AF-A7E5-36E34A38ACCA}"/>
    <dgm:cxn modelId="{A7B6BA42-7968-4584-8ED5-BC1CF593A831}" type="presOf" srcId="{8A42789B-6EDA-4422-A6A3-4A8E3D2AD3A3}" destId="{58CFFAC9-98E5-49AF-B684-7934CA762035}" srcOrd="0" destOrd="1" presId="urn:microsoft.com/office/officeart/2005/8/layout/hProcess9"/>
    <dgm:cxn modelId="{1339AA49-2950-4D31-9214-62E77BB4179D}" type="presOf" srcId="{86529A04-89D6-4B78-90FB-A2D6117C4FE6}" destId="{58CFFAC9-98E5-49AF-B684-7934CA762035}" srcOrd="0" destOrd="2" presId="urn:microsoft.com/office/officeart/2005/8/layout/hProcess9"/>
    <dgm:cxn modelId="{524FA66F-A9F2-4A92-B666-7A3943F4464E}" type="presOf" srcId="{4A8444D7-719B-4E86-B645-1038751CB221}" destId="{451CB87E-707D-44A5-A7DE-9F15C3392895}" srcOrd="0" destOrd="3" presId="urn:microsoft.com/office/officeart/2005/8/layout/hProcess9"/>
    <dgm:cxn modelId="{14380A58-2441-4963-AC5B-46DFA6D6FD49}" srcId="{F3C26446-3D8B-41BC-AA59-071ECF6CEE93}" destId="{4CD929BD-5D11-4806-ABC0-B66529058E14}" srcOrd="0" destOrd="0" parTransId="{55EE676D-69E2-4D6F-9C54-73D4A2FEDBCD}" sibTransId="{692BE912-BCF7-4832-8EA3-0C276A00E0BB}"/>
    <dgm:cxn modelId="{0C6C1258-B077-449A-9C91-3C258DE381C7}" srcId="{F3C26446-3D8B-41BC-AA59-071ECF6CEE93}" destId="{E5EE1A64-1589-4B81-A40A-0820A0514982}" srcOrd="1" destOrd="0" parTransId="{07B48B9C-8F43-4ADC-9132-2B937E5F56AC}" sibTransId="{B6DE7977-D934-4557-8383-D5D3AC41A6C1}"/>
    <dgm:cxn modelId="{4923055A-0171-48B9-B153-7D148F54A70D}" type="presOf" srcId="{9AD40A1B-1EA8-4DE6-B51B-9FE92160DDBB}" destId="{451CB87E-707D-44A5-A7DE-9F15C3392895}" srcOrd="0" destOrd="4" presId="urn:microsoft.com/office/officeart/2005/8/layout/hProcess9"/>
    <dgm:cxn modelId="{6A30A57B-A2E3-4AF0-B5EF-8F45698C985C}" srcId="{295ED938-B437-4DE9-A713-2A7F8964928E}" destId="{CE9C6DB1-040A-4695-8D0E-3DBCAA516CE5}" srcOrd="1" destOrd="0" parTransId="{FF8E80B9-D472-4B4B-806B-51FE0269C702}" sibTransId="{356A1566-61F2-47E4-BA2C-FA0E526CB6F5}"/>
    <dgm:cxn modelId="{B3D95088-D430-4226-A045-19D604730B78}" type="presOf" srcId="{2B7DE2C9-5EE9-4E56-BD11-9277200D0073}" destId="{58CFFAC9-98E5-49AF-B684-7934CA762035}" srcOrd="0" destOrd="3" presId="urn:microsoft.com/office/officeart/2005/8/layout/hProcess9"/>
    <dgm:cxn modelId="{DEF3678E-ECC0-4020-B332-903E01878F08}" srcId="{E5EE1A64-1589-4B81-A40A-0820A0514982}" destId="{86529A04-89D6-4B78-90FB-A2D6117C4FE6}" srcOrd="1" destOrd="0" parTransId="{8AF23FAB-D035-4710-A09B-67E49087812A}" sibTransId="{39BEB8D9-7220-4F3D-9ED7-AAD32677958F}"/>
    <dgm:cxn modelId="{8F478195-5266-422C-A661-F039BDEE8129}" type="presOf" srcId="{22BDCA10-9B4D-4B73-A51F-58A905104B7C}" destId="{802E2BE8-5C36-45BC-96C6-C5F5DE298CA2}" srcOrd="0" destOrd="0" presId="urn:microsoft.com/office/officeart/2005/8/layout/hProcess9"/>
    <dgm:cxn modelId="{3CE46BA6-01C5-4C9D-98BF-E0F35E96AD8F}" srcId="{E5EE1A64-1589-4B81-A40A-0820A0514982}" destId="{2B7DE2C9-5EE9-4E56-BD11-9277200D0073}" srcOrd="2" destOrd="0" parTransId="{D2FE9B23-837B-40CC-9F08-63967098F90F}" sibTransId="{A3045C5A-4971-451D-856F-62C3DA83D206}"/>
    <dgm:cxn modelId="{D899F1A9-4B36-4A2D-89E2-83439AEBD71A}" srcId="{22BDCA10-9B4D-4B73-A51F-58A905104B7C}" destId="{B517C621-1213-48EE-8463-8917FF305DFE}" srcOrd="0" destOrd="0" parTransId="{FE7B6783-798E-4F53-B32C-FD4DC26CA575}" sibTransId="{E908B938-5AE4-4608-A989-E208AFF7912C}"/>
    <dgm:cxn modelId="{681149AB-6115-407C-8A3E-D2DBA5C9DAAA}" srcId="{4CD929BD-5D11-4806-ABC0-B66529058E14}" destId="{971DC3CB-B3F6-491D-A149-F18C29C672BC}" srcOrd="0" destOrd="0" parTransId="{A93F09FD-3C4C-4573-850A-9A116B2829F5}" sibTransId="{F0245754-0F3A-426F-BF66-A03B160C5D8F}"/>
    <dgm:cxn modelId="{F5058AAB-9E4E-43EF-AC97-B141C8DAD75F}" type="presOf" srcId="{F3C26446-3D8B-41BC-AA59-071ECF6CEE93}" destId="{F57E858F-8F9C-4510-AB81-4AA3C682B48D}" srcOrd="0" destOrd="0" presId="urn:microsoft.com/office/officeart/2005/8/layout/hProcess9"/>
    <dgm:cxn modelId="{DE6871C2-8A7A-4224-9326-782C8477905A}" srcId="{F3C26446-3D8B-41BC-AA59-071ECF6CEE93}" destId="{22BDCA10-9B4D-4B73-A51F-58A905104B7C}" srcOrd="3" destOrd="0" parTransId="{58FACCA5-0D39-4921-B923-65282A32EC62}" sibTransId="{697740D5-C103-40B1-842E-6D6879B6BDD3}"/>
    <dgm:cxn modelId="{B500ECC3-D7D4-4561-9D9B-DE49D470B434}" srcId="{E5EE1A64-1589-4B81-A40A-0820A0514982}" destId="{8A42789B-6EDA-4422-A6A3-4A8E3D2AD3A3}" srcOrd="0" destOrd="0" parTransId="{88DF4A12-3C4A-4C0E-8AEB-4A5057DB0033}" sibTransId="{692E0C01-74EB-4557-A6B1-883846D8A65B}"/>
    <dgm:cxn modelId="{61D859CD-39B5-4A22-A24E-2A61BBA928B0}" type="presOf" srcId="{971DC3CB-B3F6-491D-A149-F18C29C672BC}" destId="{451CB87E-707D-44A5-A7DE-9F15C3392895}" srcOrd="0" destOrd="1" presId="urn:microsoft.com/office/officeart/2005/8/layout/hProcess9"/>
    <dgm:cxn modelId="{66DC57D4-C8DA-4072-BF15-C8C2A0176F51}" srcId="{4CD929BD-5D11-4806-ABC0-B66529058E14}" destId="{9AD40A1B-1EA8-4DE6-B51B-9FE92160DDBB}" srcOrd="3" destOrd="0" parTransId="{5605E39D-ED2F-4E43-9C20-C96855977454}" sibTransId="{B0E818B8-CEB1-42AC-ABE1-B0D304492C36}"/>
    <dgm:cxn modelId="{D832ECD7-52EB-41AA-B6C7-F67BB51DD0BA}" type="presOf" srcId="{E58FE9F4-4358-4FF6-87A9-28A5555A0014}" destId="{18D770A3-FBB3-4599-ABF4-C7CCD7C1BE5B}" srcOrd="0" destOrd="1" presId="urn:microsoft.com/office/officeart/2005/8/layout/hProcess9"/>
    <dgm:cxn modelId="{B79C97E8-5283-4DC9-A9DE-FCC17423CEBA}" srcId="{F3C26446-3D8B-41BC-AA59-071ECF6CEE93}" destId="{295ED938-B437-4DE9-A713-2A7F8964928E}" srcOrd="2" destOrd="0" parTransId="{55AF5645-7280-48A8-9D92-536392A59497}" sibTransId="{C6D2100E-CA2D-4EE9-AC22-C84CFAC29DBA}"/>
    <dgm:cxn modelId="{E37CF4F6-DBCF-402C-A973-0A11EB5D45B8}" type="presOf" srcId="{4CD929BD-5D11-4806-ABC0-B66529058E14}" destId="{451CB87E-707D-44A5-A7DE-9F15C3392895}" srcOrd="0" destOrd="0" presId="urn:microsoft.com/office/officeart/2005/8/layout/hProcess9"/>
    <dgm:cxn modelId="{972D08F7-81AF-4B48-845D-CC90DDF9D965}" srcId="{22BDCA10-9B4D-4B73-A51F-58A905104B7C}" destId="{02C3D017-577D-4EBC-A2DF-DA1524204934}" srcOrd="1" destOrd="0" parTransId="{8EBB9B57-3E1A-4F31-8C51-92C5C6DF41E7}" sibTransId="{5FFA68DF-2B04-4A3A-B5C4-EDB21A3CF2B1}"/>
    <dgm:cxn modelId="{681C0AFB-7351-4D9B-BD4B-EBC8A01677D5}" type="presOf" srcId="{43FC7E75-B855-4807-8C75-E982FAF264FE}" destId="{802E2BE8-5C36-45BC-96C6-C5F5DE298CA2}" srcOrd="0" destOrd="3" presId="urn:microsoft.com/office/officeart/2005/8/layout/hProcess9"/>
    <dgm:cxn modelId="{FD6ED8FC-2C92-493E-8BBB-96781689524F}" type="presOf" srcId="{CE9C6DB1-040A-4695-8D0E-3DBCAA516CE5}" destId="{18D770A3-FBB3-4599-ABF4-C7CCD7C1BE5B}" srcOrd="0" destOrd="2" presId="urn:microsoft.com/office/officeart/2005/8/layout/hProcess9"/>
    <dgm:cxn modelId="{60705169-0569-4841-9B66-B8D71EA9F696}" type="presParOf" srcId="{F57E858F-8F9C-4510-AB81-4AA3C682B48D}" destId="{E1645E39-E3B2-452B-85E9-6C80F618D3A1}" srcOrd="0" destOrd="0" presId="urn:microsoft.com/office/officeart/2005/8/layout/hProcess9"/>
    <dgm:cxn modelId="{F38FB049-9386-46FF-B44B-A899717FDDA1}" type="presParOf" srcId="{F57E858F-8F9C-4510-AB81-4AA3C682B48D}" destId="{4D7A412A-3A52-4258-BEC3-6BEEEB14ACD9}" srcOrd="1" destOrd="0" presId="urn:microsoft.com/office/officeart/2005/8/layout/hProcess9"/>
    <dgm:cxn modelId="{48443E3D-DFFC-486C-B0FA-501DEC12CEA4}" type="presParOf" srcId="{4D7A412A-3A52-4258-BEC3-6BEEEB14ACD9}" destId="{451CB87E-707D-44A5-A7DE-9F15C3392895}" srcOrd="0" destOrd="0" presId="urn:microsoft.com/office/officeart/2005/8/layout/hProcess9"/>
    <dgm:cxn modelId="{E57676C9-A3BA-49FA-AA1E-CF8A65D1433C}" type="presParOf" srcId="{4D7A412A-3A52-4258-BEC3-6BEEEB14ACD9}" destId="{9506C615-A343-4C62-8E13-4E4D9D1EE4C2}" srcOrd="1" destOrd="0" presId="urn:microsoft.com/office/officeart/2005/8/layout/hProcess9"/>
    <dgm:cxn modelId="{3BDFEBD8-D22C-4C83-B63A-2D1804487B4C}" type="presParOf" srcId="{4D7A412A-3A52-4258-BEC3-6BEEEB14ACD9}" destId="{58CFFAC9-98E5-49AF-B684-7934CA762035}" srcOrd="2" destOrd="0" presId="urn:microsoft.com/office/officeart/2005/8/layout/hProcess9"/>
    <dgm:cxn modelId="{BEF3D5F8-2DE2-430A-97BE-C935734A4BC1}" type="presParOf" srcId="{4D7A412A-3A52-4258-BEC3-6BEEEB14ACD9}" destId="{C3803F2F-B27D-4CAB-A28E-6D00A7C8579A}" srcOrd="3" destOrd="0" presId="urn:microsoft.com/office/officeart/2005/8/layout/hProcess9"/>
    <dgm:cxn modelId="{0E785348-1ABF-488C-8B38-E7EC6C4C05F0}" type="presParOf" srcId="{4D7A412A-3A52-4258-BEC3-6BEEEB14ACD9}" destId="{18D770A3-FBB3-4599-ABF4-C7CCD7C1BE5B}" srcOrd="4" destOrd="0" presId="urn:microsoft.com/office/officeart/2005/8/layout/hProcess9"/>
    <dgm:cxn modelId="{7221B9BD-7CD4-4E8B-A1D2-77E79D440874}" type="presParOf" srcId="{4D7A412A-3A52-4258-BEC3-6BEEEB14ACD9}" destId="{56E5C790-9CF2-4F1E-9D1C-CC6218569B7A}" srcOrd="5" destOrd="0" presId="urn:microsoft.com/office/officeart/2005/8/layout/hProcess9"/>
    <dgm:cxn modelId="{7E44D9A9-328A-4BF2-B9CF-D57BB2E1FEC8}" type="presParOf" srcId="{4D7A412A-3A52-4258-BEC3-6BEEEB14ACD9}" destId="{802E2BE8-5C36-45BC-96C6-C5F5DE298CA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43DC079-D5DE-468F-9B5A-9853A3CD570C}"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86D5C675-54E1-411D-A95A-ED305CFB68E2}">
      <dgm:prSet/>
      <dgm:spPr/>
      <dgm:t>
        <a:bodyPr/>
        <a:lstStyle/>
        <a:p>
          <a:pPr>
            <a:lnSpc>
              <a:spcPct val="100000"/>
            </a:lnSpc>
          </a:pPr>
          <a:r>
            <a:rPr lang="en-US" dirty="0"/>
            <a:t>Calculation of </a:t>
          </a:r>
          <a:r>
            <a:rPr lang="en-US" b="1" i="1" dirty="0">
              <a:solidFill>
                <a:srgbClr val="005984"/>
              </a:solidFill>
            </a:rPr>
            <a:t>response rates </a:t>
          </a:r>
          <a:r>
            <a:rPr lang="en-US" dirty="0"/>
            <a:t>provides an indication of the representativeness of the sample to the population</a:t>
          </a:r>
        </a:p>
      </dgm:t>
    </dgm:pt>
    <dgm:pt modelId="{17B17D9E-4293-47EF-9FD0-ECFAC43B3352}" type="parTrans" cxnId="{CDCA9FCC-ED50-4E42-ACDC-2AB5B147B76D}">
      <dgm:prSet/>
      <dgm:spPr/>
      <dgm:t>
        <a:bodyPr/>
        <a:lstStyle/>
        <a:p>
          <a:endParaRPr lang="en-US"/>
        </a:p>
      </dgm:t>
    </dgm:pt>
    <dgm:pt modelId="{A58ABDF4-E5A5-4632-9E90-D1D90A43214B}" type="sibTrans" cxnId="{CDCA9FCC-ED50-4E42-ACDC-2AB5B147B76D}">
      <dgm:prSet/>
      <dgm:spPr/>
      <dgm:t>
        <a:bodyPr/>
        <a:lstStyle/>
        <a:p>
          <a:endParaRPr lang="en-US"/>
        </a:p>
      </dgm:t>
    </dgm:pt>
    <dgm:pt modelId="{14621E5D-CAD3-4F07-A5E1-3AB08C34C9A5}">
      <dgm:prSet/>
      <dgm:spPr/>
      <dgm:t>
        <a:bodyPr/>
        <a:lstStyle/>
        <a:p>
          <a:pPr>
            <a:lnSpc>
              <a:spcPct val="100000"/>
            </a:lnSpc>
          </a:pPr>
          <a:r>
            <a:rPr lang="en-US" dirty="0"/>
            <a:t>Calculate </a:t>
          </a:r>
          <a:r>
            <a:rPr lang="en-US" b="1" i="1" dirty="0">
              <a:solidFill>
                <a:srgbClr val="005984"/>
              </a:solidFill>
            </a:rPr>
            <a:t>totals</a:t>
          </a:r>
          <a:r>
            <a:rPr lang="en-US" dirty="0"/>
            <a:t> for each row of every cluster tracking form</a:t>
          </a:r>
        </a:p>
      </dgm:t>
    </dgm:pt>
    <dgm:pt modelId="{8607FBC8-5736-48F2-B075-FFBE0E914285}" type="parTrans" cxnId="{E5AEA29E-811E-4C63-AAE6-8CAFB3337CA0}">
      <dgm:prSet/>
      <dgm:spPr/>
      <dgm:t>
        <a:bodyPr/>
        <a:lstStyle/>
        <a:p>
          <a:endParaRPr lang="en-US"/>
        </a:p>
      </dgm:t>
    </dgm:pt>
    <dgm:pt modelId="{7C5511F5-DAA8-4C10-8890-DEB3D11C9F00}" type="sibTrans" cxnId="{E5AEA29E-811E-4C63-AAE6-8CAFB3337CA0}">
      <dgm:prSet/>
      <dgm:spPr/>
      <dgm:t>
        <a:bodyPr/>
        <a:lstStyle/>
        <a:p>
          <a:endParaRPr lang="en-US"/>
        </a:p>
      </dgm:t>
    </dgm:pt>
    <dgm:pt modelId="{46181B8E-A25B-4144-9560-97B5F46FA979}">
      <dgm:prSet/>
      <dgm:spPr/>
      <dgm:t>
        <a:bodyPr/>
        <a:lstStyle/>
        <a:p>
          <a:pPr>
            <a:lnSpc>
              <a:spcPct val="100000"/>
            </a:lnSpc>
          </a:pPr>
          <a:r>
            <a:rPr lang="en-US" dirty="0"/>
            <a:t>If discrepancies arise, use logic and judgment to rectify</a:t>
          </a:r>
        </a:p>
      </dgm:t>
    </dgm:pt>
    <dgm:pt modelId="{84D0106A-F1A4-4691-BCB8-64A2B57BD201}" type="parTrans" cxnId="{08E273FC-F7F8-4C0D-8C48-9E6A1E15A2F4}">
      <dgm:prSet/>
      <dgm:spPr/>
      <dgm:t>
        <a:bodyPr/>
        <a:lstStyle/>
        <a:p>
          <a:endParaRPr lang="en-US"/>
        </a:p>
      </dgm:t>
    </dgm:pt>
    <dgm:pt modelId="{25303123-4FD9-4C97-B650-F2D852A54D2D}" type="sibTrans" cxnId="{08E273FC-F7F8-4C0D-8C48-9E6A1E15A2F4}">
      <dgm:prSet/>
      <dgm:spPr/>
      <dgm:t>
        <a:bodyPr/>
        <a:lstStyle/>
        <a:p>
          <a:endParaRPr lang="en-US"/>
        </a:p>
      </dgm:t>
    </dgm:pt>
    <dgm:pt modelId="{16856CBF-CF9D-4EEC-8FF7-6493A562169F}" type="pres">
      <dgm:prSet presAssocID="{143DC079-D5DE-468F-9B5A-9853A3CD570C}" presName="root" presStyleCnt="0">
        <dgm:presLayoutVars>
          <dgm:dir/>
          <dgm:resizeHandles val="exact"/>
        </dgm:presLayoutVars>
      </dgm:prSet>
      <dgm:spPr/>
    </dgm:pt>
    <dgm:pt modelId="{6B0147A8-7907-4744-BBE4-15D3BA4CBD11}" type="pres">
      <dgm:prSet presAssocID="{86D5C675-54E1-411D-A95A-ED305CFB68E2}" presName="compNode" presStyleCnt="0"/>
      <dgm:spPr/>
    </dgm:pt>
    <dgm:pt modelId="{65376C03-A2A2-4825-B8F9-6A52724BC716}" type="pres">
      <dgm:prSet presAssocID="{86D5C675-54E1-411D-A95A-ED305CFB68E2}" presName="bgRect" presStyleLbl="bgShp" presStyleIdx="0" presStyleCnt="2"/>
      <dgm:spPr/>
    </dgm:pt>
    <dgm:pt modelId="{BC0A3288-C79B-4277-BF2F-9B68CB1DDCF0}" type="pres">
      <dgm:prSet presAssocID="{86D5C675-54E1-411D-A95A-ED305CFB68E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6BC15A9F-536C-4FB1-A61F-B8655551D9D0}" type="pres">
      <dgm:prSet presAssocID="{86D5C675-54E1-411D-A95A-ED305CFB68E2}" presName="spaceRect" presStyleCnt="0"/>
      <dgm:spPr/>
    </dgm:pt>
    <dgm:pt modelId="{E380EAEF-138F-43B7-8E97-3BA176E95E93}" type="pres">
      <dgm:prSet presAssocID="{86D5C675-54E1-411D-A95A-ED305CFB68E2}" presName="parTx" presStyleLbl="revTx" presStyleIdx="0" presStyleCnt="3">
        <dgm:presLayoutVars>
          <dgm:chMax val="0"/>
          <dgm:chPref val="0"/>
        </dgm:presLayoutVars>
      </dgm:prSet>
      <dgm:spPr/>
    </dgm:pt>
    <dgm:pt modelId="{841AAEA4-7014-4B89-9FAB-F01372FC3751}" type="pres">
      <dgm:prSet presAssocID="{A58ABDF4-E5A5-4632-9E90-D1D90A43214B}" presName="sibTrans" presStyleCnt="0"/>
      <dgm:spPr/>
    </dgm:pt>
    <dgm:pt modelId="{65377818-B182-454F-ADF6-662476F72414}" type="pres">
      <dgm:prSet presAssocID="{14621E5D-CAD3-4F07-A5E1-3AB08C34C9A5}" presName="compNode" presStyleCnt="0"/>
      <dgm:spPr/>
    </dgm:pt>
    <dgm:pt modelId="{1B2CE8CB-2ECE-42FF-B433-E5203F504CE2}" type="pres">
      <dgm:prSet presAssocID="{14621E5D-CAD3-4F07-A5E1-3AB08C34C9A5}" presName="bgRect" presStyleLbl="bgShp" presStyleIdx="1" presStyleCnt="2"/>
      <dgm:spPr/>
    </dgm:pt>
    <dgm:pt modelId="{F3DB9B49-6D19-44C4-8696-81C55E005568}" type="pres">
      <dgm:prSet presAssocID="{14621E5D-CAD3-4F07-A5E1-3AB08C34C9A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alculator"/>
        </a:ext>
      </dgm:extLst>
    </dgm:pt>
    <dgm:pt modelId="{715F4724-9E8C-49F9-9070-1B34151CAA2D}" type="pres">
      <dgm:prSet presAssocID="{14621E5D-CAD3-4F07-A5E1-3AB08C34C9A5}" presName="spaceRect" presStyleCnt="0"/>
      <dgm:spPr/>
    </dgm:pt>
    <dgm:pt modelId="{3584675C-5582-4885-9FCB-2585EEE80354}" type="pres">
      <dgm:prSet presAssocID="{14621E5D-CAD3-4F07-A5E1-3AB08C34C9A5}" presName="parTx" presStyleLbl="revTx" presStyleIdx="1" presStyleCnt="3">
        <dgm:presLayoutVars>
          <dgm:chMax val="0"/>
          <dgm:chPref val="0"/>
        </dgm:presLayoutVars>
      </dgm:prSet>
      <dgm:spPr/>
    </dgm:pt>
    <dgm:pt modelId="{35382EB5-1647-45B3-9A9C-B98462534829}" type="pres">
      <dgm:prSet presAssocID="{14621E5D-CAD3-4F07-A5E1-3AB08C34C9A5}" presName="desTx" presStyleLbl="revTx" presStyleIdx="2" presStyleCnt="3">
        <dgm:presLayoutVars/>
      </dgm:prSet>
      <dgm:spPr/>
    </dgm:pt>
  </dgm:ptLst>
  <dgm:cxnLst>
    <dgm:cxn modelId="{F632E02A-B09E-447D-96A0-4CDD9928E78B}" type="presOf" srcId="{143DC079-D5DE-468F-9B5A-9853A3CD570C}" destId="{16856CBF-CF9D-4EEC-8FF7-6493A562169F}" srcOrd="0" destOrd="0" presId="urn:microsoft.com/office/officeart/2018/2/layout/IconVerticalSolidList"/>
    <dgm:cxn modelId="{25D73B35-F7E7-4AE8-B275-25FA79643283}" type="presOf" srcId="{46181B8E-A25B-4144-9560-97B5F46FA979}" destId="{35382EB5-1647-45B3-9A9C-B98462534829}" srcOrd="0" destOrd="0" presId="urn:microsoft.com/office/officeart/2018/2/layout/IconVerticalSolidList"/>
    <dgm:cxn modelId="{FFA78F43-D604-473D-A496-DAD641F6DFD9}" type="presOf" srcId="{14621E5D-CAD3-4F07-A5E1-3AB08C34C9A5}" destId="{3584675C-5582-4885-9FCB-2585EEE80354}" srcOrd="0" destOrd="0" presId="urn:microsoft.com/office/officeart/2018/2/layout/IconVerticalSolidList"/>
    <dgm:cxn modelId="{CDFEAB50-AD66-470A-AD68-1E97F271CEA8}" type="presOf" srcId="{86D5C675-54E1-411D-A95A-ED305CFB68E2}" destId="{E380EAEF-138F-43B7-8E97-3BA176E95E93}" srcOrd="0" destOrd="0" presId="urn:microsoft.com/office/officeart/2018/2/layout/IconVerticalSolidList"/>
    <dgm:cxn modelId="{E5AEA29E-811E-4C63-AAE6-8CAFB3337CA0}" srcId="{143DC079-D5DE-468F-9B5A-9853A3CD570C}" destId="{14621E5D-CAD3-4F07-A5E1-3AB08C34C9A5}" srcOrd="1" destOrd="0" parTransId="{8607FBC8-5736-48F2-B075-FFBE0E914285}" sibTransId="{7C5511F5-DAA8-4C10-8890-DEB3D11C9F00}"/>
    <dgm:cxn modelId="{CDCA9FCC-ED50-4E42-ACDC-2AB5B147B76D}" srcId="{143DC079-D5DE-468F-9B5A-9853A3CD570C}" destId="{86D5C675-54E1-411D-A95A-ED305CFB68E2}" srcOrd="0" destOrd="0" parTransId="{17B17D9E-4293-47EF-9FD0-ECFAC43B3352}" sibTransId="{A58ABDF4-E5A5-4632-9E90-D1D90A43214B}"/>
    <dgm:cxn modelId="{08E273FC-F7F8-4C0D-8C48-9E6A1E15A2F4}" srcId="{14621E5D-CAD3-4F07-A5E1-3AB08C34C9A5}" destId="{46181B8E-A25B-4144-9560-97B5F46FA979}" srcOrd="0" destOrd="0" parTransId="{84D0106A-F1A4-4691-BCB8-64A2B57BD201}" sibTransId="{25303123-4FD9-4C97-B650-F2D852A54D2D}"/>
    <dgm:cxn modelId="{A4883FE9-22BA-4107-A61F-DA25EB700875}" type="presParOf" srcId="{16856CBF-CF9D-4EEC-8FF7-6493A562169F}" destId="{6B0147A8-7907-4744-BBE4-15D3BA4CBD11}" srcOrd="0" destOrd="0" presId="urn:microsoft.com/office/officeart/2018/2/layout/IconVerticalSolidList"/>
    <dgm:cxn modelId="{2412FA5C-4DDD-4257-B958-0F16401D2A98}" type="presParOf" srcId="{6B0147A8-7907-4744-BBE4-15D3BA4CBD11}" destId="{65376C03-A2A2-4825-B8F9-6A52724BC716}" srcOrd="0" destOrd="0" presId="urn:microsoft.com/office/officeart/2018/2/layout/IconVerticalSolidList"/>
    <dgm:cxn modelId="{20C4A8EB-A922-40D9-A5DD-F52C8618B56C}" type="presParOf" srcId="{6B0147A8-7907-4744-BBE4-15D3BA4CBD11}" destId="{BC0A3288-C79B-4277-BF2F-9B68CB1DDCF0}" srcOrd="1" destOrd="0" presId="urn:microsoft.com/office/officeart/2018/2/layout/IconVerticalSolidList"/>
    <dgm:cxn modelId="{B71DD705-6D84-4CA6-B7B8-D488315035D7}" type="presParOf" srcId="{6B0147A8-7907-4744-BBE4-15D3BA4CBD11}" destId="{6BC15A9F-536C-4FB1-A61F-B8655551D9D0}" srcOrd="2" destOrd="0" presId="urn:microsoft.com/office/officeart/2018/2/layout/IconVerticalSolidList"/>
    <dgm:cxn modelId="{94CFF47D-30B7-4366-930E-F3A7F5664D0A}" type="presParOf" srcId="{6B0147A8-7907-4744-BBE4-15D3BA4CBD11}" destId="{E380EAEF-138F-43B7-8E97-3BA176E95E93}" srcOrd="3" destOrd="0" presId="urn:microsoft.com/office/officeart/2018/2/layout/IconVerticalSolidList"/>
    <dgm:cxn modelId="{5D1017D6-C26C-4C5D-AA67-4ACC906AE8B1}" type="presParOf" srcId="{16856CBF-CF9D-4EEC-8FF7-6493A562169F}" destId="{841AAEA4-7014-4B89-9FAB-F01372FC3751}" srcOrd="1" destOrd="0" presId="urn:microsoft.com/office/officeart/2018/2/layout/IconVerticalSolidList"/>
    <dgm:cxn modelId="{0179BB99-53A5-44C7-AB14-D25C33A86729}" type="presParOf" srcId="{16856CBF-CF9D-4EEC-8FF7-6493A562169F}" destId="{65377818-B182-454F-ADF6-662476F72414}" srcOrd="2" destOrd="0" presId="urn:microsoft.com/office/officeart/2018/2/layout/IconVerticalSolidList"/>
    <dgm:cxn modelId="{6EFC1EE9-B422-411F-AFA6-AB9DC7169E77}" type="presParOf" srcId="{65377818-B182-454F-ADF6-662476F72414}" destId="{1B2CE8CB-2ECE-42FF-B433-E5203F504CE2}" srcOrd="0" destOrd="0" presId="urn:microsoft.com/office/officeart/2018/2/layout/IconVerticalSolidList"/>
    <dgm:cxn modelId="{2065F1B7-7A7B-4BBA-A5C1-2527346D4388}" type="presParOf" srcId="{65377818-B182-454F-ADF6-662476F72414}" destId="{F3DB9B49-6D19-44C4-8696-81C55E005568}" srcOrd="1" destOrd="0" presId="urn:microsoft.com/office/officeart/2018/2/layout/IconVerticalSolidList"/>
    <dgm:cxn modelId="{A21F5882-8538-4A34-827B-3012D3F2A1EB}" type="presParOf" srcId="{65377818-B182-454F-ADF6-662476F72414}" destId="{715F4724-9E8C-49F9-9070-1B34151CAA2D}" srcOrd="2" destOrd="0" presId="urn:microsoft.com/office/officeart/2018/2/layout/IconVerticalSolidList"/>
    <dgm:cxn modelId="{515BA829-8FEC-45B7-A97D-41EC99D55315}" type="presParOf" srcId="{65377818-B182-454F-ADF6-662476F72414}" destId="{3584675C-5582-4885-9FCB-2585EEE80354}" srcOrd="3" destOrd="0" presId="urn:microsoft.com/office/officeart/2018/2/layout/IconVerticalSolidList"/>
    <dgm:cxn modelId="{0D39D131-BDC1-4C5A-B515-122280283E29}" type="presParOf" srcId="{65377818-B182-454F-ADF6-662476F72414}" destId="{35382EB5-1647-45B3-9A9C-B9846253482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3C26446-3D8B-41BC-AA59-071ECF6CEE93}" type="doc">
      <dgm:prSet loTypeId="urn:microsoft.com/office/officeart/2005/8/layout/hProcess9" loCatId="process" qsTypeId="urn:microsoft.com/office/officeart/2005/8/quickstyle/simple1" qsCatId="simple" csTypeId="urn:microsoft.com/office/officeart/2005/8/colors/accent6_2" csCatId="accent6" phldr="1"/>
      <dgm:spPr/>
      <dgm:t>
        <a:bodyPr/>
        <a:lstStyle/>
        <a:p>
          <a:endParaRPr lang="en-US"/>
        </a:p>
      </dgm:t>
    </dgm:pt>
    <dgm:pt modelId="{4CD929BD-5D11-4806-ABC0-B66529058E14}">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None/>
          </a:pPr>
          <a:r>
            <a:rPr lang="en-US" b="1" dirty="0">
              <a:solidFill>
                <a:srgbClr val="FFFFFF"/>
              </a:solidFill>
              <a:latin typeface="Myriad Web Pro"/>
              <a:ea typeface="+mn-ea"/>
              <a:cs typeface="+mn-cs"/>
            </a:rPr>
            <a:t>PREPARE</a:t>
          </a:r>
        </a:p>
      </dgm:t>
    </dgm:pt>
    <dgm:pt modelId="{55EE676D-69E2-4D6F-9C54-73D4A2FEDBCD}" type="parTrans" cxnId="{14380A58-2441-4963-AC5B-46DFA6D6FD49}">
      <dgm:prSet/>
      <dgm:spPr/>
      <dgm:t>
        <a:bodyPr/>
        <a:lstStyle/>
        <a:p>
          <a:endParaRPr lang="en-US"/>
        </a:p>
      </dgm:t>
    </dgm:pt>
    <dgm:pt modelId="{692BE912-BCF7-4832-8EA3-0C276A00E0BB}" type="sibTrans" cxnId="{14380A58-2441-4963-AC5B-46DFA6D6FD49}">
      <dgm:prSet/>
      <dgm:spPr/>
      <dgm:t>
        <a:bodyPr/>
        <a:lstStyle/>
        <a:p>
          <a:endParaRPr lang="en-US"/>
        </a:p>
      </dgm:t>
    </dgm:pt>
    <dgm:pt modelId="{971DC3CB-B3F6-491D-A149-F18C29C672BC}">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Objectives</a:t>
          </a:r>
        </a:p>
      </dgm:t>
    </dgm:pt>
    <dgm:pt modelId="{A93F09FD-3C4C-4573-850A-9A116B2829F5}" type="parTrans" cxnId="{681149AB-6115-407C-8A3E-D2DBA5C9DAAA}">
      <dgm:prSet/>
      <dgm:spPr/>
      <dgm:t>
        <a:bodyPr/>
        <a:lstStyle/>
        <a:p>
          <a:endParaRPr lang="en-US"/>
        </a:p>
      </dgm:t>
    </dgm:pt>
    <dgm:pt modelId="{F0245754-0F3A-426F-BF66-A03B160C5D8F}" type="sibTrans" cxnId="{681149AB-6115-407C-8A3E-D2DBA5C9DAAA}">
      <dgm:prSet/>
      <dgm:spPr/>
      <dgm:t>
        <a:bodyPr/>
        <a:lstStyle/>
        <a:p>
          <a:endParaRPr lang="en-US"/>
        </a:p>
      </dgm:t>
    </dgm:pt>
    <dgm:pt modelId="{E5EE1A64-1589-4B81-A40A-0820A0514982}">
      <dgm:prSet phldrT="[Text]"/>
      <dgm:spPr>
        <a:xfrm>
          <a:off x="2202530" y="1422703"/>
          <a:ext cx="2093502" cy="1896938"/>
        </a:xfrm>
        <a:prstGeom prst="roundRect">
          <a:avLst/>
        </a:prstGeom>
        <a:solidFill>
          <a:srgbClr val="002060">
            <a:hueOff val="0"/>
            <a:satOff val="0"/>
            <a:lumOff val="0"/>
            <a:alphaOff val="0"/>
          </a:srgbClr>
        </a:solidFill>
        <a:ln w="57150" cap="flat" cmpd="sng" algn="ctr">
          <a:noFill/>
          <a:prstDash val="solid"/>
        </a:ln>
        <a:effectLst/>
      </dgm:spPr>
      <dgm:t>
        <a:bodyPr/>
        <a:lstStyle/>
        <a:p>
          <a:pPr>
            <a:buNone/>
          </a:pPr>
          <a:r>
            <a:rPr lang="en-US" b="1" dirty="0">
              <a:solidFill>
                <a:srgbClr val="FFFFFF"/>
              </a:solidFill>
              <a:latin typeface="Myriad Web Pro"/>
              <a:ea typeface="+mn-ea"/>
              <a:cs typeface="+mn-cs"/>
            </a:rPr>
            <a:t>CONDUCT</a:t>
          </a:r>
        </a:p>
      </dgm:t>
    </dgm:pt>
    <dgm:pt modelId="{07B48B9C-8F43-4ADC-9132-2B937E5F56AC}" type="parTrans" cxnId="{0C6C1258-B077-449A-9C91-3C258DE381C7}">
      <dgm:prSet/>
      <dgm:spPr/>
      <dgm:t>
        <a:bodyPr/>
        <a:lstStyle/>
        <a:p>
          <a:endParaRPr lang="en-US"/>
        </a:p>
      </dgm:t>
    </dgm:pt>
    <dgm:pt modelId="{B6DE7977-D934-4557-8383-D5D3AC41A6C1}" type="sibTrans" cxnId="{0C6C1258-B077-449A-9C91-3C258DE381C7}">
      <dgm:prSet/>
      <dgm:spPr/>
      <dgm:t>
        <a:bodyPr/>
        <a:lstStyle/>
        <a:p>
          <a:endParaRPr lang="en-US"/>
        </a:p>
      </dgm:t>
    </dgm:pt>
    <dgm:pt modelId="{8A42789B-6EDA-4422-A6A3-4A8E3D2AD3A3}">
      <dgm:prSet phldrT="[Text]"/>
      <dgm:spPr>
        <a:xfrm>
          <a:off x="2202530" y="1422703"/>
          <a:ext cx="2093502" cy="1896938"/>
        </a:xfrm>
        <a:prstGeom prst="roundRect">
          <a:avLst/>
        </a:prstGeom>
        <a:solidFill>
          <a:srgbClr val="002060">
            <a:hueOff val="0"/>
            <a:satOff val="0"/>
            <a:lumOff val="0"/>
            <a:alphaOff val="0"/>
          </a:srgbClr>
        </a:solidFill>
        <a:ln w="57150" cap="flat" cmpd="sng" algn="ctr">
          <a:noFill/>
          <a:prstDash val="solid"/>
        </a:ln>
        <a:effectLst/>
      </dgm:spPr>
      <dgm:t>
        <a:bodyPr/>
        <a:lstStyle/>
        <a:p>
          <a:pPr>
            <a:buChar char="•"/>
          </a:pPr>
          <a:r>
            <a:rPr lang="en-US" dirty="0">
              <a:solidFill>
                <a:srgbClr val="FFFFFF"/>
              </a:solidFill>
              <a:latin typeface="Myriad Web Pro"/>
              <a:ea typeface="+mn-ea"/>
              <a:cs typeface="+mn-cs"/>
            </a:rPr>
            <a:t>Just-in-time training</a:t>
          </a:r>
        </a:p>
      </dgm:t>
    </dgm:pt>
    <dgm:pt modelId="{88DF4A12-3C4A-4C0E-8AEB-4A5057DB0033}" type="parTrans" cxnId="{B500ECC3-D7D4-4561-9D9B-DE49D470B434}">
      <dgm:prSet/>
      <dgm:spPr/>
      <dgm:t>
        <a:bodyPr/>
        <a:lstStyle/>
        <a:p>
          <a:endParaRPr lang="en-US"/>
        </a:p>
      </dgm:t>
    </dgm:pt>
    <dgm:pt modelId="{692E0C01-74EB-4557-A6B1-883846D8A65B}" type="sibTrans" cxnId="{B500ECC3-D7D4-4561-9D9B-DE49D470B434}">
      <dgm:prSet/>
      <dgm:spPr/>
      <dgm:t>
        <a:bodyPr/>
        <a:lstStyle/>
        <a:p>
          <a:endParaRPr lang="en-US"/>
        </a:p>
      </dgm:t>
    </dgm:pt>
    <dgm:pt modelId="{295ED938-B437-4DE9-A713-2A7F8964928E}">
      <dgm:prSet phldrT="[Text]"/>
      <dgm:spPr>
        <a:xfrm>
          <a:off x="4400708" y="1422703"/>
          <a:ext cx="2093502" cy="1896938"/>
        </a:xfrm>
        <a:prstGeom prst="roundRect">
          <a:avLst/>
        </a:prstGeom>
        <a:solidFill>
          <a:srgbClr val="002060">
            <a:hueOff val="0"/>
            <a:satOff val="0"/>
            <a:lumOff val="0"/>
            <a:alphaOff val="0"/>
          </a:srgbClr>
        </a:solidFill>
        <a:ln w="57150" cap="flat" cmpd="sng" algn="ctr">
          <a:noFill/>
          <a:prstDash val="solid"/>
        </a:ln>
        <a:effectLst/>
      </dgm:spPr>
      <dgm:t>
        <a:bodyPr/>
        <a:lstStyle/>
        <a:p>
          <a:pPr>
            <a:buNone/>
          </a:pPr>
          <a:r>
            <a:rPr lang="en-US" b="1" dirty="0">
              <a:solidFill>
                <a:srgbClr val="FFFFFF"/>
              </a:solidFill>
              <a:latin typeface="Myriad Web Pro"/>
              <a:ea typeface="+mn-ea"/>
              <a:cs typeface="+mn-cs"/>
            </a:rPr>
            <a:t>ANALYZE</a:t>
          </a:r>
        </a:p>
      </dgm:t>
    </dgm:pt>
    <dgm:pt modelId="{55AF5645-7280-48A8-9D92-536392A59497}" type="parTrans" cxnId="{B79C97E8-5283-4DC9-A9DE-FCC17423CEBA}">
      <dgm:prSet/>
      <dgm:spPr/>
      <dgm:t>
        <a:bodyPr/>
        <a:lstStyle/>
        <a:p>
          <a:endParaRPr lang="en-US"/>
        </a:p>
      </dgm:t>
    </dgm:pt>
    <dgm:pt modelId="{C6D2100E-CA2D-4EE9-AC22-C84CFAC29DBA}" type="sibTrans" cxnId="{B79C97E8-5283-4DC9-A9DE-FCC17423CEBA}">
      <dgm:prSet/>
      <dgm:spPr/>
      <dgm:t>
        <a:bodyPr/>
        <a:lstStyle/>
        <a:p>
          <a:endParaRPr lang="en-US"/>
        </a:p>
      </dgm:t>
    </dgm:pt>
    <dgm:pt modelId="{E58FE9F4-4358-4FF6-87A9-28A5555A0014}">
      <dgm:prSet phldrT="[Text]"/>
      <dgm:spPr>
        <a:xfrm>
          <a:off x="4400708" y="1422703"/>
          <a:ext cx="2093502" cy="1896938"/>
        </a:xfrm>
        <a:prstGeom prst="roundRect">
          <a:avLst/>
        </a:prstGeom>
        <a:solidFill>
          <a:srgbClr val="002060">
            <a:hueOff val="0"/>
            <a:satOff val="0"/>
            <a:lumOff val="0"/>
            <a:alphaOff val="0"/>
          </a:srgbClr>
        </a:solidFill>
        <a:ln w="57150" cap="flat" cmpd="sng" algn="ctr">
          <a:noFill/>
          <a:prstDash val="solid"/>
        </a:ln>
        <a:effectLst/>
      </dgm:spPr>
      <dgm:t>
        <a:bodyPr/>
        <a:lstStyle/>
        <a:p>
          <a:pPr>
            <a:buChar char="•"/>
          </a:pPr>
          <a:r>
            <a:rPr lang="en-US" dirty="0">
              <a:solidFill>
                <a:srgbClr val="FFFFFF"/>
              </a:solidFill>
              <a:latin typeface="Myriad Web Pro"/>
              <a:ea typeface="+mn-ea"/>
              <a:cs typeface="+mn-cs"/>
            </a:rPr>
            <a:t>Weighted data</a:t>
          </a:r>
        </a:p>
      </dgm:t>
    </dgm:pt>
    <dgm:pt modelId="{618A3687-E7E6-4BB2-9A85-36C0339918BD}" type="parTrans" cxnId="{2677555B-447D-45B3-977A-AC6F7A1CA515}">
      <dgm:prSet/>
      <dgm:spPr/>
      <dgm:t>
        <a:bodyPr/>
        <a:lstStyle/>
        <a:p>
          <a:endParaRPr lang="en-US"/>
        </a:p>
      </dgm:t>
    </dgm:pt>
    <dgm:pt modelId="{98930251-B8E1-48AF-A7E5-36E34A38ACCA}" type="sibTrans" cxnId="{2677555B-447D-45B3-977A-AC6F7A1CA515}">
      <dgm:prSet/>
      <dgm:spPr/>
      <dgm:t>
        <a:bodyPr/>
        <a:lstStyle/>
        <a:p>
          <a:endParaRPr lang="en-US"/>
        </a:p>
      </dgm:t>
    </dgm:pt>
    <dgm:pt modelId="{22BDCA10-9B4D-4B73-A51F-58A905104B7C}">
      <dgm:prSet phldrT="[Text]"/>
      <dgm:spPr>
        <a:xfrm>
          <a:off x="6598885" y="1422703"/>
          <a:ext cx="2093502" cy="1896938"/>
        </a:xfrm>
        <a:prstGeom prst="roundRect">
          <a:avLst/>
        </a:prstGeom>
        <a:solidFill>
          <a:srgbClr val="002060"/>
        </a:solidFill>
        <a:ln w="57150" cap="flat" cmpd="sng" algn="ctr">
          <a:solidFill>
            <a:srgbClr val="FFC000"/>
          </a:solidFill>
          <a:prstDash val="solid"/>
        </a:ln>
        <a:effectLst/>
      </dgm:spPr>
      <dgm:t>
        <a:bodyPr/>
        <a:lstStyle/>
        <a:p>
          <a:pPr>
            <a:buNone/>
          </a:pPr>
          <a:r>
            <a:rPr lang="en-US" b="1" dirty="0">
              <a:solidFill>
                <a:srgbClr val="FFFFFF"/>
              </a:solidFill>
              <a:latin typeface="Myriad Web Pro"/>
              <a:ea typeface="+mn-ea"/>
              <a:cs typeface="+mn-cs"/>
            </a:rPr>
            <a:t>REPORT</a:t>
          </a:r>
        </a:p>
      </dgm:t>
    </dgm:pt>
    <dgm:pt modelId="{58FACCA5-0D39-4921-B923-65282A32EC62}" type="parTrans" cxnId="{DE6871C2-8A7A-4224-9326-782C8477905A}">
      <dgm:prSet/>
      <dgm:spPr/>
      <dgm:t>
        <a:bodyPr/>
        <a:lstStyle/>
        <a:p>
          <a:endParaRPr lang="en-US"/>
        </a:p>
      </dgm:t>
    </dgm:pt>
    <dgm:pt modelId="{697740D5-C103-40B1-842E-6D6879B6BDD3}" type="sibTrans" cxnId="{DE6871C2-8A7A-4224-9326-782C8477905A}">
      <dgm:prSet/>
      <dgm:spPr/>
      <dgm:t>
        <a:bodyPr/>
        <a:lstStyle/>
        <a:p>
          <a:endParaRPr lang="en-US"/>
        </a:p>
      </dgm:t>
    </dgm:pt>
    <dgm:pt modelId="{B517C621-1213-48EE-8463-8917FF305DFE}">
      <dgm:prSet phldrT="[Text]"/>
      <dgm:spPr>
        <a:xfrm>
          <a:off x="6598885" y="1422703"/>
          <a:ext cx="2093502" cy="1896938"/>
        </a:xfrm>
        <a:prstGeom prst="roundRect">
          <a:avLst/>
        </a:prstGeom>
        <a:solidFill>
          <a:srgbClr val="002060"/>
        </a:solidFill>
        <a:ln w="57150" cap="flat" cmpd="sng" algn="ctr">
          <a:solidFill>
            <a:srgbClr val="FFC000"/>
          </a:solidFill>
          <a:prstDash val="solid"/>
        </a:ln>
        <a:effectLst/>
      </dgm:spPr>
      <dgm:t>
        <a:bodyPr/>
        <a:lstStyle/>
        <a:p>
          <a:pPr>
            <a:buChar char="•"/>
          </a:pPr>
          <a:r>
            <a:rPr lang="en-US" dirty="0">
              <a:solidFill>
                <a:srgbClr val="FFFFFF"/>
              </a:solidFill>
              <a:latin typeface="Myriad Web Pro"/>
              <a:ea typeface="+mn-ea"/>
              <a:cs typeface="+mn-cs"/>
            </a:rPr>
            <a:t>Interpret data</a:t>
          </a:r>
        </a:p>
      </dgm:t>
    </dgm:pt>
    <dgm:pt modelId="{FE7B6783-798E-4F53-B32C-FD4DC26CA575}" type="parTrans" cxnId="{D899F1A9-4B36-4A2D-89E2-83439AEBD71A}">
      <dgm:prSet/>
      <dgm:spPr/>
      <dgm:t>
        <a:bodyPr/>
        <a:lstStyle/>
        <a:p>
          <a:endParaRPr lang="en-US"/>
        </a:p>
      </dgm:t>
    </dgm:pt>
    <dgm:pt modelId="{E908B938-5AE4-4608-A989-E208AFF7912C}" type="sibTrans" cxnId="{D899F1A9-4B36-4A2D-89E2-83439AEBD71A}">
      <dgm:prSet/>
      <dgm:spPr/>
      <dgm:t>
        <a:bodyPr/>
        <a:lstStyle/>
        <a:p>
          <a:endParaRPr lang="en-US"/>
        </a:p>
      </dgm:t>
    </dgm:pt>
    <dgm:pt modelId="{33B8EBD7-85F0-4312-A77E-975A5D2554FB}">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Assessment area</a:t>
          </a:r>
        </a:p>
      </dgm:t>
    </dgm:pt>
    <dgm:pt modelId="{74B0EF46-EDB8-41B5-8572-20A8DF111EBD}" type="parTrans" cxnId="{21A79633-AD08-4A72-BAAD-43F3F71F1958}">
      <dgm:prSet/>
      <dgm:spPr/>
      <dgm:t>
        <a:bodyPr/>
        <a:lstStyle/>
        <a:p>
          <a:endParaRPr lang="en-US"/>
        </a:p>
      </dgm:t>
    </dgm:pt>
    <dgm:pt modelId="{76C8C42A-F479-427E-AC12-E8A19912DF42}" type="sibTrans" cxnId="{21A79633-AD08-4A72-BAAD-43F3F71F1958}">
      <dgm:prSet/>
      <dgm:spPr/>
      <dgm:t>
        <a:bodyPr/>
        <a:lstStyle/>
        <a:p>
          <a:endParaRPr lang="en-US"/>
        </a:p>
      </dgm:t>
    </dgm:pt>
    <dgm:pt modelId="{4A8444D7-719B-4E86-B645-1038751CB221}">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Forms (survey, etc.)</a:t>
          </a:r>
        </a:p>
      </dgm:t>
    </dgm:pt>
    <dgm:pt modelId="{FF599930-B071-4CF7-A758-D986F16D4DAD}" type="parTrans" cxnId="{E2C2BE28-2A12-49BC-AA4E-2BD2B7809A18}">
      <dgm:prSet/>
      <dgm:spPr/>
      <dgm:t>
        <a:bodyPr/>
        <a:lstStyle/>
        <a:p>
          <a:endParaRPr lang="en-US"/>
        </a:p>
      </dgm:t>
    </dgm:pt>
    <dgm:pt modelId="{88FB53FD-FD68-4F65-9CFA-65FE1F998444}" type="sibTrans" cxnId="{E2C2BE28-2A12-49BC-AA4E-2BD2B7809A18}">
      <dgm:prSet/>
      <dgm:spPr/>
      <dgm:t>
        <a:bodyPr/>
        <a:lstStyle/>
        <a:p>
          <a:endParaRPr lang="en-US"/>
        </a:p>
      </dgm:t>
    </dgm:pt>
    <dgm:pt modelId="{9AD40A1B-1EA8-4DE6-B51B-9FE92160DDBB}">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1</a:t>
          </a:r>
          <a:r>
            <a:rPr lang="en-US" baseline="30000" dirty="0">
              <a:solidFill>
                <a:srgbClr val="FFFFFF"/>
              </a:solidFill>
              <a:latin typeface="Myriad Web Pro"/>
              <a:ea typeface="+mn-ea"/>
              <a:cs typeface="+mn-cs"/>
            </a:rPr>
            <a:t>st</a:t>
          </a:r>
          <a:r>
            <a:rPr lang="en-US" dirty="0">
              <a:solidFill>
                <a:srgbClr val="FFFFFF"/>
              </a:solidFill>
              <a:latin typeface="Myriad Web Pro"/>
              <a:ea typeface="+mn-ea"/>
              <a:cs typeface="+mn-cs"/>
            </a:rPr>
            <a:t> stage sampling (30 clusters)</a:t>
          </a:r>
        </a:p>
      </dgm:t>
    </dgm:pt>
    <dgm:pt modelId="{5605E39D-ED2F-4E43-9C20-C96855977454}" type="parTrans" cxnId="{66DC57D4-C8DA-4072-BF15-C8C2A0176F51}">
      <dgm:prSet/>
      <dgm:spPr/>
      <dgm:t>
        <a:bodyPr/>
        <a:lstStyle/>
        <a:p>
          <a:endParaRPr lang="en-US"/>
        </a:p>
      </dgm:t>
    </dgm:pt>
    <dgm:pt modelId="{B0E818B8-CEB1-42AC-ABE1-B0D304492C36}" type="sibTrans" cxnId="{66DC57D4-C8DA-4072-BF15-C8C2A0176F51}">
      <dgm:prSet/>
      <dgm:spPr/>
      <dgm:t>
        <a:bodyPr/>
        <a:lstStyle/>
        <a:p>
          <a:endParaRPr lang="en-US"/>
        </a:p>
      </dgm:t>
    </dgm:pt>
    <dgm:pt modelId="{43FC7E75-B855-4807-8C75-E982FAF264FE}">
      <dgm:prSet phldrT="[Text]"/>
      <dgm:spPr>
        <a:xfrm>
          <a:off x="6598885" y="1422703"/>
          <a:ext cx="2093502" cy="1896938"/>
        </a:xfrm>
        <a:prstGeom prst="roundRect">
          <a:avLst/>
        </a:prstGeom>
        <a:solidFill>
          <a:srgbClr val="002060"/>
        </a:solidFill>
        <a:ln w="57150" cap="flat" cmpd="sng" algn="ctr">
          <a:solidFill>
            <a:srgbClr val="FFC000"/>
          </a:solidFill>
          <a:prstDash val="solid"/>
        </a:ln>
        <a:effectLst/>
      </dgm:spPr>
      <dgm:t>
        <a:bodyPr/>
        <a:lstStyle/>
        <a:p>
          <a:pPr>
            <a:buChar char="•"/>
          </a:pPr>
          <a:r>
            <a:rPr lang="en-US" dirty="0">
              <a:solidFill>
                <a:srgbClr val="FFFFFF"/>
              </a:solidFill>
              <a:latin typeface="Myriad Web Pro"/>
              <a:ea typeface="+mn-ea"/>
              <a:cs typeface="+mn-cs"/>
            </a:rPr>
            <a:t>Share results</a:t>
          </a:r>
        </a:p>
      </dgm:t>
    </dgm:pt>
    <dgm:pt modelId="{F485D6E7-8DD4-41CC-85BA-4048F3CDB4E6}" type="parTrans" cxnId="{68059336-714C-44FA-8392-EBEE5DD0088B}">
      <dgm:prSet/>
      <dgm:spPr/>
      <dgm:t>
        <a:bodyPr/>
        <a:lstStyle/>
        <a:p>
          <a:endParaRPr lang="en-US"/>
        </a:p>
      </dgm:t>
    </dgm:pt>
    <dgm:pt modelId="{7A417797-982D-4E2F-8D33-F36795FA196B}" type="sibTrans" cxnId="{68059336-714C-44FA-8392-EBEE5DD0088B}">
      <dgm:prSet/>
      <dgm:spPr/>
      <dgm:t>
        <a:bodyPr/>
        <a:lstStyle/>
        <a:p>
          <a:endParaRPr lang="en-US"/>
        </a:p>
      </dgm:t>
    </dgm:pt>
    <dgm:pt modelId="{02C3D017-577D-4EBC-A2DF-DA1524204934}">
      <dgm:prSet phldrT="[Text]"/>
      <dgm:spPr>
        <a:xfrm>
          <a:off x="6598885" y="1422703"/>
          <a:ext cx="2093502" cy="1896938"/>
        </a:xfrm>
        <a:prstGeom prst="roundRect">
          <a:avLst/>
        </a:prstGeom>
        <a:solidFill>
          <a:srgbClr val="002060"/>
        </a:solidFill>
        <a:ln w="57150" cap="flat" cmpd="sng" algn="ctr">
          <a:solidFill>
            <a:srgbClr val="FFC000"/>
          </a:solidFill>
          <a:prstDash val="solid"/>
        </a:ln>
        <a:effectLst/>
      </dgm:spPr>
      <dgm:t>
        <a:bodyPr/>
        <a:lstStyle/>
        <a:p>
          <a:pPr>
            <a:buChar char="•"/>
          </a:pPr>
          <a:r>
            <a:rPr lang="en-US" dirty="0">
              <a:solidFill>
                <a:srgbClr val="FFFFFF"/>
              </a:solidFill>
              <a:latin typeface="Myriad Web Pro"/>
              <a:ea typeface="+mn-ea"/>
              <a:cs typeface="+mn-cs"/>
            </a:rPr>
            <a:t>Write report</a:t>
          </a:r>
        </a:p>
      </dgm:t>
    </dgm:pt>
    <dgm:pt modelId="{8EBB9B57-3E1A-4F31-8C51-92C5C6DF41E7}" type="parTrans" cxnId="{972D08F7-81AF-4B48-845D-CC90DDF9D965}">
      <dgm:prSet/>
      <dgm:spPr/>
      <dgm:t>
        <a:bodyPr/>
        <a:lstStyle/>
        <a:p>
          <a:endParaRPr lang="en-US"/>
        </a:p>
      </dgm:t>
    </dgm:pt>
    <dgm:pt modelId="{5FFA68DF-2B04-4A3A-B5C4-EDB21A3CF2B1}" type="sibTrans" cxnId="{972D08F7-81AF-4B48-845D-CC90DDF9D965}">
      <dgm:prSet/>
      <dgm:spPr/>
      <dgm:t>
        <a:bodyPr/>
        <a:lstStyle/>
        <a:p>
          <a:endParaRPr lang="en-US"/>
        </a:p>
      </dgm:t>
    </dgm:pt>
    <dgm:pt modelId="{2B7DE2C9-5EE9-4E56-BD11-9277200D0073}">
      <dgm:prSet phldrT="[Text]"/>
      <dgm:spPr>
        <a:xfrm>
          <a:off x="2202530" y="1422703"/>
          <a:ext cx="2093502" cy="1896938"/>
        </a:xfrm>
        <a:prstGeom prst="roundRect">
          <a:avLst/>
        </a:prstGeom>
        <a:solidFill>
          <a:srgbClr val="002060">
            <a:hueOff val="0"/>
            <a:satOff val="0"/>
            <a:lumOff val="0"/>
            <a:alphaOff val="0"/>
          </a:srgbClr>
        </a:solidFill>
        <a:ln w="57150" cap="flat" cmpd="sng" algn="ctr">
          <a:noFill/>
          <a:prstDash val="solid"/>
        </a:ln>
        <a:effectLst/>
      </dgm:spPr>
      <dgm:t>
        <a:bodyPr/>
        <a:lstStyle/>
        <a:p>
          <a:pPr>
            <a:buChar char="•"/>
          </a:pPr>
          <a:r>
            <a:rPr lang="en-US" dirty="0">
              <a:solidFill>
                <a:srgbClr val="FFFFFF"/>
              </a:solidFill>
              <a:latin typeface="Myriad Web Pro"/>
              <a:ea typeface="+mn-ea"/>
              <a:cs typeface="+mn-cs"/>
            </a:rPr>
            <a:t>2</a:t>
          </a:r>
          <a:r>
            <a:rPr lang="en-US" baseline="30000" dirty="0">
              <a:solidFill>
                <a:srgbClr val="FFFFFF"/>
              </a:solidFill>
              <a:latin typeface="Myriad Web Pro"/>
              <a:ea typeface="+mn-ea"/>
              <a:cs typeface="+mn-cs"/>
            </a:rPr>
            <a:t>nd</a:t>
          </a:r>
          <a:r>
            <a:rPr lang="en-US" dirty="0">
              <a:solidFill>
                <a:srgbClr val="FFFFFF"/>
              </a:solidFill>
              <a:latin typeface="Myriad Web Pro"/>
              <a:ea typeface="+mn-ea"/>
              <a:cs typeface="+mn-cs"/>
            </a:rPr>
            <a:t> stage sampling  (7 households)</a:t>
          </a:r>
        </a:p>
      </dgm:t>
    </dgm:pt>
    <dgm:pt modelId="{D2FE9B23-837B-40CC-9F08-63967098F90F}" type="parTrans" cxnId="{3CE46BA6-01C5-4C9D-98BF-E0F35E96AD8F}">
      <dgm:prSet/>
      <dgm:spPr/>
      <dgm:t>
        <a:bodyPr/>
        <a:lstStyle/>
        <a:p>
          <a:endParaRPr lang="en-US"/>
        </a:p>
      </dgm:t>
    </dgm:pt>
    <dgm:pt modelId="{A3045C5A-4971-451D-856F-62C3DA83D206}" type="sibTrans" cxnId="{3CE46BA6-01C5-4C9D-98BF-E0F35E96AD8F}">
      <dgm:prSet/>
      <dgm:spPr/>
      <dgm:t>
        <a:bodyPr/>
        <a:lstStyle/>
        <a:p>
          <a:endParaRPr lang="en-US"/>
        </a:p>
      </dgm:t>
    </dgm:pt>
    <dgm:pt modelId="{86529A04-89D6-4B78-90FB-A2D6117C4FE6}">
      <dgm:prSet phldrT="[Text]"/>
      <dgm:spPr>
        <a:xfrm>
          <a:off x="2202530" y="1422703"/>
          <a:ext cx="2093502" cy="1896938"/>
        </a:xfrm>
        <a:prstGeom prst="roundRect">
          <a:avLst/>
        </a:prstGeom>
        <a:solidFill>
          <a:srgbClr val="002060">
            <a:hueOff val="0"/>
            <a:satOff val="0"/>
            <a:lumOff val="0"/>
            <a:alphaOff val="0"/>
          </a:srgbClr>
        </a:solidFill>
        <a:ln w="57150" cap="flat" cmpd="sng" algn="ctr">
          <a:noFill/>
          <a:prstDash val="solid"/>
        </a:ln>
        <a:effectLst/>
      </dgm:spPr>
      <dgm:t>
        <a:bodyPr/>
        <a:lstStyle/>
        <a:p>
          <a:pPr>
            <a:buChar char="•"/>
          </a:pPr>
          <a:r>
            <a:rPr lang="en-US" dirty="0">
              <a:solidFill>
                <a:srgbClr val="FFFFFF"/>
              </a:solidFill>
              <a:latin typeface="Myriad Web Pro"/>
              <a:ea typeface="+mn-ea"/>
              <a:cs typeface="+mn-cs"/>
            </a:rPr>
            <a:t>Interview teams</a:t>
          </a:r>
        </a:p>
      </dgm:t>
    </dgm:pt>
    <dgm:pt modelId="{8AF23FAB-D035-4710-A09B-67E49087812A}" type="parTrans" cxnId="{DEF3678E-ECC0-4020-B332-903E01878F08}">
      <dgm:prSet/>
      <dgm:spPr/>
      <dgm:t>
        <a:bodyPr/>
        <a:lstStyle/>
        <a:p>
          <a:endParaRPr lang="en-US"/>
        </a:p>
      </dgm:t>
    </dgm:pt>
    <dgm:pt modelId="{39BEB8D9-7220-4F3D-9ED7-AAD32677958F}" type="sibTrans" cxnId="{DEF3678E-ECC0-4020-B332-903E01878F08}">
      <dgm:prSet/>
      <dgm:spPr/>
      <dgm:t>
        <a:bodyPr/>
        <a:lstStyle/>
        <a:p>
          <a:endParaRPr lang="en-US"/>
        </a:p>
      </dgm:t>
    </dgm:pt>
    <dgm:pt modelId="{CE9C6DB1-040A-4695-8D0E-3DBCAA516CE5}">
      <dgm:prSet phldrT="[Text]"/>
      <dgm:spPr>
        <a:xfrm>
          <a:off x="4400708" y="1422703"/>
          <a:ext cx="2093502" cy="1896938"/>
        </a:xfrm>
        <a:prstGeom prst="roundRect">
          <a:avLst/>
        </a:prstGeom>
        <a:solidFill>
          <a:srgbClr val="002060">
            <a:hueOff val="0"/>
            <a:satOff val="0"/>
            <a:lumOff val="0"/>
            <a:alphaOff val="0"/>
          </a:srgbClr>
        </a:solidFill>
        <a:ln w="57150" cap="flat" cmpd="sng" algn="ctr">
          <a:noFill/>
          <a:prstDash val="solid"/>
        </a:ln>
        <a:effectLst/>
      </dgm:spPr>
      <dgm:t>
        <a:bodyPr/>
        <a:lstStyle/>
        <a:p>
          <a:pPr>
            <a:buChar char="•"/>
          </a:pPr>
          <a:r>
            <a:rPr lang="en-US" dirty="0">
              <a:solidFill>
                <a:srgbClr val="FFFFFF"/>
              </a:solidFill>
              <a:latin typeface="Myriad Web Pro"/>
              <a:ea typeface="+mn-ea"/>
              <a:cs typeface="+mn-cs"/>
            </a:rPr>
            <a:t>Tracking form</a:t>
          </a:r>
        </a:p>
      </dgm:t>
    </dgm:pt>
    <dgm:pt modelId="{FF8E80B9-D472-4B4B-806B-51FE0269C702}" type="parTrans" cxnId="{6A30A57B-A2E3-4AF0-B5EF-8F45698C985C}">
      <dgm:prSet/>
      <dgm:spPr/>
      <dgm:t>
        <a:bodyPr/>
        <a:lstStyle/>
        <a:p>
          <a:endParaRPr lang="en-US"/>
        </a:p>
      </dgm:t>
    </dgm:pt>
    <dgm:pt modelId="{356A1566-61F2-47E4-BA2C-FA0E526CB6F5}" type="sibTrans" cxnId="{6A30A57B-A2E3-4AF0-B5EF-8F45698C985C}">
      <dgm:prSet/>
      <dgm:spPr/>
      <dgm:t>
        <a:bodyPr/>
        <a:lstStyle/>
        <a:p>
          <a:endParaRPr lang="en-US"/>
        </a:p>
      </dgm:t>
    </dgm:pt>
    <dgm:pt modelId="{F57E858F-8F9C-4510-AB81-4AA3C682B48D}" type="pres">
      <dgm:prSet presAssocID="{F3C26446-3D8B-41BC-AA59-071ECF6CEE93}" presName="CompostProcess" presStyleCnt="0">
        <dgm:presLayoutVars>
          <dgm:dir/>
          <dgm:resizeHandles val="exact"/>
        </dgm:presLayoutVars>
      </dgm:prSet>
      <dgm:spPr/>
    </dgm:pt>
    <dgm:pt modelId="{E1645E39-E3B2-452B-85E9-6C80F618D3A1}" type="pres">
      <dgm:prSet presAssocID="{F3C26446-3D8B-41BC-AA59-071ECF6CEE93}" presName="arrow" presStyleLbl="bgShp" presStyleIdx="0" presStyleCnt="1"/>
      <dgm:spPr>
        <a:xfrm>
          <a:off x="652255" y="0"/>
          <a:ext cx="7392229" cy="4742346"/>
        </a:xfrm>
        <a:prstGeom prst="rightArrow">
          <a:avLst/>
        </a:prstGeom>
        <a:solidFill>
          <a:srgbClr val="008265"/>
        </a:solidFill>
        <a:ln>
          <a:noFill/>
        </a:ln>
        <a:effectLst/>
      </dgm:spPr>
    </dgm:pt>
    <dgm:pt modelId="{4D7A412A-3A52-4258-BEC3-6BEEEB14ACD9}" type="pres">
      <dgm:prSet presAssocID="{F3C26446-3D8B-41BC-AA59-071ECF6CEE93}" presName="linearProcess" presStyleCnt="0"/>
      <dgm:spPr/>
    </dgm:pt>
    <dgm:pt modelId="{451CB87E-707D-44A5-A7DE-9F15C3392895}" type="pres">
      <dgm:prSet presAssocID="{4CD929BD-5D11-4806-ABC0-B66529058E14}" presName="textNode" presStyleLbl="node1" presStyleIdx="0" presStyleCnt="4">
        <dgm:presLayoutVars>
          <dgm:bulletEnabled val="1"/>
        </dgm:presLayoutVars>
      </dgm:prSet>
      <dgm:spPr/>
    </dgm:pt>
    <dgm:pt modelId="{9506C615-A343-4C62-8E13-4E4D9D1EE4C2}" type="pres">
      <dgm:prSet presAssocID="{692BE912-BCF7-4832-8EA3-0C276A00E0BB}" presName="sibTrans" presStyleCnt="0"/>
      <dgm:spPr/>
    </dgm:pt>
    <dgm:pt modelId="{58CFFAC9-98E5-49AF-B684-7934CA762035}" type="pres">
      <dgm:prSet presAssocID="{E5EE1A64-1589-4B81-A40A-0820A0514982}" presName="textNode" presStyleLbl="node1" presStyleIdx="1" presStyleCnt="4">
        <dgm:presLayoutVars>
          <dgm:bulletEnabled val="1"/>
        </dgm:presLayoutVars>
      </dgm:prSet>
      <dgm:spPr/>
    </dgm:pt>
    <dgm:pt modelId="{C3803F2F-B27D-4CAB-A28E-6D00A7C8579A}" type="pres">
      <dgm:prSet presAssocID="{B6DE7977-D934-4557-8383-D5D3AC41A6C1}" presName="sibTrans" presStyleCnt="0"/>
      <dgm:spPr/>
    </dgm:pt>
    <dgm:pt modelId="{18D770A3-FBB3-4599-ABF4-C7CCD7C1BE5B}" type="pres">
      <dgm:prSet presAssocID="{295ED938-B437-4DE9-A713-2A7F8964928E}" presName="textNode" presStyleLbl="node1" presStyleIdx="2" presStyleCnt="4">
        <dgm:presLayoutVars>
          <dgm:bulletEnabled val="1"/>
        </dgm:presLayoutVars>
      </dgm:prSet>
      <dgm:spPr/>
    </dgm:pt>
    <dgm:pt modelId="{56E5C790-9CF2-4F1E-9D1C-CC6218569B7A}" type="pres">
      <dgm:prSet presAssocID="{C6D2100E-CA2D-4EE9-AC22-C84CFAC29DBA}" presName="sibTrans" presStyleCnt="0"/>
      <dgm:spPr/>
    </dgm:pt>
    <dgm:pt modelId="{802E2BE8-5C36-45BC-96C6-C5F5DE298CA2}" type="pres">
      <dgm:prSet presAssocID="{22BDCA10-9B4D-4B73-A51F-58A905104B7C}" presName="textNode" presStyleLbl="node1" presStyleIdx="3" presStyleCnt="4">
        <dgm:presLayoutVars>
          <dgm:bulletEnabled val="1"/>
        </dgm:presLayoutVars>
      </dgm:prSet>
      <dgm:spPr/>
    </dgm:pt>
  </dgm:ptLst>
  <dgm:cxnLst>
    <dgm:cxn modelId="{08396B02-9699-4A3F-AC33-895C1508A376}" type="presOf" srcId="{E5EE1A64-1589-4B81-A40A-0820A0514982}" destId="{58CFFAC9-98E5-49AF-B684-7934CA762035}" srcOrd="0" destOrd="0" presId="urn:microsoft.com/office/officeart/2005/8/layout/hProcess9"/>
    <dgm:cxn modelId="{5359611D-35AF-4D43-8408-1AD19C93B5D3}" type="presOf" srcId="{02C3D017-577D-4EBC-A2DF-DA1524204934}" destId="{802E2BE8-5C36-45BC-96C6-C5F5DE298CA2}" srcOrd="0" destOrd="2" presId="urn:microsoft.com/office/officeart/2005/8/layout/hProcess9"/>
    <dgm:cxn modelId="{E2C2BE28-2A12-49BC-AA4E-2BD2B7809A18}" srcId="{4CD929BD-5D11-4806-ABC0-B66529058E14}" destId="{4A8444D7-719B-4E86-B645-1038751CB221}" srcOrd="2" destOrd="0" parTransId="{FF599930-B071-4CF7-A758-D986F16D4DAD}" sibTransId="{88FB53FD-FD68-4F65-9CFA-65FE1F998444}"/>
    <dgm:cxn modelId="{B4CB772D-78AA-415B-8114-A6DCDBB356C8}" type="presOf" srcId="{B517C621-1213-48EE-8463-8917FF305DFE}" destId="{802E2BE8-5C36-45BC-96C6-C5F5DE298CA2}" srcOrd="0" destOrd="1" presId="urn:microsoft.com/office/officeart/2005/8/layout/hProcess9"/>
    <dgm:cxn modelId="{1D65FD32-D1ED-4862-91F8-DB2892A92931}" type="presOf" srcId="{33B8EBD7-85F0-4312-A77E-975A5D2554FB}" destId="{451CB87E-707D-44A5-A7DE-9F15C3392895}" srcOrd="0" destOrd="2" presId="urn:microsoft.com/office/officeart/2005/8/layout/hProcess9"/>
    <dgm:cxn modelId="{21A79633-AD08-4A72-BAAD-43F3F71F1958}" srcId="{4CD929BD-5D11-4806-ABC0-B66529058E14}" destId="{33B8EBD7-85F0-4312-A77E-975A5D2554FB}" srcOrd="1" destOrd="0" parTransId="{74B0EF46-EDB8-41B5-8572-20A8DF111EBD}" sibTransId="{76C8C42A-F479-427E-AC12-E8A19912DF42}"/>
    <dgm:cxn modelId="{68059336-714C-44FA-8392-EBEE5DD0088B}" srcId="{22BDCA10-9B4D-4B73-A51F-58A905104B7C}" destId="{43FC7E75-B855-4807-8C75-E982FAF264FE}" srcOrd="2" destOrd="0" parTransId="{F485D6E7-8DD4-41CC-85BA-4048F3CDB4E6}" sibTransId="{7A417797-982D-4E2F-8D33-F36795FA196B}"/>
    <dgm:cxn modelId="{AF4FFA38-6FA3-4721-9472-E3842B66F87F}" type="presOf" srcId="{295ED938-B437-4DE9-A713-2A7F8964928E}" destId="{18D770A3-FBB3-4599-ABF4-C7CCD7C1BE5B}" srcOrd="0" destOrd="0" presId="urn:microsoft.com/office/officeart/2005/8/layout/hProcess9"/>
    <dgm:cxn modelId="{2677555B-447D-45B3-977A-AC6F7A1CA515}" srcId="{295ED938-B437-4DE9-A713-2A7F8964928E}" destId="{E58FE9F4-4358-4FF6-87A9-28A5555A0014}" srcOrd="0" destOrd="0" parTransId="{618A3687-E7E6-4BB2-9A85-36C0339918BD}" sibTransId="{98930251-B8E1-48AF-A7E5-36E34A38ACCA}"/>
    <dgm:cxn modelId="{A7B6BA42-7968-4584-8ED5-BC1CF593A831}" type="presOf" srcId="{8A42789B-6EDA-4422-A6A3-4A8E3D2AD3A3}" destId="{58CFFAC9-98E5-49AF-B684-7934CA762035}" srcOrd="0" destOrd="1" presId="urn:microsoft.com/office/officeart/2005/8/layout/hProcess9"/>
    <dgm:cxn modelId="{1339AA49-2950-4D31-9214-62E77BB4179D}" type="presOf" srcId="{86529A04-89D6-4B78-90FB-A2D6117C4FE6}" destId="{58CFFAC9-98E5-49AF-B684-7934CA762035}" srcOrd="0" destOrd="2" presId="urn:microsoft.com/office/officeart/2005/8/layout/hProcess9"/>
    <dgm:cxn modelId="{524FA66F-A9F2-4A92-B666-7A3943F4464E}" type="presOf" srcId="{4A8444D7-719B-4E86-B645-1038751CB221}" destId="{451CB87E-707D-44A5-A7DE-9F15C3392895}" srcOrd="0" destOrd="3" presId="urn:microsoft.com/office/officeart/2005/8/layout/hProcess9"/>
    <dgm:cxn modelId="{14380A58-2441-4963-AC5B-46DFA6D6FD49}" srcId="{F3C26446-3D8B-41BC-AA59-071ECF6CEE93}" destId="{4CD929BD-5D11-4806-ABC0-B66529058E14}" srcOrd="0" destOrd="0" parTransId="{55EE676D-69E2-4D6F-9C54-73D4A2FEDBCD}" sibTransId="{692BE912-BCF7-4832-8EA3-0C276A00E0BB}"/>
    <dgm:cxn modelId="{0C6C1258-B077-449A-9C91-3C258DE381C7}" srcId="{F3C26446-3D8B-41BC-AA59-071ECF6CEE93}" destId="{E5EE1A64-1589-4B81-A40A-0820A0514982}" srcOrd="1" destOrd="0" parTransId="{07B48B9C-8F43-4ADC-9132-2B937E5F56AC}" sibTransId="{B6DE7977-D934-4557-8383-D5D3AC41A6C1}"/>
    <dgm:cxn modelId="{4923055A-0171-48B9-B153-7D148F54A70D}" type="presOf" srcId="{9AD40A1B-1EA8-4DE6-B51B-9FE92160DDBB}" destId="{451CB87E-707D-44A5-A7DE-9F15C3392895}" srcOrd="0" destOrd="4" presId="urn:microsoft.com/office/officeart/2005/8/layout/hProcess9"/>
    <dgm:cxn modelId="{6A30A57B-A2E3-4AF0-B5EF-8F45698C985C}" srcId="{295ED938-B437-4DE9-A713-2A7F8964928E}" destId="{CE9C6DB1-040A-4695-8D0E-3DBCAA516CE5}" srcOrd="1" destOrd="0" parTransId="{FF8E80B9-D472-4B4B-806B-51FE0269C702}" sibTransId="{356A1566-61F2-47E4-BA2C-FA0E526CB6F5}"/>
    <dgm:cxn modelId="{B3D95088-D430-4226-A045-19D604730B78}" type="presOf" srcId="{2B7DE2C9-5EE9-4E56-BD11-9277200D0073}" destId="{58CFFAC9-98E5-49AF-B684-7934CA762035}" srcOrd="0" destOrd="3" presId="urn:microsoft.com/office/officeart/2005/8/layout/hProcess9"/>
    <dgm:cxn modelId="{DEF3678E-ECC0-4020-B332-903E01878F08}" srcId="{E5EE1A64-1589-4B81-A40A-0820A0514982}" destId="{86529A04-89D6-4B78-90FB-A2D6117C4FE6}" srcOrd="1" destOrd="0" parTransId="{8AF23FAB-D035-4710-A09B-67E49087812A}" sibTransId="{39BEB8D9-7220-4F3D-9ED7-AAD32677958F}"/>
    <dgm:cxn modelId="{8F478195-5266-422C-A661-F039BDEE8129}" type="presOf" srcId="{22BDCA10-9B4D-4B73-A51F-58A905104B7C}" destId="{802E2BE8-5C36-45BC-96C6-C5F5DE298CA2}" srcOrd="0" destOrd="0" presId="urn:microsoft.com/office/officeart/2005/8/layout/hProcess9"/>
    <dgm:cxn modelId="{3CE46BA6-01C5-4C9D-98BF-E0F35E96AD8F}" srcId="{E5EE1A64-1589-4B81-A40A-0820A0514982}" destId="{2B7DE2C9-5EE9-4E56-BD11-9277200D0073}" srcOrd="2" destOrd="0" parTransId="{D2FE9B23-837B-40CC-9F08-63967098F90F}" sibTransId="{A3045C5A-4971-451D-856F-62C3DA83D206}"/>
    <dgm:cxn modelId="{D899F1A9-4B36-4A2D-89E2-83439AEBD71A}" srcId="{22BDCA10-9B4D-4B73-A51F-58A905104B7C}" destId="{B517C621-1213-48EE-8463-8917FF305DFE}" srcOrd="0" destOrd="0" parTransId="{FE7B6783-798E-4F53-B32C-FD4DC26CA575}" sibTransId="{E908B938-5AE4-4608-A989-E208AFF7912C}"/>
    <dgm:cxn modelId="{681149AB-6115-407C-8A3E-D2DBA5C9DAAA}" srcId="{4CD929BD-5D11-4806-ABC0-B66529058E14}" destId="{971DC3CB-B3F6-491D-A149-F18C29C672BC}" srcOrd="0" destOrd="0" parTransId="{A93F09FD-3C4C-4573-850A-9A116B2829F5}" sibTransId="{F0245754-0F3A-426F-BF66-A03B160C5D8F}"/>
    <dgm:cxn modelId="{F5058AAB-9E4E-43EF-AC97-B141C8DAD75F}" type="presOf" srcId="{F3C26446-3D8B-41BC-AA59-071ECF6CEE93}" destId="{F57E858F-8F9C-4510-AB81-4AA3C682B48D}" srcOrd="0" destOrd="0" presId="urn:microsoft.com/office/officeart/2005/8/layout/hProcess9"/>
    <dgm:cxn modelId="{DE6871C2-8A7A-4224-9326-782C8477905A}" srcId="{F3C26446-3D8B-41BC-AA59-071ECF6CEE93}" destId="{22BDCA10-9B4D-4B73-A51F-58A905104B7C}" srcOrd="3" destOrd="0" parTransId="{58FACCA5-0D39-4921-B923-65282A32EC62}" sibTransId="{697740D5-C103-40B1-842E-6D6879B6BDD3}"/>
    <dgm:cxn modelId="{B500ECC3-D7D4-4561-9D9B-DE49D470B434}" srcId="{E5EE1A64-1589-4B81-A40A-0820A0514982}" destId="{8A42789B-6EDA-4422-A6A3-4A8E3D2AD3A3}" srcOrd="0" destOrd="0" parTransId="{88DF4A12-3C4A-4C0E-8AEB-4A5057DB0033}" sibTransId="{692E0C01-74EB-4557-A6B1-883846D8A65B}"/>
    <dgm:cxn modelId="{61D859CD-39B5-4A22-A24E-2A61BBA928B0}" type="presOf" srcId="{971DC3CB-B3F6-491D-A149-F18C29C672BC}" destId="{451CB87E-707D-44A5-A7DE-9F15C3392895}" srcOrd="0" destOrd="1" presId="urn:microsoft.com/office/officeart/2005/8/layout/hProcess9"/>
    <dgm:cxn modelId="{66DC57D4-C8DA-4072-BF15-C8C2A0176F51}" srcId="{4CD929BD-5D11-4806-ABC0-B66529058E14}" destId="{9AD40A1B-1EA8-4DE6-B51B-9FE92160DDBB}" srcOrd="3" destOrd="0" parTransId="{5605E39D-ED2F-4E43-9C20-C96855977454}" sibTransId="{B0E818B8-CEB1-42AC-ABE1-B0D304492C36}"/>
    <dgm:cxn modelId="{D832ECD7-52EB-41AA-B6C7-F67BB51DD0BA}" type="presOf" srcId="{E58FE9F4-4358-4FF6-87A9-28A5555A0014}" destId="{18D770A3-FBB3-4599-ABF4-C7CCD7C1BE5B}" srcOrd="0" destOrd="1" presId="urn:microsoft.com/office/officeart/2005/8/layout/hProcess9"/>
    <dgm:cxn modelId="{B79C97E8-5283-4DC9-A9DE-FCC17423CEBA}" srcId="{F3C26446-3D8B-41BC-AA59-071ECF6CEE93}" destId="{295ED938-B437-4DE9-A713-2A7F8964928E}" srcOrd="2" destOrd="0" parTransId="{55AF5645-7280-48A8-9D92-536392A59497}" sibTransId="{C6D2100E-CA2D-4EE9-AC22-C84CFAC29DBA}"/>
    <dgm:cxn modelId="{E37CF4F6-DBCF-402C-A973-0A11EB5D45B8}" type="presOf" srcId="{4CD929BD-5D11-4806-ABC0-B66529058E14}" destId="{451CB87E-707D-44A5-A7DE-9F15C3392895}" srcOrd="0" destOrd="0" presId="urn:microsoft.com/office/officeart/2005/8/layout/hProcess9"/>
    <dgm:cxn modelId="{972D08F7-81AF-4B48-845D-CC90DDF9D965}" srcId="{22BDCA10-9B4D-4B73-A51F-58A905104B7C}" destId="{02C3D017-577D-4EBC-A2DF-DA1524204934}" srcOrd="1" destOrd="0" parTransId="{8EBB9B57-3E1A-4F31-8C51-92C5C6DF41E7}" sibTransId="{5FFA68DF-2B04-4A3A-B5C4-EDB21A3CF2B1}"/>
    <dgm:cxn modelId="{681C0AFB-7351-4D9B-BD4B-EBC8A01677D5}" type="presOf" srcId="{43FC7E75-B855-4807-8C75-E982FAF264FE}" destId="{802E2BE8-5C36-45BC-96C6-C5F5DE298CA2}" srcOrd="0" destOrd="3" presId="urn:microsoft.com/office/officeart/2005/8/layout/hProcess9"/>
    <dgm:cxn modelId="{FD6ED8FC-2C92-493E-8BBB-96781689524F}" type="presOf" srcId="{CE9C6DB1-040A-4695-8D0E-3DBCAA516CE5}" destId="{18D770A3-FBB3-4599-ABF4-C7CCD7C1BE5B}" srcOrd="0" destOrd="2" presId="urn:microsoft.com/office/officeart/2005/8/layout/hProcess9"/>
    <dgm:cxn modelId="{60705169-0569-4841-9B66-B8D71EA9F696}" type="presParOf" srcId="{F57E858F-8F9C-4510-AB81-4AA3C682B48D}" destId="{E1645E39-E3B2-452B-85E9-6C80F618D3A1}" srcOrd="0" destOrd="0" presId="urn:microsoft.com/office/officeart/2005/8/layout/hProcess9"/>
    <dgm:cxn modelId="{F38FB049-9386-46FF-B44B-A899717FDDA1}" type="presParOf" srcId="{F57E858F-8F9C-4510-AB81-4AA3C682B48D}" destId="{4D7A412A-3A52-4258-BEC3-6BEEEB14ACD9}" srcOrd="1" destOrd="0" presId="urn:microsoft.com/office/officeart/2005/8/layout/hProcess9"/>
    <dgm:cxn modelId="{48443E3D-DFFC-486C-B0FA-501DEC12CEA4}" type="presParOf" srcId="{4D7A412A-3A52-4258-BEC3-6BEEEB14ACD9}" destId="{451CB87E-707D-44A5-A7DE-9F15C3392895}" srcOrd="0" destOrd="0" presId="urn:microsoft.com/office/officeart/2005/8/layout/hProcess9"/>
    <dgm:cxn modelId="{E57676C9-A3BA-49FA-AA1E-CF8A65D1433C}" type="presParOf" srcId="{4D7A412A-3A52-4258-BEC3-6BEEEB14ACD9}" destId="{9506C615-A343-4C62-8E13-4E4D9D1EE4C2}" srcOrd="1" destOrd="0" presId="urn:microsoft.com/office/officeart/2005/8/layout/hProcess9"/>
    <dgm:cxn modelId="{3BDFEBD8-D22C-4C83-B63A-2D1804487B4C}" type="presParOf" srcId="{4D7A412A-3A52-4258-BEC3-6BEEEB14ACD9}" destId="{58CFFAC9-98E5-49AF-B684-7934CA762035}" srcOrd="2" destOrd="0" presId="urn:microsoft.com/office/officeart/2005/8/layout/hProcess9"/>
    <dgm:cxn modelId="{BEF3D5F8-2DE2-430A-97BE-C935734A4BC1}" type="presParOf" srcId="{4D7A412A-3A52-4258-BEC3-6BEEEB14ACD9}" destId="{C3803F2F-B27D-4CAB-A28E-6D00A7C8579A}" srcOrd="3" destOrd="0" presId="urn:microsoft.com/office/officeart/2005/8/layout/hProcess9"/>
    <dgm:cxn modelId="{0E785348-1ABF-488C-8B38-E7EC6C4C05F0}" type="presParOf" srcId="{4D7A412A-3A52-4258-BEC3-6BEEEB14ACD9}" destId="{18D770A3-FBB3-4599-ABF4-C7CCD7C1BE5B}" srcOrd="4" destOrd="0" presId="urn:microsoft.com/office/officeart/2005/8/layout/hProcess9"/>
    <dgm:cxn modelId="{7221B9BD-7CD4-4E8B-A1D2-77E79D440874}" type="presParOf" srcId="{4D7A412A-3A52-4258-BEC3-6BEEEB14ACD9}" destId="{56E5C790-9CF2-4F1E-9D1C-CC6218569B7A}" srcOrd="5" destOrd="0" presId="urn:microsoft.com/office/officeart/2005/8/layout/hProcess9"/>
    <dgm:cxn modelId="{7E44D9A9-328A-4BF2-B9CF-D57BB2E1FEC8}" type="presParOf" srcId="{4D7A412A-3A52-4258-BEC3-6BEEEB14ACD9}" destId="{802E2BE8-5C36-45BC-96C6-C5F5DE298CA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E38843-C867-468C-B9D0-EA4A35F406CB}" type="doc">
      <dgm:prSet loTypeId="urn:microsoft.com/office/officeart/2018/2/layout/IconVerticalSolidList" loCatId="icon" qsTypeId="urn:microsoft.com/office/officeart/2005/8/quickstyle/simple1" qsCatId="simple" csTypeId="urn:microsoft.com/office/officeart/2005/8/colors/colorful3" csCatId="colorful" phldr="1"/>
      <dgm:spPr/>
      <dgm:t>
        <a:bodyPr/>
        <a:lstStyle/>
        <a:p>
          <a:endParaRPr lang="en-US"/>
        </a:p>
      </dgm:t>
    </dgm:pt>
    <dgm:pt modelId="{660DC11F-D2D1-4F75-8515-5ACFA11AF12E}">
      <dgm:prSet/>
      <dgm:spPr/>
      <dgm:t>
        <a:bodyPr/>
        <a:lstStyle/>
        <a:p>
          <a:pPr>
            <a:lnSpc>
              <a:spcPct val="100000"/>
            </a:lnSpc>
          </a:pPr>
          <a:r>
            <a:rPr lang="en-US" dirty="0"/>
            <a:t>Identify key risk factors for mortality and morbidity</a:t>
          </a:r>
        </a:p>
      </dgm:t>
    </dgm:pt>
    <dgm:pt modelId="{B506A273-2CB4-4BB7-A7BF-E85120460502}" type="parTrans" cxnId="{5864F7B5-946C-4774-9620-EE4BB7806894}">
      <dgm:prSet/>
      <dgm:spPr/>
      <dgm:t>
        <a:bodyPr/>
        <a:lstStyle/>
        <a:p>
          <a:endParaRPr lang="en-US"/>
        </a:p>
      </dgm:t>
    </dgm:pt>
    <dgm:pt modelId="{7A1DC981-4064-481E-9228-9C2A259E370B}" type="sibTrans" cxnId="{5864F7B5-946C-4774-9620-EE4BB7806894}">
      <dgm:prSet/>
      <dgm:spPr/>
      <dgm:t>
        <a:bodyPr/>
        <a:lstStyle/>
        <a:p>
          <a:endParaRPr lang="en-US"/>
        </a:p>
      </dgm:t>
    </dgm:pt>
    <dgm:pt modelId="{90D1CDA3-FF60-459A-9DBF-D97BD117A8D3}">
      <dgm:prSet/>
      <dgm:spPr/>
      <dgm:t>
        <a:bodyPr/>
        <a:lstStyle/>
        <a:p>
          <a:pPr>
            <a:lnSpc>
              <a:spcPct val="100000"/>
            </a:lnSpc>
          </a:pPr>
          <a:r>
            <a:rPr lang="en-US"/>
            <a:t>Detect disease outbreaks</a:t>
          </a:r>
          <a:endParaRPr lang="en-US" dirty="0"/>
        </a:p>
      </dgm:t>
    </dgm:pt>
    <dgm:pt modelId="{1AEEBC57-7C6A-4BDA-A231-03D910E85AA2}" type="parTrans" cxnId="{785E7409-33EE-4091-97AF-A7A81FE87F64}">
      <dgm:prSet/>
      <dgm:spPr/>
      <dgm:t>
        <a:bodyPr/>
        <a:lstStyle/>
        <a:p>
          <a:endParaRPr lang="en-US"/>
        </a:p>
      </dgm:t>
    </dgm:pt>
    <dgm:pt modelId="{08C4314F-A48B-4218-93B6-DBD344E13BEC}" type="sibTrans" cxnId="{785E7409-33EE-4091-97AF-A7A81FE87F64}">
      <dgm:prSet/>
      <dgm:spPr/>
      <dgm:t>
        <a:bodyPr/>
        <a:lstStyle/>
        <a:p>
          <a:endParaRPr lang="en-US"/>
        </a:p>
      </dgm:t>
    </dgm:pt>
    <dgm:pt modelId="{35B5D1BB-3921-4CF1-9A63-EF073D97E0DB}">
      <dgm:prSet/>
      <dgm:spPr/>
      <dgm:t>
        <a:bodyPr/>
        <a:lstStyle/>
        <a:p>
          <a:pPr>
            <a:lnSpc>
              <a:spcPct val="100000"/>
            </a:lnSpc>
          </a:pPr>
          <a:r>
            <a:rPr lang="en-US"/>
            <a:t>Track disease trends</a:t>
          </a:r>
          <a:endParaRPr lang="en-US" dirty="0"/>
        </a:p>
      </dgm:t>
    </dgm:pt>
    <dgm:pt modelId="{04DB28DA-3332-4CC0-B8D7-7334FF6C48D2}" type="parTrans" cxnId="{A883B788-33E1-4DD0-B2E1-97148064C659}">
      <dgm:prSet/>
      <dgm:spPr/>
      <dgm:t>
        <a:bodyPr/>
        <a:lstStyle/>
        <a:p>
          <a:endParaRPr lang="en-US"/>
        </a:p>
      </dgm:t>
    </dgm:pt>
    <dgm:pt modelId="{9975F248-A279-4FFB-81D4-540443985932}" type="sibTrans" cxnId="{A883B788-33E1-4DD0-B2E1-97148064C659}">
      <dgm:prSet/>
      <dgm:spPr/>
      <dgm:t>
        <a:bodyPr/>
        <a:lstStyle/>
        <a:p>
          <a:endParaRPr lang="en-US"/>
        </a:p>
      </dgm:t>
    </dgm:pt>
    <dgm:pt modelId="{6F0BF295-FB9D-4907-A6CB-1B4FF8851D9F}">
      <dgm:prSet/>
      <dgm:spPr/>
      <dgm:t>
        <a:bodyPr/>
        <a:lstStyle/>
        <a:p>
          <a:pPr>
            <a:lnSpc>
              <a:spcPct val="100000"/>
            </a:lnSpc>
          </a:pPr>
          <a:r>
            <a:rPr lang="en-US"/>
            <a:t>Determine action items such as resource allocation</a:t>
          </a:r>
          <a:endParaRPr lang="en-US" dirty="0"/>
        </a:p>
      </dgm:t>
    </dgm:pt>
    <dgm:pt modelId="{E5D2C8A6-FCBB-406E-A2AC-7688DE7F446C}" type="parTrans" cxnId="{322DD39D-1E01-44FA-AC8B-2C0BA0820E93}">
      <dgm:prSet/>
      <dgm:spPr/>
      <dgm:t>
        <a:bodyPr/>
        <a:lstStyle/>
        <a:p>
          <a:endParaRPr lang="en-US"/>
        </a:p>
      </dgm:t>
    </dgm:pt>
    <dgm:pt modelId="{44C408ED-0F57-4D1C-9B03-B27A339DC038}" type="sibTrans" cxnId="{322DD39D-1E01-44FA-AC8B-2C0BA0820E93}">
      <dgm:prSet/>
      <dgm:spPr/>
      <dgm:t>
        <a:bodyPr/>
        <a:lstStyle/>
        <a:p>
          <a:endParaRPr lang="en-US"/>
        </a:p>
      </dgm:t>
    </dgm:pt>
    <dgm:pt modelId="{B8A341DA-1CC7-4302-8136-7BDCA249D0BF}">
      <dgm:prSet/>
      <dgm:spPr/>
      <dgm:t>
        <a:bodyPr/>
        <a:lstStyle/>
        <a:p>
          <a:pPr>
            <a:lnSpc>
              <a:spcPct val="100000"/>
            </a:lnSpc>
          </a:pPr>
          <a:r>
            <a:rPr lang="en-US"/>
            <a:t>Target interventions</a:t>
          </a:r>
          <a:endParaRPr lang="en-US" dirty="0"/>
        </a:p>
      </dgm:t>
    </dgm:pt>
    <dgm:pt modelId="{926C29D6-A8AE-4AE4-9AAB-B44013DE913F}" type="parTrans" cxnId="{1DDE9C2A-7790-45D4-AFC6-DB6EABC29552}">
      <dgm:prSet/>
      <dgm:spPr/>
      <dgm:t>
        <a:bodyPr/>
        <a:lstStyle/>
        <a:p>
          <a:endParaRPr lang="en-US"/>
        </a:p>
      </dgm:t>
    </dgm:pt>
    <dgm:pt modelId="{9DAB61DE-23DC-4B1C-9058-598FB150829D}" type="sibTrans" cxnId="{1DDE9C2A-7790-45D4-AFC6-DB6EABC29552}">
      <dgm:prSet/>
      <dgm:spPr/>
      <dgm:t>
        <a:bodyPr/>
        <a:lstStyle/>
        <a:p>
          <a:endParaRPr lang="en-US"/>
        </a:p>
      </dgm:t>
    </dgm:pt>
    <dgm:pt modelId="{FD3CC982-3883-4B24-B6BC-71D8D43EA108}">
      <dgm:prSet/>
      <dgm:spPr/>
      <dgm:t>
        <a:bodyPr/>
        <a:lstStyle/>
        <a:p>
          <a:pPr>
            <a:lnSpc>
              <a:spcPct val="100000"/>
            </a:lnSpc>
          </a:pPr>
          <a:r>
            <a:rPr lang="en-US"/>
            <a:t>Facilitate future disaster planning</a:t>
          </a:r>
          <a:endParaRPr lang="en-US" dirty="0"/>
        </a:p>
      </dgm:t>
    </dgm:pt>
    <dgm:pt modelId="{33E5F29E-4B8B-4AFC-A2AA-FA2B3CED28EC}" type="parTrans" cxnId="{A43D7037-8E2F-4369-8BC6-253AA89098D5}">
      <dgm:prSet/>
      <dgm:spPr/>
      <dgm:t>
        <a:bodyPr/>
        <a:lstStyle/>
        <a:p>
          <a:endParaRPr lang="en-US"/>
        </a:p>
      </dgm:t>
    </dgm:pt>
    <dgm:pt modelId="{BDD5B4E1-9325-4FDC-810F-42595419A690}" type="sibTrans" cxnId="{A43D7037-8E2F-4369-8BC6-253AA89098D5}">
      <dgm:prSet/>
      <dgm:spPr/>
      <dgm:t>
        <a:bodyPr/>
        <a:lstStyle/>
        <a:p>
          <a:endParaRPr lang="en-US"/>
        </a:p>
      </dgm:t>
    </dgm:pt>
    <dgm:pt modelId="{CC204373-7A05-44BD-9B04-0D6C20214C8C}" type="pres">
      <dgm:prSet presAssocID="{3EE38843-C867-468C-B9D0-EA4A35F406CB}" presName="root" presStyleCnt="0">
        <dgm:presLayoutVars>
          <dgm:dir/>
          <dgm:resizeHandles val="exact"/>
        </dgm:presLayoutVars>
      </dgm:prSet>
      <dgm:spPr/>
    </dgm:pt>
    <dgm:pt modelId="{3C121CD1-B430-43BC-BA09-BC4638442380}" type="pres">
      <dgm:prSet presAssocID="{660DC11F-D2D1-4F75-8515-5ACFA11AF12E}" presName="compNode" presStyleCnt="0"/>
      <dgm:spPr/>
    </dgm:pt>
    <dgm:pt modelId="{70A9DFCA-5354-421B-AEF7-8FBDDADC769B}" type="pres">
      <dgm:prSet presAssocID="{660DC11F-D2D1-4F75-8515-5ACFA11AF12E}" presName="bgRect" presStyleLbl="bgShp" presStyleIdx="0" presStyleCnt="6"/>
      <dgm:spPr/>
    </dgm:pt>
    <dgm:pt modelId="{364528C5-9C44-4D50-9796-F5B3860CAF2F}" type="pres">
      <dgm:prSet presAssocID="{660DC11F-D2D1-4F75-8515-5ACFA11AF12E}" presName="iconRect" presStyleLbl="node1" presStyleIdx="0" presStyleCnt="6"/>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BD37FA07-2893-44B9-AE30-F97809E42C8A}" type="pres">
      <dgm:prSet presAssocID="{660DC11F-D2D1-4F75-8515-5ACFA11AF12E}" presName="spaceRect" presStyleCnt="0"/>
      <dgm:spPr/>
    </dgm:pt>
    <dgm:pt modelId="{2FAE6CD1-973D-47C1-95F3-0710F6C5CDA8}" type="pres">
      <dgm:prSet presAssocID="{660DC11F-D2D1-4F75-8515-5ACFA11AF12E}" presName="parTx" presStyleLbl="revTx" presStyleIdx="0" presStyleCnt="6">
        <dgm:presLayoutVars>
          <dgm:chMax val="0"/>
          <dgm:chPref val="0"/>
        </dgm:presLayoutVars>
      </dgm:prSet>
      <dgm:spPr/>
    </dgm:pt>
    <dgm:pt modelId="{9BCC7848-255E-4E3B-8D4E-C0D9DA59D7F5}" type="pres">
      <dgm:prSet presAssocID="{7A1DC981-4064-481E-9228-9C2A259E370B}" presName="sibTrans" presStyleCnt="0"/>
      <dgm:spPr/>
    </dgm:pt>
    <dgm:pt modelId="{4ECA5D17-05DB-4455-AA39-D2B1EBA3E388}" type="pres">
      <dgm:prSet presAssocID="{90D1CDA3-FF60-459A-9DBF-D97BD117A8D3}" presName="compNode" presStyleCnt="0"/>
      <dgm:spPr/>
    </dgm:pt>
    <dgm:pt modelId="{34B6A714-494E-4460-A73D-80E0EC05AED9}" type="pres">
      <dgm:prSet presAssocID="{90D1CDA3-FF60-459A-9DBF-D97BD117A8D3}" presName="bgRect" presStyleLbl="bgShp" presStyleIdx="1" presStyleCnt="6"/>
      <dgm:spPr/>
    </dgm:pt>
    <dgm:pt modelId="{245ABA91-B379-410E-A876-FD746DCA2D0A}" type="pres">
      <dgm:prSet presAssocID="{90D1CDA3-FF60-459A-9DBF-D97BD117A8D3}" presName="iconRect" presStyleLbl="node1" presStyleIdx="1" presStyleCnt="6"/>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eetle"/>
        </a:ext>
      </dgm:extLst>
    </dgm:pt>
    <dgm:pt modelId="{CC142D64-2CBA-4062-A3DC-4D6550A3F735}" type="pres">
      <dgm:prSet presAssocID="{90D1CDA3-FF60-459A-9DBF-D97BD117A8D3}" presName="spaceRect" presStyleCnt="0"/>
      <dgm:spPr/>
    </dgm:pt>
    <dgm:pt modelId="{A6040B94-00DE-4009-91D2-B551B652A70A}" type="pres">
      <dgm:prSet presAssocID="{90D1CDA3-FF60-459A-9DBF-D97BD117A8D3}" presName="parTx" presStyleLbl="revTx" presStyleIdx="1" presStyleCnt="6">
        <dgm:presLayoutVars>
          <dgm:chMax val="0"/>
          <dgm:chPref val="0"/>
        </dgm:presLayoutVars>
      </dgm:prSet>
      <dgm:spPr/>
    </dgm:pt>
    <dgm:pt modelId="{D7FECE89-8A01-462F-A503-17948C9290AA}" type="pres">
      <dgm:prSet presAssocID="{08C4314F-A48B-4218-93B6-DBD344E13BEC}" presName="sibTrans" presStyleCnt="0"/>
      <dgm:spPr/>
    </dgm:pt>
    <dgm:pt modelId="{6E338C01-D0EA-47C1-88A0-B7A85E97CCA6}" type="pres">
      <dgm:prSet presAssocID="{35B5D1BB-3921-4CF1-9A63-EF073D97E0DB}" presName="compNode" presStyleCnt="0"/>
      <dgm:spPr/>
    </dgm:pt>
    <dgm:pt modelId="{49998281-1753-44AA-ADBF-A734D33861AA}" type="pres">
      <dgm:prSet presAssocID="{35B5D1BB-3921-4CF1-9A63-EF073D97E0DB}" presName="bgRect" presStyleLbl="bgShp" presStyleIdx="2" presStyleCnt="6"/>
      <dgm:spPr/>
    </dgm:pt>
    <dgm:pt modelId="{EC60CC58-7945-4B84-94AA-E22492E144C8}" type="pres">
      <dgm:prSet presAssocID="{35B5D1BB-3921-4CF1-9A63-EF073D97E0DB}" presName="iconRect" presStyleLbl="node1" presStyleIdx="2" presStyleCnt="6"/>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D10C9C93-6D55-41EF-A633-4074DFDCAE6F}" type="pres">
      <dgm:prSet presAssocID="{35B5D1BB-3921-4CF1-9A63-EF073D97E0DB}" presName="spaceRect" presStyleCnt="0"/>
      <dgm:spPr/>
    </dgm:pt>
    <dgm:pt modelId="{8FC70C66-1E06-4756-8CE6-E8D54559B626}" type="pres">
      <dgm:prSet presAssocID="{35B5D1BB-3921-4CF1-9A63-EF073D97E0DB}" presName="parTx" presStyleLbl="revTx" presStyleIdx="2" presStyleCnt="6">
        <dgm:presLayoutVars>
          <dgm:chMax val="0"/>
          <dgm:chPref val="0"/>
        </dgm:presLayoutVars>
      </dgm:prSet>
      <dgm:spPr/>
    </dgm:pt>
    <dgm:pt modelId="{1ABC5018-7B67-434C-93D7-9A57033C9E6E}" type="pres">
      <dgm:prSet presAssocID="{9975F248-A279-4FFB-81D4-540443985932}" presName="sibTrans" presStyleCnt="0"/>
      <dgm:spPr/>
    </dgm:pt>
    <dgm:pt modelId="{10EFDA37-95E9-45B7-9B54-6CB6AE767C7F}" type="pres">
      <dgm:prSet presAssocID="{6F0BF295-FB9D-4907-A6CB-1B4FF8851D9F}" presName="compNode" presStyleCnt="0"/>
      <dgm:spPr/>
    </dgm:pt>
    <dgm:pt modelId="{93581D69-C763-4E78-AA59-E96505F0833A}" type="pres">
      <dgm:prSet presAssocID="{6F0BF295-FB9D-4907-A6CB-1B4FF8851D9F}" presName="bgRect" presStyleLbl="bgShp" presStyleIdx="3" presStyleCnt="6"/>
      <dgm:spPr/>
    </dgm:pt>
    <dgm:pt modelId="{856E6689-9F85-4D3E-A02B-DF286598B4E6}" type="pres">
      <dgm:prSet presAssocID="{6F0BF295-FB9D-4907-A6CB-1B4FF8851D9F}" presName="iconRect" presStyleLbl="node1" presStyleIdx="3" presStyleCnt="6"/>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575501F5-E9D6-41C9-A017-BF4D943A4EB4}" type="pres">
      <dgm:prSet presAssocID="{6F0BF295-FB9D-4907-A6CB-1B4FF8851D9F}" presName="spaceRect" presStyleCnt="0"/>
      <dgm:spPr/>
    </dgm:pt>
    <dgm:pt modelId="{A352FFB3-2C87-4EBC-A1BA-D22E00AF3FEB}" type="pres">
      <dgm:prSet presAssocID="{6F0BF295-FB9D-4907-A6CB-1B4FF8851D9F}" presName="parTx" presStyleLbl="revTx" presStyleIdx="3" presStyleCnt="6">
        <dgm:presLayoutVars>
          <dgm:chMax val="0"/>
          <dgm:chPref val="0"/>
        </dgm:presLayoutVars>
      </dgm:prSet>
      <dgm:spPr/>
    </dgm:pt>
    <dgm:pt modelId="{362C4583-4000-4E44-8C52-702F152BC6B2}" type="pres">
      <dgm:prSet presAssocID="{44C408ED-0F57-4D1C-9B03-B27A339DC038}" presName="sibTrans" presStyleCnt="0"/>
      <dgm:spPr/>
    </dgm:pt>
    <dgm:pt modelId="{923147A8-71DB-48B2-A0CF-C962110F735E}" type="pres">
      <dgm:prSet presAssocID="{B8A341DA-1CC7-4302-8136-7BDCA249D0BF}" presName="compNode" presStyleCnt="0"/>
      <dgm:spPr/>
    </dgm:pt>
    <dgm:pt modelId="{B7835704-E7A4-4329-931E-146434A7B482}" type="pres">
      <dgm:prSet presAssocID="{B8A341DA-1CC7-4302-8136-7BDCA249D0BF}" presName="bgRect" presStyleLbl="bgShp" presStyleIdx="4" presStyleCnt="6"/>
      <dgm:spPr/>
    </dgm:pt>
    <dgm:pt modelId="{09574CD6-99FD-4038-A104-34E6B8CA82FA}" type="pres">
      <dgm:prSet presAssocID="{B8A341DA-1CC7-4302-8136-7BDCA249D0BF}" presName="iconRect" presStyleLbl="node1" presStyleIdx="4" presStyleCnt="6"/>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ullseye"/>
        </a:ext>
      </dgm:extLst>
    </dgm:pt>
    <dgm:pt modelId="{40E8DC5F-232B-4557-A8B0-D59370F2597A}" type="pres">
      <dgm:prSet presAssocID="{B8A341DA-1CC7-4302-8136-7BDCA249D0BF}" presName="spaceRect" presStyleCnt="0"/>
      <dgm:spPr/>
    </dgm:pt>
    <dgm:pt modelId="{F45248FE-E61D-4C12-8E60-2E59F587B86D}" type="pres">
      <dgm:prSet presAssocID="{B8A341DA-1CC7-4302-8136-7BDCA249D0BF}" presName="parTx" presStyleLbl="revTx" presStyleIdx="4" presStyleCnt="6">
        <dgm:presLayoutVars>
          <dgm:chMax val="0"/>
          <dgm:chPref val="0"/>
        </dgm:presLayoutVars>
      </dgm:prSet>
      <dgm:spPr/>
    </dgm:pt>
    <dgm:pt modelId="{6AE29C61-ADB8-4F63-8C5F-C10C7EE41837}" type="pres">
      <dgm:prSet presAssocID="{9DAB61DE-23DC-4B1C-9058-598FB150829D}" presName="sibTrans" presStyleCnt="0"/>
      <dgm:spPr/>
    </dgm:pt>
    <dgm:pt modelId="{C6D02ECF-A076-4BD0-A6A3-BD220E25071D}" type="pres">
      <dgm:prSet presAssocID="{FD3CC982-3883-4B24-B6BC-71D8D43EA108}" presName="compNode" presStyleCnt="0"/>
      <dgm:spPr/>
    </dgm:pt>
    <dgm:pt modelId="{7317FB0F-E674-4F35-BF97-C0EF58E24B62}" type="pres">
      <dgm:prSet presAssocID="{FD3CC982-3883-4B24-B6BC-71D8D43EA108}" presName="bgRect" presStyleLbl="bgShp" presStyleIdx="5" presStyleCnt="6"/>
      <dgm:spPr/>
    </dgm:pt>
    <dgm:pt modelId="{E6928FCE-D6E1-487E-91CF-1F84FB27AC48}" type="pres">
      <dgm:prSet presAssocID="{FD3CC982-3883-4B24-B6BC-71D8D43EA108}" presName="iconRect" presStyleLbl="node1" presStyleIdx="5" presStyleCnt="6"/>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d with Gears"/>
        </a:ext>
      </dgm:extLst>
    </dgm:pt>
    <dgm:pt modelId="{1D74B9F7-B91B-4D38-8157-AC9DC48C6B47}" type="pres">
      <dgm:prSet presAssocID="{FD3CC982-3883-4B24-B6BC-71D8D43EA108}" presName="spaceRect" presStyleCnt="0"/>
      <dgm:spPr/>
    </dgm:pt>
    <dgm:pt modelId="{39F66108-F560-453C-8C50-2D745BB8E20B}" type="pres">
      <dgm:prSet presAssocID="{FD3CC982-3883-4B24-B6BC-71D8D43EA108}" presName="parTx" presStyleLbl="revTx" presStyleIdx="5" presStyleCnt="6">
        <dgm:presLayoutVars>
          <dgm:chMax val="0"/>
          <dgm:chPref val="0"/>
        </dgm:presLayoutVars>
      </dgm:prSet>
      <dgm:spPr/>
    </dgm:pt>
  </dgm:ptLst>
  <dgm:cxnLst>
    <dgm:cxn modelId="{785E7409-33EE-4091-97AF-A7A81FE87F64}" srcId="{3EE38843-C867-468C-B9D0-EA4A35F406CB}" destId="{90D1CDA3-FF60-459A-9DBF-D97BD117A8D3}" srcOrd="1" destOrd="0" parTransId="{1AEEBC57-7C6A-4BDA-A231-03D910E85AA2}" sibTransId="{08C4314F-A48B-4218-93B6-DBD344E13BEC}"/>
    <dgm:cxn modelId="{00FEC713-6983-4392-A06E-9736E75A35F2}" type="presOf" srcId="{FD3CC982-3883-4B24-B6BC-71D8D43EA108}" destId="{39F66108-F560-453C-8C50-2D745BB8E20B}" srcOrd="0" destOrd="0" presId="urn:microsoft.com/office/officeart/2018/2/layout/IconVerticalSolidList"/>
    <dgm:cxn modelId="{1DDE9C2A-7790-45D4-AFC6-DB6EABC29552}" srcId="{3EE38843-C867-468C-B9D0-EA4A35F406CB}" destId="{B8A341DA-1CC7-4302-8136-7BDCA249D0BF}" srcOrd="4" destOrd="0" parTransId="{926C29D6-A8AE-4AE4-9AAB-B44013DE913F}" sibTransId="{9DAB61DE-23DC-4B1C-9058-598FB150829D}"/>
    <dgm:cxn modelId="{93FD102E-6B6E-4A98-818C-607BFBE2EEE2}" type="presOf" srcId="{660DC11F-D2D1-4F75-8515-5ACFA11AF12E}" destId="{2FAE6CD1-973D-47C1-95F3-0710F6C5CDA8}" srcOrd="0" destOrd="0" presId="urn:microsoft.com/office/officeart/2018/2/layout/IconVerticalSolidList"/>
    <dgm:cxn modelId="{A43D7037-8E2F-4369-8BC6-253AA89098D5}" srcId="{3EE38843-C867-468C-B9D0-EA4A35F406CB}" destId="{FD3CC982-3883-4B24-B6BC-71D8D43EA108}" srcOrd="5" destOrd="0" parTransId="{33E5F29E-4B8B-4AFC-A2AA-FA2B3CED28EC}" sibTransId="{BDD5B4E1-9325-4FDC-810F-42595419A690}"/>
    <dgm:cxn modelId="{94F6BF6C-0152-4906-A586-61A71A0115B9}" type="presOf" srcId="{B8A341DA-1CC7-4302-8136-7BDCA249D0BF}" destId="{F45248FE-E61D-4C12-8E60-2E59F587B86D}" srcOrd="0" destOrd="0" presId="urn:microsoft.com/office/officeart/2018/2/layout/IconVerticalSolidList"/>
    <dgm:cxn modelId="{66AF5183-A35B-4D38-BA51-CD4B1B8A24DA}" type="presOf" srcId="{90D1CDA3-FF60-459A-9DBF-D97BD117A8D3}" destId="{A6040B94-00DE-4009-91D2-B551B652A70A}" srcOrd="0" destOrd="0" presId="urn:microsoft.com/office/officeart/2018/2/layout/IconVerticalSolidList"/>
    <dgm:cxn modelId="{A883B788-33E1-4DD0-B2E1-97148064C659}" srcId="{3EE38843-C867-468C-B9D0-EA4A35F406CB}" destId="{35B5D1BB-3921-4CF1-9A63-EF073D97E0DB}" srcOrd="2" destOrd="0" parTransId="{04DB28DA-3332-4CC0-B8D7-7334FF6C48D2}" sibTransId="{9975F248-A279-4FFB-81D4-540443985932}"/>
    <dgm:cxn modelId="{E83F708D-BB45-4227-AAB7-A42D2FA7A54C}" type="presOf" srcId="{35B5D1BB-3921-4CF1-9A63-EF073D97E0DB}" destId="{8FC70C66-1E06-4756-8CE6-E8D54559B626}" srcOrd="0" destOrd="0" presId="urn:microsoft.com/office/officeart/2018/2/layout/IconVerticalSolidList"/>
    <dgm:cxn modelId="{322DD39D-1E01-44FA-AC8B-2C0BA0820E93}" srcId="{3EE38843-C867-468C-B9D0-EA4A35F406CB}" destId="{6F0BF295-FB9D-4907-A6CB-1B4FF8851D9F}" srcOrd="3" destOrd="0" parTransId="{E5D2C8A6-FCBB-406E-A2AC-7688DE7F446C}" sibTransId="{44C408ED-0F57-4D1C-9B03-B27A339DC038}"/>
    <dgm:cxn modelId="{6496E3A7-098F-48AD-8D77-181D2CB756A0}" type="presOf" srcId="{6F0BF295-FB9D-4907-A6CB-1B4FF8851D9F}" destId="{A352FFB3-2C87-4EBC-A1BA-D22E00AF3FEB}" srcOrd="0" destOrd="0" presId="urn:microsoft.com/office/officeart/2018/2/layout/IconVerticalSolidList"/>
    <dgm:cxn modelId="{5864F7B5-946C-4774-9620-EE4BB7806894}" srcId="{3EE38843-C867-468C-B9D0-EA4A35F406CB}" destId="{660DC11F-D2D1-4F75-8515-5ACFA11AF12E}" srcOrd="0" destOrd="0" parTransId="{B506A273-2CB4-4BB7-A7BF-E85120460502}" sibTransId="{7A1DC981-4064-481E-9228-9C2A259E370B}"/>
    <dgm:cxn modelId="{2B5348E4-C974-432D-AA50-83173D8A5567}" type="presOf" srcId="{3EE38843-C867-468C-B9D0-EA4A35F406CB}" destId="{CC204373-7A05-44BD-9B04-0D6C20214C8C}" srcOrd="0" destOrd="0" presId="urn:microsoft.com/office/officeart/2018/2/layout/IconVerticalSolidList"/>
    <dgm:cxn modelId="{11D39949-E13F-467D-92F4-FC443382DB2D}" type="presParOf" srcId="{CC204373-7A05-44BD-9B04-0D6C20214C8C}" destId="{3C121CD1-B430-43BC-BA09-BC4638442380}" srcOrd="0" destOrd="0" presId="urn:microsoft.com/office/officeart/2018/2/layout/IconVerticalSolidList"/>
    <dgm:cxn modelId="{5D52AACA-6004-4692-BADD-519213E08BA8}" type="presParOf" srcId="{3C121CD1-B430-43BC-BA09-BC4638442380}" destId="{70A9DFCA-5354-421B-AEF7-8FBDDADC769B}" srcOrd="0" destOrd="0" presId="urn:microsoft.com/office/officeart/2018/2/layout/IconVerticalSolidList"/>
    <dgm:cxn modelId="{7E207870-09EA-496C-87F0-96CFE7119C2A}" type="presParOf" srcId="{3C121CD1-B430-43BC-BA09-BC4638442380}" destId="{364528C5-9C44-4D50-9796-F5B3860CAF2F}" srcOrd="1" destOrd="0" presId="urn:microsoft.com/office/officeart/2018/2/layout/IconVerticalSolidList"/>
    <dgm:cxn modelId="{E6AE0C08-3C52-4254-895E-20127B74F281}" type="presParOf" srcId="{3C121CD1-B430-43BC-BA09-BC4638442380}" destId="{BD37FA07-2893-44B9-AE30-F97809E42C8A}" srcOrd="2" destOrd="0" presId="urn:microsoft.com/office/officeart/2018/2/layout/IconVerticalSolidList"/>
    <dgm:cxn modelId="{CBF67C0B-BA17-47CD-B0B2-895C899AC140}" type="presParOf" srcId="{3C121CD1-B430-43BC-BA09-BC4638442380}" destId="{2FAE6CD1-973D-47C1-95F3-0710F6C5CDA8}" srcOrd="3" destOrd="0" presId="urn:microsoft.com/office/officeart/2018/2/layout/IconVerticalSolidList"/>
    <dgm:cxn modelId="{31ECD818-ADB3-4A95-95FC-069D9E835199}" type="presParOf" srcId="{CC204373-7A05-44BD-9B04-0D6C20214C8C}" destId="{9BCC7848-255E-4E3B-8D4E-C0D9DA59D7F5}" srcOrd="1" destOrd="0" presId="urn:microsoft.com/office/officeart/2018/2/layout/IconVerticalSolidList"/>
    <dgm:cxn modelId="{A932B260-AB62-4BE1-97E0-501DBF7AF9E6}" type="presParOf" srcId="{CC204373-7A05-44BD-9B04-0D6C20214C8C}" destId="{4ECA5D17-05DB-4455-AA39-D2B1EBA3E388}" srcOrd="2" destOrd="0" presId="urn:microsoft.com/office/officeart/2018/2/layout/IconVerticalSolidList"/>
    <dgm:cxn modelId="{A0795578-EF5D-480D-875F-C6D61BBBE47A}" type="presParOf" srcId="{4ECA5D17-05DB-4455-AA39-D2B1EBA3E388}" destId="{34B6A714-494E-4460-A73D-80E0EC05AED9}" srcOrd="0" destOrd="0" presId="urn:microsoft.com/office/officeart/2018/2/layout/IconVerticalSolidList"/>
    <dgm:cxn modelId="{93E0E4F6-9F9D-4835-A2A9-F8380C7511AD}" type="presParOf" srcId="{4ECA5D17-05DB-4455-AA39-D2B1EBA3E388}" destId="{245ABA91-B379-410E-A876-FD746DCA2D0A}" srcOrd="1" destOrd="0" presId="urn:microsoft.com/office/officeart/2018/2/layout/IconVerticalSolidList"/>
    <dgm:cxn modelId="{15FB173A-3848-4B78-AD7C-8C15C6082C28}" type="presParOf" srcId="{4ECA5D17-05DB-4455-AA39-D2B1EBA3E388}" destId="{CC142D64-2CBA-4062-A3DC-4D6550A3F735}" srcOrd="2" destOrd="0" presId="urn:microsoft.com/office/officeart/2018/2/layout/IconVerticalSolidList"/>
    <dgm:cxn modelId="{AEFC6EDB-BEB5-48AF-A38A-7CC3A7A01AA3}" type="presParOf" srcId="{4ECA5D17-05DB-4455-AA39-D2B1EBA3E388}" destId="{A6040B94-00DE-4009-91D2-B551B652A70A}" srcOrd="3" destOrd="0" presId="urn:microsoft.com/office/officeart/2018/2/layout/IconVerticalSolidList"/>
    <dgm:cxn modelId="{7AE000C5-7EE4-4A56-B513-EC2F68CED1D0}" type="presParOf" srcId="{CC204373-7A05-44BD-9B04-0D6C20214C8C}" destId="{D7FECE89-8A01-462F-A503-17948C9290AA}" srcOrd="3" destOrd="0" presId="urn:microsoft.com/office/officeart/2018/2/layout/IconVerticalSolidList"/>
    <dgm:cxn modelId="{DB9674D4-5E06-4192-AA86-E5F0CA6C50C5}" type="presParOf" srcId="{CC204373-7A05-44BD-9B04-0D6C20214C8C}" destId="{6E338C01-D0EA-47C1-88A0-B7A85E97CCA6}" srcOrd="4" destOrd="0" presId="urn:microsoft.com/office/officeart/2018/2/layout/IconVerticalSolidList"/>
    <dgm:cxn modelId="{04E21F3A-0440-457F-9F02-F39374D8C6B4}" type="presParOf" srcId="{6E338C01-D0EA-47C1-88A0-B7A85E97CCA6}" destId="{49998281-1753-44AA-ADBF-A734D33861AA}" srcOrd="0" destOrd="0" presId="urn:microsoft.com/office/officeart/2018/2/layout/IconVerticalSolidList"/>
    <dgm:cxn modelId="{33F08907-46D3-4D92-B4DD-A1FB2D96919A}" type="presParOf" srcId="{6E338C01-D0EA-47C1-88A0-B7A85E97CCA6}" destId="{EC60CC58-7945-4B84-94AA-E22492E144C8}" srcOrd="1" destOrd="0" presId="urn:microsoft.com/office/officeart/2018/2/layout/IconVerticalSolidList"/>
    <dgm:cxn modelId="{FC71A5D2-0B39-43E4-8C9B-CC97CCB61082}" type="presParOf" srcId="{6E338C01-D0EA-47C1-88A0-B7A85E97CCA6}" destId="{D10C9C93-6D55-41EF-A633-4074DFDCAE6F}" srcOrd="2" destOrd="0" presId="urn:microsoft.com/office/officeart/2018/2/layout/IconVerticalSolidList"/>
    <dgm:cxn modelId="{608C2BBE-BE61-445E-93B3-62FE1D3C9310}" type="presParOf" srcId="{6E338C01-D0EA-47C1-88A0-B7A85E97CCA6}" destId="{8FC70C66-1E06-4756-8CE6-E8D54559B626}" srcOrd="3" destOrd="0" presId="urn:microsoft.com/office/officeart/2018/2/layout/IconVerticalSolidList"/>
    <dgm:cxn modelId="{02B68E35-200C-4109-A4F9-85E692F96A7C}" type="presParOf" srcId="{CC204373-7A05-44BD-9B04-0D6C20214C8C}" destId="{1ABC5018-7B67-434C-93D7-9A57033C9E6E}" srcOrd="5" destOrd="0" presId="urn:microsoft.com/office/officeart/2018/2/layout/IconVerticalSolidList"/>
    <dgm:cxn modelId="{1F7B8051-8BF5-431C-BD0F-97DCE2A4D62F}" type="presParOf" srcId="{CC204373-7A05-44BD-9B04-0D6C20214C8C}" destId="{10EFDA37-95E9-45B7-9B54-6CB6AE767C7F}" srcOrd="6" destOrd="0" presId="urn:microsoft.com/office/officeart/2018/2/layout/IconVerticalSolidList"/>
    <dgm:cxn modelId="{01A0959B-18C4-4EA3-A9BD-73521B1767F2}" type="presParOf" srcId="{10EFDA37-95E9-45B7-9B54-6CB6AE767C7F}" destId="{93581D69-C763-4E78-AA59-E96505F0833A}" srcOrd="0" destOrd="0" presId="urn:microsoft.com/office/officeart/2018/2/layout/IconVerticalSolidList"/>
    <dgm:cxn modelId="{794442BD-B2F1-46FA-A8A8-0F5D5A1FC59C}" type="presParOf" srcId="{10EFDA37-95E9-45B7-9B54-6CB6AE767C7F}" destId="{856E6689-9F85-4D3E-A02B-DF286598B4E6}" srcOrd="1" destOrd="0" presId="urn:microsoft.com/office/officeart/2018/2/layout/IconVerticalSolidList"/>
    <dgm:cxn modelId="{1BAC5269-6156-4CE3-9D39-23F5A875B51B}" type="presParOf" srcId="{10EFDA37-95E9-45B7-9B54-6CB6AE767C7F}" destId="{575501F5-E9D6-41C9-A017-BF4D943A4EB4}" srcOrd="2" destOrd="0" presId="urn:microsoft.com/office/officeart/2018/2/layout/IconVerticalSolidList"/>
    <dgm:cxn modelId="{41C06EEB-ED7F-48E1-ABCD-1C3DA83C97F6}" type="presParOf" srcId="{10EFDA37-95E9-45B7-9B54-6CB6AE767C7F}" destId="{A352FFB3-2C87-4EBC-A1BA-D22E00AF3FEB}" srcOrd="3" destOrd="0" presId="urn:microsoft.com/office/officeart/2018/2/layout/IconVerticalSolidList"/>
    <dgm:cxn modelId="{D34603AF-CB02-485F-ACD9-8ED7CBE80FDA}" type="presParOf" srcId="{CC204373-7A05-44BD-9B04-0D6C20214C8C}" destId="{362C4583-4000-4E44-8C52-702F152BC6B2}" srcOrd="7" destOrd="0" presId="urn:microsoft.com/office/officeart/2018/2/layout/IconVerticalSolidList"/>
    <dgm:cxn modelId="{E5338C9D-6C83-44F2-835A-549820AEB893}" type="presParOf" srcId="{CC204373-7A05-44BD-9B04-0D6C20214C8C}" destId="{923147A8-71DB-48B2-A0CF-C962110F735E}" srcOrd="8" destOrd="0" presId="urn:microsoft.com/office/officeart/2018/2/layout/IconVerticalSolidList"/>
    <dgm:cxn modelId="{01CA4F7C-C154-4BD8-BEFD-728588826D10}" type="presParOf" srcId="{923147A8-71DB-48B2-A0CF-C962110F735E}" destId="{B7835704-E7A4-4329-931E-146434A7B482}" srcOrd="0" destOrd="0" presId="urn:microsoft.com/office/officeart/2018/2/layout/IconVerticalSolidList"/>
    <dgm:cxn modelId="{C49E7AFE-FD63-460E-88C0-C6169FBC58B6}" type="presParOf" srcId="{923147A8-71DB-48B2-A0CF-C962110F735E}" destId="{09574CD6-99FD-4038-A104-34E6B8CA82FA}" srcOrd="1" destOrd="0" presId="urn:microsoft.com/office/officeart/2018/2/layout/IconVerticalSolidList"/>
    <dgm:cxn modelId="{FA5EA771-5F9F-40D0-A7AE-D5E4B658C300}" type="presParOf" srcId="{923147A8-71DB-48B2-A0CF-C962110F735E}" destId="{40E8DC5F-232B-4557-A8B0-D59370F2597A}" srcOrd="2" destOrd="0" presId="urn:microsoft.com/office/officeart/2018/2/layout/IconVerticalSolidList"/>
    <dgm:cxn modelId="{4661E5B1-898B-4374-8FDD-A1F89370F343}" type="presParOf" srcId="{923147A8-71DB-48B2-A0CF-C962110F735E}" destId="{F45248FE-E61D-4C12-8E60-2E59F587B86D}" srcOrd="3" destOrd="0" presId="urn:microsoft.com/office/officeart/2018/2/layout/IconVerticalSolidList"/>
    <dgm:cxn modelId="{DC8DDFDB-1A17-4257-ACA5-7BADA0DC8A4B}" type="presParOf" srcId="{CC204373-7A05-44BD-9B04-0D6C20214C8C}" destId="{6AE29C61-ADB8-4F63-8C5F-C10C7EE41837}" srcOrd="9" destOrd="0" presId="urn:microsoft.com/office/officeart/2018/2/layout/IconVerticalSolidList"/>
    <dgm:cxn modelId="{D1BE2277-BE3D-41D9-935B-9F33500C7EFF}" type="presParOf" srcId="{CC204373-7A05-44BD-9B04-0D6C20214C8C}" destId="{C6D02ECF-A076-4BD0-A6A3-BD220E25071D}" srcOrd="10" destOrd="0" presId="urn:microsoft.com/office/officeart/2018/2/layout/IconVerticalSolidList"/>
    <dgm:cxn modelId="{2D9A1DDD-3E79-48BF-89BF-E6AB478C9DAA}" type="presParOf" srcId="{C6D02ECF-A076-4BD0-A6A3-BD220E25071D}" destId="{7317FB0F-E674-4F35-BF97-C0EF58E24B62}" srcOrd="0" destOrd="0" presId="urn:microsoft.com/office/officeart/2018/2/layout/IconVerticalSolidList"/>
    <dgm:cxn modelId="{59A9186B-D578-4E20-96F7-41BD1AE30280}" type="presParOf" srcId="{C6D02ECF-A076-4BD0-A6A3-BD220E25071D}" destId="{E6928FCE-D6E1-487E-91CF-1F84FB27AC48}" srcOrd="1" destOrd="0" presId="urn:microsoft.com/office/officeart/2018/2/layout/IconVerticalSolidList"/>
    <dgm:cxn modelId="{54D1599C-251E-40C3-BEA2-47E02430A23A}" type="presParOf" srcId="{C6D02ECF-A076-4BD0-A6A3-BD220E25071D}" destId="{1D74B9F7-B91B-4D38-8157-AC9DC48C6B47}" srcOrd="2" destOrd="0" presId="urn:microsoft.com/office/officeart/2018/2/layout/IconVerticalSolidList"/>
    <dgm:cxn modelId="{CDD11790-1D83-4F4E-93BE-CE8A5F6EA4D4}" type="presParOf" srcId="{C6D02ECF-A076-4BD0-A6A3-BD220E25071D}" destId="{39F66108-F560-453C-8C50-2D745BB8E20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CD80FB-4CE8-48C9-8575-C2C81512355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4213F56-95F5-4045-B318-7F6AC88779D1}">
      <dgm:prSet/>
      <dgm:spPr/>
      <dgm:t>
        <a:bodyPr/>
        <a:lstStyle/>
        <a:p>
          <a:r>
            <a:rPr lang="en-US"/>
            <a:t>Data challenges</a:t>
          </a:r>
        </a:p>
      </dgm:t>
    </dgm:pt>
    <dgm:pt modelId="{6E137CEE-B245-4755-B7FA-456A61445A4D}" type="parTrans" cxnId="{0A270281-E204-403F-A83D-102478870133}">
      <dgm:prSet/>
      <dgm:spPr/>
      <dgm:t>
        <a:bodyPr/>
        <a:lstStyle/>
        <a:p>
          <a:endParaRPr lang="en-US"/>
        </a:p>
      </dgm:t>
    </dgm:pt>
    <dgm:pt modelId="{DF8B5743-E480-41E4-A251-B649DA50B86E}" type="sibTrans" cxnId="{0A270281-E204-403F-A83D-102478870133}">
      <dgm:prSet/>
      <dgm:spPr/>
      <dgm:t>
        <a:bodyPr/>
        <a:lstStyle/>
        <a:p>
          <a:endParaRPr lang="en-US"/>
        </a:p>
      </dgm:t>
    </dgm:pt>
    <dgm:pt modelId="{8CBF1ADE-4677-4EE4-9195-0248E575590B}">
      <dgm:prSet/>
      <dgm:spPr/>
      <dgm:t>
        <a:bodyPr/>
        <a:lstStyle/>
        <a:p>
          <a:r>
            <a:rPr lang="en-US"/>
            <a:t>Absence of baseline information</a:t>
          </a:r>
        </a:p>
      </dgm:t>
    </dgm:pt>
    <dgm:pt modelId="{B6E08A09-ACFD-41E0-8AD2-687FB4883FE1}" type="parTrans" cxnId="{0C7590D8-D245-4568-8B39-47F377B7D0E4}">
      <dgm:prSet/>
      <dgm:spPr/>
      <dgm:t>
        <a:bodyPr/>
        <a:lstStyle/>
        <a:p>
          <a:endParaRPr lang="en-US"/>
        </a:p>
      </dgm:t>
    </dgm:pt>
    <dgm:pt modelId="{777A25E1-1EFD-4E7F-A5CC-C7D567FD1C75}" type="sibTrans" cxnId="{0C7590D8-D245-4568-8B39-47F377B7D0E4}">
      <dgm:prSet/>
      <dgm:spPr/>
      <dgm:t>
        <a:bodyPr/>
        <a:lstStyle/>
        <a:p>
          <a:endParaRPr lang="en-US"/>
        </a:p>
      </dgm:t>
    </dgm:pt>
    <dgm:pt modelId="{BFD3B511-E2EC-4608-ABCC-E89AEF67F7DE}">
      <dgm:prSet/>
      <dgm:spPr/>
      <dgm:t>
        <a:bodyPr/>
        <a:lstStyle/>
        <a:p>
          <a:r>
            <a:rPr lang="en-US"/>
            <a:t>Denominator data difficult to obtain</a:t>
          </a:r>
        </a:p>
      </dgm:t>
    </dgm:pt>
    <dgm:pt modelId="{B6999EE5-DDCF-4345-910F-1B48061EFEBB}" type="parTrans" cxnId="{6A1FD62A-BAAE-4803-B9F7-9778A8016720}">
      <dgm:prSet/>
      <dgm:spPr/>
      <dgm:t>
        <a:bodyPr/>
        <a:lstStyle/>
        <a:p>
          <a:endParaRPr lang="en-US"/>
        </a:p>
      </dgm:t>
    </dgm:pt>
    <dgm:pt modelId="{DE62E3F7-FCE8-43AF-BF3C-E67B37ADD88F}" type="sibTrans" cxnId="{6A1FD62A-BAAE-4803-B9F7-9778A8016720}">
      <dgm:prSet/>
      <dgm:spPr/>
      <dgm:t>
        <a:bodyPr/>
        <a:lstStyle/>
        <a:p>
          <a:endParaRPr lang="en-US"/>
        </a:p>
      </dgm:t>
    </dgm:pt>
    <dgm:pt modelId="{5C3ED8BC-58C9-4C77-814C-54DCC22F9E7C}">
      <dgm:prSet/>
      <dgm:spPr/>
      <dgm:t>
        <a:bodyPr/>
        <a:lstStyle/>
        <a:p>
          <a:r>
            <a:rPr lang="en-US"/>
            <a:t>Infrastructure damage</a:t>
          </a:r>
        </a:p>
      </dgm:t>
    </dgm:pt>
    <dgm:pt modelId="{0F8975F3-0CA6-4B3E-A806-F2250987802F}" type="parTrans" cxnId="{911A5CB1-23EB-48F6-B2B1-D9D9C53B6368}">
      <dgm:prSet/>
      <dgm:spPr/>
      <dgm:t>
        <a:bodyPr/>
        <a:lstStyle/>
        <a:p>
          <a:endParaRPr lang="en-US"/>
        </a:p>
      </dgm:t>
    </dgm:pt>
    <dgm:pt modelId="{67B37330-1D37-4A86-B025-E7DD5C8E23DD}" type="sibTrans" cxnId="{911A5CB1-23EB-48F6-B2B1-D9D9C53B6368}">
      <dgm:prSet/>
      <dgm:spPr/>
      <dgm:t>
        <a:bodyPr/>
        <a:lstStyle/>
        <a:p>
          <a:endParaRPr lang="en-US"/>
        </a:p>
      </dgm:t>
    </dgm:pt>
    <dgm:pt modelId="{126CDDFF-3FE8-4C8C-8E58-02F1A6E16DDB}">
      <dgm:prSet/>
      <dgm:spPr/>
      <dgm:t>
        <a:bodyPr/>
        <a:lstStyle/>
        <a:p>
          <a:r>
            <a:rPr lang="en-US"/>
            <a:t>Widespread power outages</a:t>
          </a:r>
        </a:p>
      </dgm:t>
    </dgm:pt>
    <dgm:pt modelId="{6A0C8D78-8F56-4C60-B82E-214BB226F545}" type="parTrans" cxnId="{C614971F-6790-4DD0-90C5-E49A3F231D2C}">
      <dgm:prSet/>
      <dgm:spPr/>
      <dgm:t>
        <a:bodyPr/>
        <a:lstStyle/>
        <a:p>
          <a:endParaRPr lang="en-US"/>
        </a:p>
      </dgm:t>
    </dgm:pt>
    <dgm:pt modelId="{2C6F2760-2186-48CF-9273-443B039E169F}" type="sibTrans" cxnId="{C614971F-6790-4DD0-90C5-E49A3F231D2C}">
      <dgm:prSet/>
      <dgm:spPr/>
      <dgm:t>
        <a:bodyPr/>
        <a:lstStyle/>
        <a:p>
          <a:endParaRPr lang="en-US"/>
        </a:p>
      </dgm:t>
    </dgm:pt>
    <dgm:pt modelId="{EAF69856-4461-4C39-9218-8ECD2C595F7E}">
      <dgm:prSet/>
      <dgm:spPr/>
      <dgm:t>
        <a:bodyPr/>
        <a:lstStyle/>
        <a:p>
          <a:r>
            <a:rPr lang="en-US"/>
            <a:t>Damaged phone and cell lines</a:t>
          </a:r>
        </a:p>
      </dgm:t>
    </dgm:pt>
    <dgm:pt modelId="{21AA455E-A478-4A61-B0F4-1D2C4DBE851B}" type="parTrans" cxnId="{3FE5068D-9F54-4491-83BD-4514AF431189}">
      <dgm:prSet/>
      <dgm:spPr/>
      <dgm:t>
        <a:bodyPr/>
        <a:lstStyle/>
        <a:p>
          <a:endParaRPr lang="en-US"/>
        </a:p>
      </dgm:t>
    </dgm:pt>
    <dgm:pt modelId="{176A0B32-F187-41ED-837B-1A509D08E8CD}" type="sibTrans" cxnId="{3FE5068D-9F54-4491-83BD-4514AF431189}">
      <dgm:prSet/>
      <dgm:spPr/>
      <dgm:t>
        <a:bodyPr/>
        <a:lstStyle/>
        <a:p>
          <a:endParaRPr lang="en-US"/>
        </a:p>
      </dgm:t>
    </dgm:pt>
    <dgm:pt modelId="{056522E0-8A4B-47AF-9AD4-1B718454A633}">
      <dgm:prSet/>
      <dgm:spPr/>
      <dgm:t>
        <a:bodyPr/>
        <a:lstStyle/>
        <a:p>
          <a:r>
            <a:rPr lang="en-US"/>
            <a:t>Logistical constraints</a:t>
          </a:r>
        </a:p>
      </dgm:t>
    </dgm:pt>
    <dgm:pt modelId="{0E49F44F-DEEF-412F-B817-8AAD8B8646E2}" type="parTrans" cxnId="{22C13DC3-AE03-460D-8F8F-B68878AD4A78}">
      <dgm:prSet/>
      <dgm:spPr/>
      <dgm:t>
        <a:bodyPr/>
        <a:lstStyle/>
        <a:p>
          <a:endParaRPr lang="en-US"/>
        </a:p>
      </dgm:t>
    </dgm:pt>
    <dgm:pt modelId="{71AC526E-D8A3-4D5F-855F-703A35B66D05}" type="sibTrans" cxnId="{22C13DC3-AE03-460D-8F8F-B68878AD4A78}">
      <dgm:prSet/>
      <dgm:spPr/>
      <dgm:t>
        <a:bodyPr/>
        <a:lstStyle/>
        <a:p>
          <a:endParaRPr lang="en-US"/>
        </a:p>
      </dgm:t>
    </dgm:pt>
    <dgm:pt modelId="{B98B308B-0ECC-4D63-AD9C-B551D9D75F84}">
      <dgm:prSet/>
      <dgm:spPr/>
      <dgm:t>
        <a:bodyPr/>
        <a:lstStyle/>
        <a:p>
          <a:r>
            <a:rPr lang="en-US"/>
            <a:t>Environmental hazards</a:t>
          </a:r>
        </a:p>
      </dgm:t>
    </dgm:pt>
    <dgm:pt modelId="{72050F68-B230-4A5E-9645-AC1E7C23A1B5}" type="parTrans" cxnId="{5B0FF054-561B-4E84-B8B3-79B6155BCD8A}">
      <dgm:prSet/>
      <dgm:spPr/>
      <dgm:t>
        <a:bodyPr/>
        <a:lstStyle/>
        <a:p>
          <a:endParaRPr lang="en-US"/>
        </a:p>
      </dgm:t>
    </dgm:pt>
    <dgm:pt modelId="{702FABC0-7EBA-4FBA-B97D-2E03B036CB6E}" type="sibTrans" cxnId="{5B0FF054-561B-4E84-B8B3-79B6155BCD8A}">
      <dgm:prSet/>
      <dgm:spPr/>
      <dgm:t>
        <a:bodyPr/>
        <a:lstStyle/>
        <a:p>
          <a:endParaRPr lang="en-US"/>
        </a:p>
      </dgm:t>
    </dgm:pt>
    <dgm:pt modelId="{D4F099E1-5A3D-4D52-B019-D90F73D68EFE}">
      <dgm:prSet/>
      <dgm:spPr/>
      <dgm:t>
        <a:bodyPr/>
        <a:lstStyle/>
        <a:p>
          <a:r>
            <a:rPr lang="en-US"/>
            <a:t>Roads blocked</a:t>
          </a:r>
        </a:p>
      </dgm:t>
    </dgm:pt>
    <dgm:pt modelId="{878F1A61-AB74-4179-900A-9D5D509049F0}" type="parTrans" cxnId="{ED3B9B2D-91E5-4031-838C-10B09161696E}">
      <dgm:prSet/>
      <dgm:spPr/>
      <dgm:t>
        <a:bodyPr/>
        <a:lstStyle/>
        <a:p>
          <a:endParaRPr lang="en-US"/>
        </a:p>
      </dgm:t>
    </dgm:pt>
    <dgm:pt modelId="{EEF57B46-ECC4-4D5E-86CB-3C587F50F82F}" type="sibTrans" cxnId="{ED3B9B2D-91E5-4031-838C-10B09161696E}">
      <dgm:prSet/>
      <dgm:spPr/>
      <dgm:t>
        <a:bodyPr/>
        <a:lstStyle/>
        <a:p>
          <a:endParaRPr lang="en-US"/>
        </a:p>
      </dgm:t>
    </dgm:pt>
    <dgm:pt modelId="{8CAD6D87-3DB8-4964-8EB3-19C039DDF485}">
      <dgm:prSet/>
      <dgm:spPr/>
      <dgm:t>
        <a:bodyPr/>
        <a:lstStyle/>
        <a:p>
          <a:r>
            <a:rPr lang="en-US"/>
            <a:t>Gasoline shortages</a:t>
          </a:r>
        </a:p>
      </dgm:t>
    </dgm:pt>
    <dgm:pt modelId="{844970F1-5807-4676-8683-73DE4087CE62}" type="parTrans" cxnId="{8A3BA76B-1B0B-41D7-8952-AB42314594FC}">
      <dgm:prSet/>
      <dgm:spPr/>
      <dgm:t>
        <a:bodyPr/>
        <a:lstStyle/>
        <a:p>
          <a:endParaRPr lang="en-US"/>
        </a:p>
      </dgm:t>
    </dgm:pt>
    <dgm:pt modelId="{AEA006B7-7043-457D-A863-25485E5F98E7}" type="sibTrans" cxnId="{8A3BA76B-1B0B-41D7-8952-AB42314594FC}">
      <dgm:prSet/>
      <dgm:spPr/>
      <dgm:t>
        <a:bodyPr/>
        <a:lstStyle/>
        <a:p>
          <a:endParaRPr lang="en-US"/>
        </a:p>
      </dgm:t>
    </dgm:pt>
    <dgm:pt modelId="{5C76D126-6E80-4FC7-83E7-6A8ABE749982}">
      <dgm:prSet/>
      <dgm:spPr/>
      <dgm:t>
        <a:bodyPr/>
        <a:lstStyle/>
        <a:p>
          <a:r>
            <a:rPr lang="en-US"/>
            <a:t>Competing priorities</a:t>
          </a:r>
        </a:p>
      </dgm:t>
    </dgm:pt>
    <dgm:pt modelId="{5747ED36-451F-4F69-A944-D5EFC38AF8F4}" type="parTrans" cxnId="{0494A917-8ABF-477F-85B4-E8ABFFBE2DA0}">
      <dgm:prSet/>
      <dgm:spPr/>
      <dgm:t>
        <a:bodyPr/>
        <a:lstStyle/>
        <a:p>
          <a:endParaRPr lang="en-US"/>
        </a:p>
      </dgm:t>
    </dgm:pt>
    <dgm:pt modelId="{534B3E11-4FB0-4D28-90D7-4A0AF9760875}" type="sibTrans" cxnId="{0494A917-8ABF-477F-85B4-E8ABFFBE2DA0}">
      <dgm:prSet/>
      <dgm:spPr/>
      <dgm:t>
        <a:bodyPr/>
        <a:lstStyle/>
        <a:p>
          <a:endParaRPr lang="en-US"/>
        </a:p>
      </dgm:t>
    </dgm:pt>
    <dgm:pt modelId="{1C6EE428-5160-48CA-9642-CD3C755A08FD}">
      <dgm:prSet/>
      <dgm:spPr/>
      <dgm:t>
        <a:bodyPr/>
        <a:lstStyle/>
        <a:p>
          <a:r>
            <a:rPr lang="en-US"/>
            <a:t>Working with many partners</a:t>
          </a:r>
        </a:p>
      </dgm:t>
    </dgm:pt>
    <dgm:pt modelId="{8A16C3E0-B98D-4E78-BBFF-C2FDA3053007}" type="parTrans" cxnId="{FB37351D-EB34-4C79-BF0A-26B6AE4DCF41}">
      <dgm:prSet/>
      <dgm:spPr/>
      <dgm:t>
        <a:bodyPr/>
        <a:lstStyle/>
        <a:p>
          <a:endParaRPr lang="en-US"/>
        </a:p>
      </dgm:t>
    </dgm:pt>
    <dgm:pt modelId="{CFBB4277-239B-4956-ACE9-6CF89AE4CDC5}" type="sibTrans" cxnId="{FB37351D-EB34-4C79-BF0A-26B6AE4DCF41}">
      <dgm:prSet/>
      <dgm:spPr/>
      <dgm:t>
        <a:bodyPr/>
        <a:lstStyle/>
        <a:p>
          <a:endParaRPr lang="en-US"/>
        </a:p>
      </dgm:t>
    </dgm:pt>
    <dgm:pt modelId="{1D618901-B6A7-4AB7-9B8F-4FEA0B9AD17B}" type="pres">
      <dgm:prSet presAssocID="{D2CD80FB-4CE8-48C9-8575-C2C815123550}" presName="root" presStyleCnt="0">
        <dgm:presLayoutVars>
          <dgm:dir/>
          <dgm:resizeHandles val="exact"/>
        </dgm:presLayoutVars>
      </dgm:prSet>
      <dgm:spPr/>
    </dgm:pt>
    <dgm:pt modelId="{105B6608-AB0A-4333-B8D9-0FD4B9BF0B34}" type="pres">
      <dgm:prSet presAssocID="{54213F56-95F5-4045-B318-7F6AC88779D1}" presName="compNode" presStyleCnt="0"/>
      <dgm:spPr/>
    </dgm:pt>
    <dgm:pt modelId="{D53A0509-1981-48BE-8071-F31F2FEAFF70}" type="pres">
      <dgm:prSet presAssocID="{54213F56-95F5-4045-B318-7F6AC88779D1}" presName="bgRect" presStyleLbl="bgShp" presStyleIdx="0" presStyleCnt="4"/>
      <dgm:spPr/>
    </dgm:pt>
    <dgm:pt modelId="{2923D505-F1B9-4AF0-8DCE-5F33AAE82531}" type="pres">
      <dgm:prSet presAssocID="{54213F56-95F5-4045-B318-7F6AC88779D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r chart"/>
        </a:ext>
      </dgm:extLst>
    </dgm:pt>
    <dgm:pt modelId="{6CA3AECC-93FB-4EC1-81DE-8DFEBE121BF1}" type="pres">
      <dgm:prSet presAssocID="{54213F56-95F5-4045-B318-7F6AC88779D1}" presName="spaceRect" presStyleCnt="0"/>
      <dgm:spPr/>
    </dgm:pt>
    <dgm:pt modelId="{330F1197-D95D-4AEE-B87E-C76D00EF45E2}" type="pres">
      <dgm:prSet presAssocID="{54213F56-95F5-4045-B318-7F6AC88779D1}" presName="parTx" presStyleLbl="revTx" presStyleIdx="0" presStyleCnt="8">
        <dgm:presLayoutVars>
          <dgm:chMax val="0"/>
          <dgm:chPref val="0"/>
        </dgm:presLayoutVars>
      </dgm:prSet>
      <dgm:spPr/>
    </dgm:pt>
    <dgm:pt modelId="{5BF184BD-3D52-46D8-9269-3065F1B0A2C1}" type="pres">
      <dgm:prSet presAssocID="{54213F56-95F5-4045-B318-7F6AC88779D1}" presName="desTx" presStyleLbl="revTx" presStyleIdx="1" presStyleCnt="8">
        <dgm:presLayoutVars/>
      </dgm:prSet>
      <dgm:spPr/>
    </dgm:pt>
    <dgm:pt modelId="{5468E448-75E7-4696-AD0E-D4DBEDF4F8E0}" type="pres">
      <dgm:prSet presAssocID="{DF8B5743-E480-41E4-A251-B649DA50B86E}" presName="sibTrans" presStyleCnt="0"/>
      <dgm:spPr/>
    </dgm:pt>
    <dgm:pt modelId="{5323C3F2-31D4-4761-BCA4-42748C018329}" type="pres">
      <dgm:prSet presAssocID="{5C3ED8BC-58C9-4C77-814C-54DCC22F9E7C}" presName="compNode" presStyleCnt="0"/>
      <dgm:spPr/>
    </dgm:pt>
    <dgm:pt modelId="{D26F5D94-BDFA-4B2F-A265-14B7F478B3B6}" type="pres">
      <dgm:prSet presAssocID="{5C3ED8BC-58C9-4C77-814C-54DCC22F9E7C}" presName="bgRect" presStyleLbl="bgShp" presStyleIdx="1" presStyleCnt="4"/>
      <dgm:spPr/>
    </dgm:pt>
    <dgm:pt modelId="{E34E4B4C-0C04-4E9F-9E9E-4959F8A212D9}" type="pres">
      <dgm:prSet presAssocID="{5C3ED8BC-58C9-4C77-814C-54DCC22F9E7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rt Phone"/>
        </a:ext>
      </dgm:extLst>
    </dgm:pt>
    <dgm:pt modelId="{E8D92B3B-77EE-4029-A1C4-2D7A190B4962}" type="pres">
      <dgm:prSet presAssocID="{5C3ED8BC-58C9-4C77-814C-54DCC22F9E7C}" presName="spaceRect" presStyleCnt="0"/>
      <dgm:spPr/>
    </dgm:pt>
    <dgm:pt modelId="{4B8CCFBE-CCDF-4A23-B1BE-64E622E7F45E}" type="pres">
      <dgm:prSet presAssocID="{5C3ED8BC-58C9-4C77-814C-54DCC22F9E7C}" presName="parTx" presStyleLbl="revTx" presStyleIdx="2" presStyleCnt="8">
        <dgm:presLayoutVars>
          <dgm:chMax val="0"/>
          <dgm:chPref val="0"/>
        </dgm:presLayoutVars>
      </dgm:prSet>
      <dgm:spPr/>
    </dgm:pt>
    <dgm:pt modelId="{680078B6-4354-443B-8E5C-206EF648542F}" type="pres">
      <dgm:prSet presAssocID="{5C3ED8BC-58C9-4C77-814C-54DCC22F9E7C}" presName="desTx" presStyleLbl="revTx" presStyleIdx="3" presStyleCnt="8">
        <dgm:presLayoutVars/>
      </dgm:prSet>
      <dgm:spPr/>
    </dgm:pt>
    <dgm:pt modelId="{E85B4478-676B-4355-BA5B-ECFCBA5F661D}" type="pres">
      <dgm:prSet presAssocID="{67B37330-1D37-4A86-B025-E7DD5C8E23DD}" presName="sibTrans" presStyleCnt="0"/>
      <dgm:spPr/>
    </dgm:pt>
    <dgm:pt modelId="{CB94A47D-795C-4125-BE84-A23A2032DC68}" type="pres">
      <dgm:prSet presAssocID="{056522E0-8A4B-47AF-9AD4-1B718454A633}" presName="compNode" presStyleCnt="0"/>
      <dgm:spPr/>
    </dgm:pt>
    <dgm:pt modelId="{91BE9124-CAB2-43D3-9927-298C29FF93FA}" type="pres">
      <dgm:prSet presAssocID="{056522E0-8A4B-47AF-9AD4-1B718454A633}" presName="bgRect" presStyleLbl="bgShp" presStyleIdx="2" presStyleCnt="4"/>
      <dgm:spPr/>
    </dgm:pt>
    <dgm:pt modelId="{BA456F36-466B-4598-8B08-FFC5A98EE478}" type="pres">
      <dgm:prSet presAssocID="{056522E0-8A4B-47AF-9AD4-1B718454A63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A79AD602-DF36-4E4A-84A3-8DC8EC738DB4}" type="pres">
      <dgm:prSet presAssocID="{056522E0-8A4B-47AF-9AD4-1B718454A633}" presName="spaceRect" presStyleCnt="0"/>
      <dgm:spPr/>
    </dgm:pt>
    <dgm:pt modelId="{AE6E9E5C-3D32-44B5-8742-AA1D5D8BFC70}" type="pres">
      <dgm:prSet presAssocID="{056522E0-8A4B-47AF-9AD4-1B718454A633}" presName="parTx" presStyleLbl="revTx" presStyleIdx="4" presStyleCnt="8">
        <dgm:presLayoutVars>
          <dgm:chMax val="0"/>
          <dgm:chPref val="0"/>
        </dgm:presLayoutVars>
      </dgm:prSet>
      <dgm:spPr/>
    </dgm:pt>
    <dgm:pt modelId="{5340B7CF-32A6-4842-BA57-566E1201DB25}" type="pres">
      <dgm:prSet presAssocID="{056522E0-8A4B-47AF-9AD4-1B718454A633}" presName="desTx" presStyleLbl="revTx" presStyleIdx="5" presStyleCnt="8">
        <dgm:presLayoutVars/>
      </dgm:prSet>
      <dgm:spPr/>
    </dgm:pt>
    <dgm:pt modelId="{E7383E93-FCF7-4C04-B13A-DA6F016BDF08}" type="pres">
      <dgm:prSet presAssocID="{71AC526E-D8A3-4D5F-855F-703A35B66D05}" presName="sibTrans" presStyleCnt="0"/>
      <dgm:spPr/>
    </dgm:pt>
    <dgm:pt modelId="{45EBAFAB-CA80-4557-9F54-1D26A15FB839}" type="pres">
      <dgm:prSet presAssocID="{5C76D126-6E80-4FC7-83E7-6A8ABE749982}" presName="compNode" presStyleCnt="0"/>
      <dgm:spPr/>
    </dgm:pt>
    <dgm:pt modelId="{70235E75-8D5B-45CA-B6D4-FCEBE59C604B}" type="pres">
      <dgm:prSet presAssocID="{5C76D126-6E80-4FC7-83E7-6A8ABE749982}" presName="bgRect" presStyleLbl="bgShp" presStyleIdx="3" presStyleCnt="4"/>
      <dgm:spPr/>
    </dgm:pt>
    <dgm:pt modelId="{74CEF77E-F0AF-4146-B671-A8FF25E5B4AC}" type="pres">
      <dgm:prSet presAssocID="{5C76D126-6E80-4FC7-83E7-6A8ABE74998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AC32379C-8B36-4ECE-91EA-22DDE997DAB6}" type="pres">
      <dgm:prSet presAssocID="{5C76D126-6E80-4FC7-83E7-6A8ABE749982}" presName="spaceRect" presStyleCnt="0"/>
      <dgm:spPr/>
    </dgm:pt>
    <dgm:pt modelId="{C5F20442-E66A-4048-8450-E73D0963020A}" type="pres">
      <dgm:prSet presAssocID="{5C76D126-6E80-4FC7-83E7-6A8ABE749982}" presName="parTx" presStyleLbl="revTx" presStyleIdx="6" presStyleCnt="8">
        <dgm:presLayoutVars>
          <dgm:chMax val="0"/>
          <dgm:chPref val="0"/>
        </dgm:presLayoutVars>
      </dgm:prSet>
      <dgm:spPr/>
    </dgm:pt>
    <dgm:pt modelId="{409146BD-9ABF-4EF5-A4D0-03CCC912468D}" type="pres">
      <dgm:prSet presAssocID="{5C76D126-6E80-4FC7-83E7-6A8ABE749982}" presName="desTx" presStyleLbl="revTx" presStyleIdx="7" presStyleCnt="8">
        <dgm:presLayoutVars/>
      </dgm:prSet>
      <dgm:spPr/>
    </dgm:pt>
  </dgm:ptLst>
  <dgm:cxnLst>
    <dgm:cxn modelId="{BE825C04-07B3-4B93-87CC-BE75B8BCD4BE}" type="presOf" srcId="{BFD3B511-E2EC-4608-ABCC-E89AEF67F7DE}" destId="{5BF184BD-3D52-46D8-9269-3065F1B0A2C1}" srcOrd="0" destOrd="1" presId="urn:microsoft.com/office/officeart/2018/2/layout/IconVerticalSolidList"/>
    <dgm:cxn modelId="{0494A917-8ABF-477F-85B4-E8ABFFBE2DA0}" srcId="{D2CD80FB-4CE8-48C9-8575-C2C815123550}" destId="{5C76D126-6E80-4FC7-83E7-6A8ABE749982}" srcOrd="3" destOrd="0" parTransId="{5747ED36-451F-4F69-A944-D5EFC38AF8F4}" sibTransId="{534B3E11-4FB0-4D28-90D7-4A0AF9760875}"/>
    <dgm:cxn modelId="{FB37351D-EB34-4C79-BF0A-26B6AE4DCF41}" srcId="{5C76D126-6E80-4FC7-83E7-6A8ABE749982}" destId="{1C6EE428-5160-48CA-9642-CD3C755A08FD}" srcOrd="0" destOrd="0" parTransId="{8A16C3E0-B98D-4E78-BBFF-C2FDA3053007}" sibTransId="{CFBB4277-239B-4956-ACE9-6CF89AE4CDC5}"/>
    <dgm:cxn modelId="{8A9CE31E-56EC-4F34-AC36-1A3C3FE618A9}" type="presOf" srcId="{D4F099E1-5A3D-4D52-B019-D90F73D68EFE}" destId="{5340B7CF-32A6-4842-BA57-566E1201DB25}" srcOrd="0" destOrd="1" presId="urn:microsoft.com/office/officeart/2018/2/layout/IconVerticalSolidList"/>
    <dgm:cxn modelId="{C614971F-6790-4DD0-90C5-E49A3F231D2C}" srcId="{5C3ED8BC-58C9-4C77-814C-54DCC22F9E7C}" destId="{126CDDFF-3FE8-4C8C-8E58-02F1A6E16DDB}" srcOrd="0" destOrd="0" parTransId="{6A0C8D78-8F56-4C60-B82E-214BB226F545}" sibTransId="{2C6F2760-2186-48CF-9273-443B039E169F}"/>
    <dgm:cxn modelId="{6A1FD62A-BAAE-4803-B9F7-9778A8016720}" srcId="{54213F56-95F5-4045-B318-7F6AC88779D1}" destId="{BFD3B511-E2EC-4608-ABCC-E89AEF67F7DE}" srcOrd="1" destOrd="0" parTransId="{B6999EE5-DDCF-4345-910F-1B48061EFEBB}" sibTransId="{DE62E3F7-FCE8-43AF-BF3C-E67B37ADD88F}"/>
    <dgm:cxn modelId="{ED3B9B2D-91E5-4031-838C-10B09161696E}" srcId="{056522E0-8A4B-47AF-9AD4-1B718454A633}" destId="{D4F099E1-5A3D-4D52-B019-D90F73D68EFE}" srcOrd="1" destOrd="0" parTransId="{878F1A61-AB74-4179-900A-9D5D509049F0}" sibTransId="{EEF57B46-ECC4-4D5E-86CB-3C587F50F82F}"/>
    <dgm:cxn modelId="{27E2D063-4EAB-404F-BFBA-11E93A6DDD20}" type="presOf" srcId="{8CBF1ADE-4677-4EE4-9195-0248E575590B}" destId="{5BF184BD-3D52-46D8-9269-3065F1B0A2C1}" srcOrd="0" destOrd="0" presId="urn:microsoft.com/office/officeart/2018/2/layout/IconVerticalSolidList"/>
    <dgm:cxn modelId="{39E68346-7FC1-4EE9-AAE3-45164D6D4335}" type="presOf" srcId="{1C6EE428-5160-48CA-9642-CD3C755A08FD}" destId="{409146BD-9ABF-4EF5-A4D0-03CCC912468D}" srcOrd="0" destOrd="0" presId="urn:microsoft.com/office/officeart/2018/2/layout/IconVerticalSolidList"/>
    <dgm:cxn modelId="{8A3BA76B-1B0B-41D7-8952-AB42314594FC}" srcId="{056522E0-8A4B-47AF-9AD4-1B718454A633}" destId="{8CAD6D87-3DB8-4964-8EB3-19C039DDF485}" srcOrd="2" destOrd="0" parTransId="{844970F1-5807-4676-8683-73DE4087CE62}" sibTransId="{AEA006B7-7043-457D-A863-25485E5F98E7}"/>
    <dgm:cxn modelId="{51CED54F-D9F7-43AD-8DA8-A3E9629CCA9D}" type="presOf" srcId="{126CDDFF-3FE8-4C8C-8E58-02F1A6E16DDB}" destId="{680078B6-4354-443B-8E5C-206EF648542F}" srcOrd="0" destOrd="0" presId="urn:microsoft.com/office/officeart/2018/2/layout/IconVerticalSolidList"/>
    <dgm:cxn modelId="{4296A851-E145-4FC9-A9BE-23F073CD7934}" type="presOf" srcId="{056522E0-8A4B-47AF-9AD4-1B718454A633}" destId="{AE6E9E5C-3D32-44B5-8742-AA1D5D8BFC70}" srcOrd="0" destOrd="0" presId="urn:microsoft.com/office/officeart/2018/2/layout/IconVerticalSolidList"/>
    <dgm:cxn modelId="{5B0FF054-561B-4E84-B8B3-79B6155BCD8A}" srcId="{056522E0-8A4B-47AF-9AD4-1B718454A633}" destId="{B98B308B-0ECC-4D63-AD9C-B551D9D75F84}" srcOrd="0" destOrd="0" parTransId="{72050F68-B230-4A5E-9645-AC1E7C23A1B5}" sibTransId="{702FABC0-7EBA-4FBA-B97D-2E03B036CB6E}"/>
    <dgm:cxn modelId="{0A270281-E204-403F-A83D-102478870133}" srcId="{D2CD80FB-4CE8-48C9-8575-C2C815123550}" destId="{54213F56-95F5-4045-B318-7F6AC88779D1}" srcOrd="0" destOrd="0" parTransId="{6E137CEE-B245-4755-B7FA-456A61445A4D}" sibTransId="{DF8B5743-E480-41E4-A251-B649DA50B86E}"/>
    <dgm:cxn modelId="{12B38E81-6A2F-484D-8212-CB44E43C2449}" type="presOf" srcId="{D2CD80FB-4CE8-48C9-8575-C2C815123550}" destId="{1D618901-B6A7-4AB7-9B8F-4FEA0B9AD17B}" srcOrd="0" destOrd="0" presId="urn:microsoft.com/office/officeart/2018/2/layout/IconVerticalSolidList"/>
    <dgm:cxn modelId="{3FE5068D-9F54-4491-83BD-4514AF431189}" srcId="{5C3ED8BC-58C9-4C77-814C-54DCC22F9E7C}" destId="{EAF69856-4461-4C39-9218-8ECD2C595F7E}" srcOrd="1" destOrd="0" parTransId="{21AA455E-A478-4A61-B0F4-1D2C4DBE851B}" sibTransId="{176A0B32-F187-41ED-837B-1A509D08E8CD}"/>
    <dgm:cxn modelId="{074427A5-86B2-4B55-AE27-00E0D4F963EA}" type="presOf" srcId="{EAF69856-4461-4C39-9218-8ECD2C595F7E}" destId="{680078B6-4354-443B-8E5C-206EF648542F}" srcOrd="0" destOrd="1" presId="urn:microsoft.com/office/officeart/2018/2/layout/IconVerticalSolidList"/>
    <dgm:cxn modelId="{911A5CB1-23EB-48F6-B2B1-D9D9C53B6368}" srcId="{D2CD80FB-4CE8-48C9-8575-C2C815123550}" destId="{5C3ED8BC-58C9-4C77-814C-54DCC22F9E7C}" srcOrd="1" destOrd="0" parTransId="{0F8975F3-0CA6-4B3E-A806-F2250987802F}" sibTransId="{67B37330-1D37-4A86-B025-E7DD5C8E23DD}"/>
    <dgm:cxn modelId="{1899D6B5-D210-4C41-A05B-05A211AC46F0}" type="presOf" srcId="{54213F56-95F5-4045-B318-7F6AC88779D1}" destId="{330F1197-D95D-4AEE-B87E-C76D00EF45E2}" srcOrd="0" destOrd="0" presId="urn:microsoft.com/office/officeart/2018/2/layout/IconVerticalSolidList"/>
    <dgm:cxn modelId="{08063CB9-A6F2-4CE3-8908-FEA39C09DF08}" type="presOf" srcId="{8CAD6D87-3DB8-4964-8EB3-19C039DDF485}" destId="{5340B7CF-32A6-4842-BA57-566E1201DB25}" srcOrd="0" destOrd="2" presId="urn:microsoft.com/office/officeart/2018/2/layout/IconVerticalSolidList"/>
    <dgm:cxn modelId="{1B885CBD-62BF-4636-B795-4B491DD78B3E}" type="presOf" srcId="{5C3ED8BC-58C9-4C77-814C-54DCC22F9E7C}" destId="{4B8CCFBE-CCDF-4A23-B1BE-64E622E7F45E}" srcOrd="0" destOrd="0" presId="urn:microsoft.com/office/officeart/2018/2/layout/IconVerticalSolidList"/>
    <dgm:cxn modelId="{84715FBE-1BA1-4AA7-BFE7-E3E174CED68A}" type="presOf" srcId="{B98B308B-0ECC-4D63-AD9C-B551D9D75F84}" destId="{5340B7CF-32A6-4842-BA57-566E1201DB25}" srcOrd="0" destOrd="0" presId="urn:microsoft.com/office/officeart/2018/2/layout/IconVerticalSolidList"/>
    <dgm:cxn modelId="{22C13DC3-AE03-460D-8F8F-B68878AD4A78}" srcId="{D2CD80FB-4CE8-48C9-8575-C2C815123550}" destId="{056522E0-8A4B-47AF-9AD4-1B718454A633}" srcOrd="2" destOrd="0" parTransId="{0E49F44F-DEEF-412F-B817-8AAD8B8646E2}" sibTransId="{71AC526E-D8A3-4D5F-855F-703A35B66D05}"/>
    <dgm:cxn modelId="{0C7590D8-D245-4568-8B39-47F377B7D0E4}" srcId="{54213F56-95F5-4045-B318-7F6AC88779D1}" destId="{8CBF1ADE-4677-4EE4-9195-0248E575590B}" srcOrd="0" destOrd="0" parTransId="{B6E08A09-ACFD-41E0-8AD2-687FB4883FE1}" sibTransId="{777A25E1-1EFD-4E7F-A5CC-C7D567FD1C75}"/>
    <dgm:cxn modelId="{1F39DAF5-2004-4536-A460-66FA1CECEB1D}" type="presOf" srcId="{5C76D126-6E80-4FC7-83E7-6A8ABE749982}" destId="{C5F20442-E66A-4048-8450-E73D0963020A}" srcOrd="0" destOrd="0" presId="urn:microsoft.com/office/officeart/2018/2/layout/IconVerticalSolidList"/>
    <dgm:cxn modelId="{BD8F7EFA-4FF8-41F0-BA81-8C856610A640}" type="presParOf" srcId="{1D618901-B6A7-4AB7-9B8F-4FEA0B9AD17B}" destId="{105B6608-AB0A-4333-B8D9-0FD4B9BF0B34}" srcOrd="0" destOrd="0" presId="urn:microsoft.com/office/officeart/2018/2/layout/IconVerticalSolidList"/>
    <dgm:cxn modelId="{32CBC1C5-0A4E-4766-B8C3-88BC0EDE69C6}" type="presParOf" srcId="{105B6608-AB0A-4333-B8D9-0FD4B9BF0B34}" destId="{D53A0509-1981-48BE-8071-F31F2FEAFF70}" srcOrd="0" destOrd="0" presId="urn:microsoft.com/office/officeart/2018/2/layout/IconVerticalSolidList"/>
    <dgm:cxn modelId="{6065C5F8-268D-49BB-A797-D1258949C494}" type="presParOf" srcId="{105B6608-AB0A-4333-B8D9-0FD4B9BF0B34}" destId="{2923D505-F1B9-4AF0-8DCE-5F33AAE82531}" srcOrd="1" destOrd="0" presId="urn:microsoft.com/office/officeart/2018/2/layout/IconVerticalSolidList"/>
    <dgm:cxn modelId="{888BEC59-B989-4605-A605-5B88C17512B9}" type="presParOf" srcId="{105B6608-AB0A-4333-B8D9-0FD4B9BF0B34}" destId="{6CA3AECC-93FB-4EC1-81DE-8DFEBE121BF1}" srcOrd="2" destOrd="0" presId="urn:microsoft.com/office/officeart/2018/2/layout/IconVerticalSolidList"/>
    <dgm:cxn modelId="{E0040D42-FC7C-419F-B606-9E5F9AAB4B0A}" type="presParOf" srcId="{105B6608-AB0A-4333-B8D9-0FD4B9BF0B34}" destId="{330F1197-D95D-4AEE-B87E-C76D00EF45E2}" srcOrd="3" destOrd="0" presId="urn:microsoft.com/office/officeart/2018/2/layout/IconVerticalSolidList"/>
    <dgm:cxn modelId="{8577F8E0-8E34-4EA3-8F81-E2443F772183}" type="presParOf" srcId="{105B6608-AB0A-4333-B8D9-0FD4B9BF0B34}" destId="{5BF184BD-3D52-46D8-9269-3065F1B0A2C1}" srcOrd="4" destOrd="0" presId="urn:microsoft.com/office/officeart/2018/2/layout/IconVerticalSolidList"/>
    <dgm:cxn modelId="{A854BE40-4B94-43F1-A534-E35C9B2F9ABA}" type="presParOf" srcId="{1D618901-B6A7-4AB7-9B8F-4FEA0B9AD17B}" destId="{5468E448-75E7-4696-AD0E-D4DBEDF4F8E0}" srcOrd="1" destOrd="0" presId="urn:microsoft.com/office/officeart/2018/2/layout/IconVerticalSolidList"/>
    <dgm:cxn modelId="{BAB2CD5B-DF5B-4199-8FAB-4A189F86F73B}" type="presParOf" srcId="{1D618901-B6A7-4AB7-9B8F-4FEA0B9AD17B}" destId="{5323C3F2-31D4-4761-BCA4-42748C018329}" srcOrd="2" destOrd="0" presId="urn:microsoft.com/office/officeart/2018/2/layout/IconVerticalSolidList"/>
    <dgm:cxn modelId="{F87A8B6D-CAB5-4D5C-AC22-589E97919667}" type="presParOf" srcId="{5323C3F2-31D4-4761-BCA4-42748C018329}" destId="{D26F5D94-BDFA-4B2F-A265-14B7F478B3B6}" srcOrd="0" destOrd="0" presId="urn:microsoft.com/office/officeart/2018/2/layout/IconVerticalSolidList"/>
    <dgm:cxn modelId="{42282C78-0776-4719-B8B8-458CBDC7A811}" type="presParOf" srcId="{5323C3F2-31D4-4761-BCA4-42748C018329}" destId="{E34E4B4C-0C04-4E9F-9E9E-4959F8A212D9}" srcOrd="1" destOrd="0" presId="urn:microsoft.com/office/officeart/2018/2/layout/IconVerticalSolidList"/>
    <dgm:cxn modelId="{B26A126C-3882-488D-A21F-81ECFE5B44AB}" type="presParOf" srcId="{5323C3F2-31D4-4761-BCA4-42748C018329}" destId="{E8D92B3B-77EE-4029-A1C4-2D7A190B4962}" srcOrd="2" destOrd="0" presId="urn:microsoft.com/office/officeart/2018/2/layout/IconVerticalSolidList"/>
    <dgm:cxn modelId="{B948EC34-2805-4B1E-8F29-B5F72F631599}" type="presParOf" srcId="{5323C3F2-31D4-4761-BCA4-42748C018329}" destId="{4B8CCFBE-CCDF-4A23-B1BE-64E622E7F45E}" srcOrd="3" destOrd="0" presId="urn:microsoft.com/office/officeart/2018/2/layout/IconVerticalSolidList"/>
    <dgm:cxn modelId="{96A08FE5-C576-4BAB-B229-D3540891D646}" type="presParOf" srcId="{5323C3F2-31D4-4761-BCA4-42748C018329}" destId="{680078B6-4354-443B-8E5C-206EF648542F}" srcOrd="4" destOrd="0" presId="urn:microsoft.com/office/officeart/2018/2/layout/IconVerticalSolidList"/>
    <dgm:cxn modelId="{6104423B-4E35-4BF7-BF8F-7EC5C712E79C}" type="presParOf" srcId="{1D618901-B6A7-4AB7-9B8F-4FEA0B9AD17B}" destId="{E85B4478-676B-4355-BA5B-ECFCBA5F661D}" srcOrd="3" destOrd="0" presId="urn:microsoft.com/office/officeart/2018/2/layout/IconVerticalSolidList"/>
    <dgm:cxn modelId="{7BA1C712-E27A-4A6B-B4C1-840FD30B9C26}" type="presParOf" srcId="{1D618901-B6A7-4AB7-9B8F-4FEA0B9AD17B}" destId="{CB94A47D-795C-4125-BE84-A23A2032DC68}" srcOrd="4" destOrd="0" presId="urn:microsoft.com/office/officeart/2018/2/layout/IconVerticalSolidList"/>
    <dgm:cxn modelId="{4FCD51B0-9D85-4813-A58D-4CB53ABFAA1D}" type="presParOf" srcId="{CB94A47D-795C-4125-BE84-A23A2032DC68}" destId="{91BE9124-CAB2-43D3-9927-298C29FF93FA}" srcOrd="0" destOrd="0" presId="urn:microsoft.com/office/officeart/2018/2/layout/IconVerticalSolidList"/>
    <dgm:cxn modelId="{10DEDDB0-DE95-46E2-B768-4D3C2644E0CB}" type="presParOf" srcId="{CB94A47D-795C-4125-BE84-A23A2032DC68}" destId="{BA456F36-466B-4598-8B08-FFC5A98EE478}" srcOrd="1" destOrd="0" presId="urn:microsoft.com/office/officeart/2018/2/layout/IconVerticalSolidList"/>
    <dgm:cxn modelId="{7EA2AB60-F274-451E-91E9-81FC12799742}" type="presParOf" srcId="{CB94A47D-795C-4125-BE84-A23A2032DC68}" destId="{A79AD602-DF36-4E4A-84A3-8DC8EC738DB4}" srcOrd="2" destOrd="0" presId="urn:microsoft.com/office/officeart/2018/2/layout/IconVerticalSolidList"/>
    <dgm:cxn modelId="{88AE2949-FDAB-4322-8E21-7628069D3095}" type="presParOf" srcId="{CB94A47D-795C-4125-BE84-A23A2032DC68}" destId="{AE6E9E5C-3D32-44B5-8742-AA1D5D8BFC70}" srcOrd="3" destOrd="0" presId="urn:microsoft.com/office/officeart/2018/2/layout/IconVerticalSolidList"/>
    <dgm:cxn modelId="{893DA653-428A-402A-B30E-9DE75A819C1A}" type="presParOf" srcId="{CB94A47D-795C-4125-BE84-A23A2032DC68}" destId="{5340B7CF-32A6-4842-BA57-566E1201DB25}" srcOrd="4" destOrd="0" presId="urn:microsoft.com/office/officeart/2018/2/layout/IconVerticalSolidList"/>
    <dgm:cxn modelId="{A95114D3-1211-404F-A20A-61ACB57C01EF}" type="presParOf" srcId="{1D618901-B6A7-4AB7-9B8F-4FEA0B9AD17B}" destId="{E7383E93-FCF7-4C04-B13A-DA6F016BDF08}" srcOrd="5" destOrd="0" presId="urn:microsoft.com/office/officeart/2018/2/layout/IconVerticalSolidList"/>
    <dgm:cxn modelId="{4056E0D1-C387-450B-A82C-63CE0933805E}" type="presParOf" srcId="{1D618901-B6A7-4AB7-9B8F-4FEA0B9AD17B}" destId="{45EBAFAB-CA80-4557-9F54-1D26A15FB839}" srcOrd="6" destOrd="0" presId="urn:microsoft.com/office/officeart/2018/2/layout/IconVerticalSolidList"/>
    <dgm:cxn modelId="{3FCAF19D-0F22-4180-81B7-91F8DC6F5BAD}" type="presParOf" srcId="{45EBAFAB-CA80-4557-9F54-1D26A15FB839}" destId="{70235E75-8D5B-45CA-B6D4-FCEBE59C604B}" srcOrd="0" destOrd="0" presId="urn:microsoft.com/office/officeart/2018/2/layout/IconVerticalSolidList"/>
    <dgm:cxn modelId="{6F669859-B135-444B-B5F0-054870B78C5E}" type="presParOf" srcId="{45EBAFAB-CA80-4557-9F54-1D26A15FB839}" destId="{74CEF77E-F0AF-4146-B671-A8FF25E5B4AC}" srcOrd="1" destOrd="0" presId="urn:microsoft.com/office/officeart/2018/2/layout/IconVerticalSolidList"/>
    <dgm:cxn modelId="{17C138F4-3905-4922-A44D-A3D7A0EC0656}" type="presParOf" srcId="{45EBAFAB-CA80-4557-9F54-1D26A15FB839}" destId="{AC32379C-8B36-4ECE-91EA-22DDE997DAB6}" srcOrd="2" destOrd="0" presId="urn:microsoft.com/office/officeart/2018/2/layout/IconVerticalSolidList"/>
    <dgm:cxn modelId="{268F3FDA-B7EA-4DD3-B7B1-B3C33132E4AC}" type="presParOf" srcId="{45EBAFAB-CA80-4557-9F54-1D26A15FB839}" destId="{C5F20442-E66A-4048-8450-E73D0963020A}" srcOrd="3" destOrd="0" presId="urn:microsoft.com/office/officeart/2018/2/layout/IconVerticalSolidList"/>
    <dgm:cxn modelId="{9F07F313-6D17-4FB2-97F5-647B51322826}" type="presParOf" srcId="{45EBAFAB-CA80-4557-9F54-1D26A15FB839}" destId="{409146BD-9ABF-4EF5-A4D0-03CCC912468D}"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78B69F-66B5-482B-B42F-820AE37BFDAA}"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DC669441-B421-4DC3-9F9A-6A3F8226B0D7}">
      <dgm:prSet/>
      <dgm:spPr>
        <a:solidFill>
          <a:schemeClr val="tx1">
            <a:lumMod val="75000"/>
            <a:lumOff val="25000"/>
          </a:schemeClr>
        </a:solidFill>
      </dgm:spPr>
      <dgm:t>
        <a:bodyPr/>
        <a:lstStyle/>
        <a:p>
          <a:r>
            <a:rPr lang="en-US">
              <a:latin typeface="Calibri" panose="020F0502020204030204" pitchFamily="34" charset="0"/>
              <a:cs typeface="Calibri" panose="020F0502020204030204" pitchFamily="34" charset="0"/>
            </a:rPr>
            <a:t>Surveillance</a:t>
          </a:r>
        </a:p>
      </dgm:t>
    </dgm:pt>
    <dgm:pt modelId="{C858EE94-9CE2-43AB-9CB0-5365BFB3CF4A}" type="parTrans" cxnId="{0A127CC2-DBB9-4D94-9F14-86EFAD38ACB6}">
      <dgm:prSet/>
      <dgm:spPr/>
      <dgm:t>
        <a:bodyPr/>
        <a:lstStyle/>
        <a:p>
          <a:endParaRPr lang="en-US">
            <a:latin typeface="Calibri" panose="020F0502020204030204" pitchFamily="34" charset="0"/>
            <a:cs typeface="Calibri" panose="020F0502020204030204" pitchFamily="34" charset="0"/>
          </a:endParaRPr>
        </a:p>
      </dgm:t>
    </dgm:pt>
    <dgm:pt modelId="{6C3D499D-91E9-4D1A-8829-1DFB5459BAB7}" type="sibTrans" cxnId="{0A127CC2-DBB9-4D94-9F14-86EFAD38ACB6}">
      <dgm:prSet/>
      <dgm:spPr/>
      <dgm:t>
        <a:bodyPr/>
        <a:lstStyle/>
        <a:p>
          <a:endParaRPr lang="en-US">
            <a:latin typeface="Calibri" panose="020F0502020204030204" pitchFamily="34" charset="0"/>
            <a:cs typeface="Calibri" panose="020F0502020204030204" pitchFamily="34" charset="0"/>
          </a:endParaRPr>
        </a:p>
      </dgm:t>
    </dgm:pt>
    <dgm:pt modelId="{816E2F15-EA72-427B-8B8E-273D6D4835CA}">
      <dgm:prSet/>
      <dgm:spPr>
        <a:ln>
          <a:solidFill>
            <a:schemeClr val="tx1">
              <a:lumMod val="75000"/>
              <a:lumOff val="25000"/>
            </a:schemeClr>
          </a:solidFill>
        </a:ln>
      </dgm:spPr>
      <dgm:t>
        <a:bodyPr/>
        <a:lstStyle/>
        <a:p>
          <a:r>
            <a:rPr lang="en-US" dirty="0">
              <a:latin typeface="Calibri" panose="020F0502020204030204" pitchFamily="34" charset="0"/>
              <a:cs typeface="Calibri" panose="020F0502020204030204" pitchFamily="34" charset="0"/>
            </a:rPr>
            <a:t>Disaster Mortality Surveillance </a:t>
          </a:r>
        </a:p>
      </dgm:t>
    </dgm:pt>
    <dgm:pt modelId="{C53A899D-011A-4268-8C03-A342EFB83412}" type="parTrans" cxnId="{E5355887-0587-4425-95AB-8CEA79B11E93}">
      <dgm:prSet/>
      <dgm:spPr/>
      <dgm:t>
        <a:bodyPr/>
        <a:lstStyle/>
        <a:p>
          <a:endParaRPr lang="en-US">
            <a:latin typeface="Calibri" panose="020F0502020204030204" pitchFamily="34" charset="0"/>
            <a:cs typeface="Calibri" panose="020F0502020204030204" pitchFamily="34" charset="0"/>
          </a:endParaRPr>
        </a:p>
      </dgm:t>
    </dgm:pt>
    <dgm:pt modelId="{349E7EEA-D408-4870-B3C4-C3B62A58D111}" type="sibTrans" cxnId="{E5355887-0587-4425-95AB-8CEA79B11E93}">
      <dgm:prSet/>
      <dgm:spPr/>
      <dgm:t>
        <a:bodyPr/>
        <a:lstStyle/>
        <a:p>
          <a:endParaRPr lang="en-US">
            <a:latin typeface="Calibri" panose="020F0502020204030204" pitchFamily="34" charset="0"/>
            <a:cs typeface="Calibri" panose="020F0502020204030204" pitchFamily="34" charset="0"/>
          </a:endParaRPr>
        </a:p>
      </dgm:t>
    </dgm:pt>
    <dgm:pt modelId="{FED18DCE-643D-4CC9-A454-71E19D2AEFA3}">
      <dgm:prSet/>
      <dgm:spPr>
        <a:ln>
          <a:solidFill>
            <a:schemeClr val="tx1">
              <a:lumMod val="75000"/>
              <a:lumOff val="25000"/>
            </a:schemeClr>
          </a:solidFill>
        </a:ln>
      </dgm:spPr>
      <dgm:t>
        <a:bodyPr/>
        <a:lstStyle/>
        <a:p>
          <a:r>
            <a:rPr lang="en-US" dirty="0">
              <a:latin typeface="Calibri" panose="020F0502020204030204" pitchFamily="34" charset="0"/>
              <a:cs typeface="Calibri" panose="020F0502020204030204" pitchFamily="34" charset="0"/>
            </a:rPr>
            <a:t>Disaster Morbidity Surveillance</a:t>
          </a:r>
        </a:p>
      </dgm:t>
    </dgm:pt>
    <dgm:pt modelId="{DCB66F4D-91E7-4F25-A6A5-64625D7331CC}" type="parTrans" cxnId="{8D240F78-CE69-4B33-9DA8-4DB5AACBBB7E}">
      <dgm:prSet/>
      <dgm:spPr/>
      <dgm:t>
        <a:bodyPr/>
        <a:lstStyle/>
        <a:p>
          <a:endParaRPr lang="en-US">
            <a:latin typeface="Calibri" panose="020F0502020204030204" pitchFamily="34" charset="0"/>
            <a:cs typeface="Calibri" panose="020F0502020204030204" pitchFamily="34" charset="0"/>
          </a:endParaRPr>
        </a:p>
      </dgm:t>
    </dgm:pt>
    <dgm:pt modelId="{AE890E77-D5A7-408C-9143-C2DC5656848E}" type="sibTrans" cxnId="{8D240F78-CE69-4B33-9DA8-4DB5AACBBB7E}">
      <dgm:prSet/>
      <dgm:spPr/>
      <dgm:t>
        <a:bodyPr/>
        <a:lstStyle/>
        <a:p>
          <a:endParaRPr lang="en-US">
            <a:latin typeface="Calibri" panose="020F0502020204030204" pitchFamily="34" charset="0"/>
            <a:cs typeface="Calibri" panose="020F0502020204030204" pitchFamily="34" charset="0"/>
          </a:endParaRPr>
        </a:p>
      </dgm:t>
    </dgm:pt>
    <dgm:pt modelId="{F681EE5D-606C-4E45-8AF6-EA37DFDE3113}">
      <dgm:prSet/>
      <dgm:spPr>
        <a:ln>
          <a:solidFill>
            <a:schemeClr val="tx1">
              <a:lumMod val="75000"/>
              <a:lumOff val="25000"/>
            </a:schemeClr>
          </a:solidFill>
        </a:ln>
      </dgm:spPr>
      <dgm:t>
        <a:bodyPr/>
        <a:lstStyle/>
        <a:p>
          <a:r>
            <a:rPr lang="en-US" dirty="0">
              <a:latin typeface="Calibri" panose="020F0502020204030204" pitchFamily="34" charset="0"/>
              <a:cs typeface="Calibri" panose="020F0502020204030204" pitchFamily="34" charset="0"/>
            </a:rPr>
            <a:t>National Poison Data System (NPDS)</a:t>
          </a:r>
        </a:p>
      </dgm:t>
    </dgm:pt>
    <dgm:pt modelId="{08599B37-62BB-47EB-AE2B-9F0070ED85D6}" type="parTrans" cxnId="{B6EDD9F1-573C-4A8F-BB60-6AC4E0B1FB7A}">
      <dgm:prSet/>
      <dgm:spPr/>
      <dgm:t>
        <a:bodyPr/>
        <a:lstStyle/>
        <a:p>
          <a:endParaRPr lang="en-US">
            <a:latin typeface="Calibri" panose="020F0502020204030204" pitchFamily="34" charset="0"/>
            <a:cs typeface="Calibri" panose="020F0502020204030204" pitchFamily="34" charset="0"/>
          </a:endParaRPr>
        </a:p>
      </dgm:t>
    </dgm:pt>
    <dgm:pt modelId="{59B48DDA-F12A-4E62-A780-0CA9133C0677}" type="sibTrans" cxnId="{B6EDD9F1-573C-4A8F-BB60-6AC4E0B1FB7A}">
      <dgm:prSet/>
      <dgm:spPr/>
      <dgm:t>
        <a:bodyPr/>
        <a:lstStyle/>
        <a:p>
          <a:endParaRPr lang="en-US">
            <a:latin typeface="Calibri" panose="020F0502020204030204" pitchFamily="34" charset="0"/>
            <a:cs typeface="Calibri" panose="020F0502020204030204" pitchFamily="34" charset="0"/>
          </a:endParaRPr>
        </a:p>
      </dgm:t>
    </dgm:pt>
    <dgm:pt modelId="{81047C8B-39B0-4390-AFF9-1F1B92A7E036}">
      <dgm:prSet/>
      <dgm:spPr>
        <a:solidFill>
          <a:srgbClr val="005DAA"/>
        </a:solidFill>
      </dgm:spPr>
      <dgm:t>
        <a:bodyPr/>
        <a:lstStyle/>
        <a:p>
          <a:r>
            <a:rPr lang="en-US" dirty="0">
              <a:latin typeface="Calibri" panose="020F0502020204030204" pitchFamily="34" charset="0"/>
              <a:cs typeface="Calibri" panose="020F0502020204030204" pitchFamily="34" charset="0"/>
            </a:rPr>
            <a:t>Assessments</a:t>
          </a:r>
        </a:p>
      </dgm:t>
    </dgm:pt>
    <dgm:pt modelId="{B51798E2-22BD-46E1-A696-153BFCADA1F9}" type="parTrans" cxnId="{CABB2F39-5C97-475C-9DEC-CF79D446E203}">
      <dgm:prSet/>
      <dgm:spPr/>
      <dgm:t>
        <a:bodyPr/>
        <a:lstStyle/>
        <a:p>
          <a:endParaRPr lang="en-US">
            <a:latin typeface="Calibri" panose="020F0502020204030204" pitchFamily="34" charset="0"/>
            <a:cs typeface="Calibri" panose="020F0502020204030204" pitchFamily="34" charset="0"/>
          </a:endParaRPr>
        </a:p>
      </dgm:t>
    </dgm:pt>
    <dgm:pt modelId="{C831F498-A54E-4731-A5EC-9F3B45ECC33F}" type="sibTrans" cxnId="{CABB2F39-5C97-475C-9DEC-CF79D446E203}">
      <dgm:prSet/>
      <dgm:spPr/>
      <dgm:t>
        <a:bodyPr/>
        <a:lstStyle/>
        <a:p>
          <a:endParaRPr lang="en-US">
            <a:latin typeface="Calibri" panose="020F0502020204030204" pitchFamily="34" charset="0"/>
            <a:cs typeface="Calibri" panose="020F0502020204030204" pitchFamily="34" charset="0"/>
          </a:endParaRPr>
        </a:p>
      </dgm:t>
    </dgm:pt>
    <dgm:pt modelId="{E9634BCE-A6C0-4323-BF6F-3B701E0DB6BE}">
      <dgm:prSet/>
      <dgm:spPr>
        <a:ln>
          <a:solidFill>
            <a:schemeClr val="tx1">
              <a:lumMod val="75000"/>
              <a:lumOff val="25000"/>
            </a:schemeClr>
          </a:solidFill>
        </a:ln>
      </dgm:spPr>
      <dgm:t>
        <a:bodyPr/>
        <a:lstStyle/>
        <a:p>
          <a:r>
            <a:rPr lang="en-US" b="1" dirty="0">
              <a:solidFill>
                <a:srgbClr val="005DAA"/>
              </a:solidFill>
              <a:latin typeface="Calibri" panose="020F0502020204030204" pitchFamily="34" charset="0"/>
              <a:cs typeface="Calibri" panose="020F0502020204030204" pitchFamily="34" charset="0"/>
            </a:rPr>
            <a:t>Community Assessment for Public Health Emergency Response (CASPER)</a:t>
          </a:r>
        </a:p>
      </dgm:t>
    </dgm:pt>
    <dgm:pt modelId="{A5123A5B-32CE-40DF-A441-A832B0B50107}" type="parTrans" cxnId="{D160018A-6F3E-49EE-9B31-1ED87A24A8CA}">
      <dgm:prSet/>
      <dgm:spPr/>
      <dgm:t>
        <a:bodyPr/>
        <a:lstStyle/>
        <a:p>
          <a:endParaRPr lang="en-US">
            <a:latin typeface="Calibri" panose="020F0502020204030204" pitchFamily="34" charset="0"/>
            <a:cs typeface="Calibri" panose="020F0502020204030204" pitchFamily="34" charset="0"/>
          </a:endParaRPr>
        </a:p>
      </dgm:t>
    </dgm:pt>
    <dgm:pt modelId="{E8916E45-8C93-4D3C-8592-3FBA14A56D04}" type="sibTrans" cxnId="{D160018A-6F3E-49EE-9B31-1ED87A24A8CA}">
      <dgm:prSet/>
      <dgm:spPr/>
      <dgm:t>
        <a:bodyPr/>
        <a:lstStyle/>
        <a:p>
          <a:endParaRPr lang="en-US">
            <a:latin typeface="Calibri" panose="020F0502020204030204" pitchFamily="34" charset="0"/>
            <a:cs typeface="Calibri" panose="020F0502020204030204" pitchFamily="34" charset="0"/>
          </a:endParaRPr>
        </a:p>
      </dgm:t>
    </dgm:pt>
    <dgm:pt modelId="{F80FA52C-DFD7-4342-AE71-A36FD7C7FF15}">
      <dgm:prSet/>
      <dgm:spPr>
        <a:solidFill>
          <a:schemeClr val="tx1">
            <a:lumMod val="75000"/>
            <a:lumOff val="25000"/>
          </a:schemeClr>
        </a:solidFill>
      </dgm:spPr>
      <dgm:t>
        <a:bodyPr/>
        <a:lstStyle/>
        <a:p>
          <a:r>
            <a:rPr lang="en-US">
              <a:latin typeface="Calibri" panose="020F0502020204030204" pitchFamily="34" charset="0"/>
              <a:cs typeface="Calibri" panose="020F0502020204030204" pitchFamily="34" charset="0"/>
            </a:rPr>
            <a:t>Research</a:t>
          </a:r>
        </a:p>
      </dgm:t>
    </dgm:pt>
    <dgm:pt modelId="{587DAFA3-2372-4E19-8319-563CF4104D82}" type="parTrans" cxnId="{93F2AFF6-BF53-4F11-9D3C-C277F4C36F56}">
      <dgm:prSet/>
      <dgm:spPr/>
      <dgm:t>
        <a:bodyPr/>
        <a:lstStyle/>
        <a:p>
          <a:endParaRPr lang="en-US">
            <a:latin typeface="Calibri" panose="020F0502020204030204" pitchFamily="34" charset="0"/>
            <a:cs typeface="Calibri" panose="020F0502020204030204" pitchFamily="34" charset="0"/>
          </a:endParaRPr>
        </a:p>
      </dgm:t>
    </dgm:pt>
    <dgm:pt modelId="{C6F40B42-BF01-4942-8475-049EE48B8562}" type="sibTrans" cxnId="{93F2AFF6-BF53-4F11-9D3C-C277F4C36F56}">
      <dgm:prSet/>
      <dgm:spPr/>
      <dgm:t>
        <a:bodyPr/>
        <a:lstStyle/>
        <a:p>
          <a:endParaRPr lang="en-US">
            <a:latin typeface="Calibri" panose="020F0502020204030204" pitchFamily="34" charset="0"/>
            <a:cs typeface="Calibri" panose="020F0502020204030204" pitchFamily="34" charset="0"/>
          </a:endParaRPr>
        </a:p>
      </dgm:t>
    </dgm:pt>
    <dgm:pt modelId="{A700FE85-3BB2-4A48-9771-8639C874FFD2}">
      <dgm:prSet/>
      <dgm:spPr>
        <a:ln>
          <a:solidFill>
            <a:schemeClr val="tx1">
              <a:lumMod val="75000"/>
              <a:lumOff val="25000"/>
            </a:schemeClr>
          </a:solidFill>
        </a:ln>
      </dgm:spPr>
      <dgm:t>
        <a:bodyPr/>
        <a:lstStyle/>
        <a:p>
          <a:r>
            <a:rPr lang="en-US">
              <a:latin typeface="Calibri" panose="020F0502020204030204" pitchFamily="34" charset="0"/>
              <a:cs typeface="Calibri" panose="020F0502020204030204" pitchFamily="34" charset="0"/>
            </a:rPr>
            <a:t>Epidemiologic studies</a:t>
          </a:r>
        </a:p>
      </dgm:t>
    </dgm:pt>
    <dgm:pt modelId="{CB438547-ED72-4812-8183-00C6C3B4C734}" type="parTrans" cxnId="{E055B329-ABFE-473F-AEB5-EFD0E2B20F05}">
      <dgm:prSet/>
      <dgm:spPr/>
      <dgm:t>
        <a:bodyPr/>
        <a:lstStyle/>
        <a:p>
          <a:endParaRPr lang="en-US">
            <a:latin typeface="Calibri" panose="020F0502020204030204" pitchFamily="34" charset="0"/>
            <a:cs typeface="Calibri" panose="020F0502020204030204" pitchFamily="34" charset="0"/>
          </a:endParaRPr>
        </a:p>
      </dgm:t>
    </dgm:pt>
    <dgm:pt modelId="{6EC640BB-4EFF-44DD-BE0B-C92765512613}" type="sibTrans" cxnId="{E055B329-ABFE-473F-AEB5-EFD0E2B20F05}">
      <dgm:prSet/>
      <dgm:spPr/>
      <dgm:t>
        <a:bodyPr/>
        <a:lstStyle/>
        <a:p>
          <a:endParaRPr lang="en-US">
            <a:latin typeface="Calibri" panose="020F0502020204030204" pitchFamily="34" charset="0"/>
            <a:cs typeface="Calibri" panose="020F0502020204030204" pitchFamily="34" charset="0"/>
          </a:endParaRPr>
        </a:p>
      </dgm:t>
    </dgm:pt>
    <dgm:pt modelId="{C2717B47-14CC-4FD7-8662-47947D973AB1}">
      <dgm:prSet/>
      <dgm:spPr>
        <a:ln>
          <a:solidFill>
            <a:schemeClr val="tx1">
              <a:lumMod val="75000"/>
              <a:lumOff val="25000"/>
            </a:schemeClr>
          </a:solidFill>
        </a:ln>
      </dgm:spPr>
      <dgm:t>
        <a:bodyPr/>
        <a:lstStyle/>
        <a:p>
          <a:r>
            <a:rPr lang="en-US">
              <a:latin typeface="Calibri" panose="020F0502020204030204" pitchFamily="34" charset="0"/>
              <a:cs typeface="Calibri" panose="020F0502020204030204" pitchFamily="34" charset="0"/>
            </a:rPr>
            <a:t>Evaluation studies</a:t>
          </a:r>
        </a:p>
      </dgm:t>
    </dgm:pt>
    <dgm:pt modelId="{F71E8EFE-FA4E-4224-9C01-62530DA76CBE}" type="parTrans" cxnId="{2481C46A-42EB-495A-9DC1-66EFF035E0A4}">
      <dgm:prSet/>
      <dgm:spPr/>
      <dgm:t>
        <a:bodyPr/>
        <a:lstStyle/>
        <a:p>
          <a:endParaRPr lang="en-US">
            <a:latin typeface="Calibri" panose="020F0502020204030204" pitchFamily="34" charset="0"/>
            <a:cs typeface="Calibri" panose="020F0502020204030204" pitchFamily="34" charset="0"/>
          </a:endParaRPr>
        </a:p>
      </dgm:t>
    </dgm:pt>
    <dgm:pt modelId="{40173204-5B61-400D-89B3-EE688C6706A3}" type="sibTrans" cxnId="{2481C46A-42EB-495A-9DC1-66EFF035E0A4}">
      <dgm:prSet/>
      <dgm:spPr/>
      <dgm:t>
        <a:bodyPr/>
        <a:lstStyle/>
        <a:p>
          <a:endParaRPr lang="en-US">
            <a:latin typeface="Calibri" panose="020F0502020204030204" pitchFamily="34" charset="0"/>
            <a:cs typeface="Calibri" panose="020F0502020204030204" pitchFamily="34" charset="0"/>
          </a:endParaRPr>
        </a:p>
      </dgm:t>
    </dgm:pt>
    <dgm:pt modelId="{5FB0E750-CAF9-4421-804A-551352630BEF}">
      <dgm:prSet/>
      <dgm:spPr>
        <a:solidFill>
          <a:schemeClr val="tx1">
            <a:lumMod val="75000"/>
            <a:lumOff val="25000"/>
          </a:schemeClr>
        </a:solidFill>
      </dgm:spPr>
      <dgm:t>
        <a:bodyPr/>
        <a:lstStyle/>
        <a:p>
          <a:r>
            <a:rPr lang="en-US">
              <a:latin typeface="Calibri" panose="020F0502020204030204" pitchFamily="34" charset="0"/>
              <a:cs typeface="Calibri" panose="020F0502020204030204" pitchFamily="34" charset="0"/>
            </a:rPr>
            <a:t>Trainings</a:t>
          </a:r>
        </a:p>
      </dgm:t>
    </dgm:pt>
    <dgm:pt modelId="{F1FAFDDE-AE22-49F8-B599-5C109CE4F100}" type="parTrans" cxnId="{72177A42-1A71-4238-834C-7050A01D91CD}">
      <dgm:prSet/>
      <dgm:spPr/>
      <dgm:t>
        <a:bodyPr/>
        <a:lstStyle/>
        <a:p>
          <a:endParaRPr lang="en-US">
            <a:latin typeface="Calibri" panose="020F0502020204030204" pitchFamily="34" charset="0"/>
            <a:cs typeface="Calibri" panose="020F0502020204030204" pitchFamily="34" charset="0"/>
          </a:endParaRPr>
        </a:p>
      </dgm:t>
    </dgm:pt>
    <dgm:pt modelId="{00ED5790-40AA-45CC-8A4D-6BC6DD1600FD}" type="sibTrans" cxnId="{72177A42-1A71-4238-834C-7050A01D91CD}">
      <dgm:prSet/>
      <dgm:spPr/>
      <dgm:t>
        <a:bodyPr/>
        <a:lstStyle/>
        <a:p>
          <a:endParaRPr lang="en-US">
            <a:latin typeface="Calibri" panose="020F0502020204030204" pitchFamily="34" charset="0"/>
            <a:cs typeface="Calibri" panose="020F0502020204030204" pitchFamily="34" charset="0"/>
          </a:endParaRPr>
        </a:p>
      </dgm:t>
    </dgm:pt>
    <dgm:pt modelId="{3AA67A33-F677-4228-B3C5-2623C26FCA0E}">
      <dgm:prSet phldrT="[Text]"/>
      <dgm:spPr>
        <a:ln>
          <a:solidFill>
            <a:schemeClr val="tx1">
              <a:lumMod val="75000"/>
              <a:lumOff val="25000"/>
            </a:schemeClr>
          </a:solidFill>
        </a:ln>
      </dgm:spPr>
      <dgm:t>
        <a:bodyPr/>
        <a:lstStyle/>
        <a:p>
          <a:r>
            <a:rPr lang="en-US" dirty="0">
              <a:latin typeface="Calibri" panose="020F0502020204030204" pitchFamily="34" charset="0"/>
              <a:cs typeface="Calibri" panose="020F0502020204030204" pitchFamily="34" charset="0"/>
            </a:rPr>
            <a:t>Needs assessments</a:t>
          </a:r>
        </a:p>
      </dgm:t>
    </dgm:pt>
    <dgm:pt modelId="{C832920A-535C-4BEC-8E59-0FD3B258494B}" type="parTrans" cxnId="{34CC4EF3-C819-43EF-A567-38A2BC80583B}">
      <dgm:prSet/>
      <dgm:spPr/>
      <dgm:t>
        <a:bodyPr/>
        <a:lstStyle/>
        <a:p>
          <a:endParaRPr lang="en-US">
            <a:latin typeface="Calibri" panose="020F0502020204030204" pitchFamily="34" charset="0"/>
            <a:cs typeface="Calibri" panose="020F0502020204030204" pitchFamily="34" charset="0"/>
          </a:endParaRPr>
        </a:p>
      </dgm:t>
    </dgm:pt>
    <dgm:pt modelId="{38454094-C8BB-49C8-8BC5-3FC9A3F30D78}" type="sibTrans" cxnId="{34CC4EF3-C819-43EF-A567-38A2BC80583B}">
      <dgm:prSet/>
      <dgm:spPr/>
      <dgm:t>
        <a:bodyPr/>
        <a:lstStyle/>
        <a:p>
          <a:endParaRPr lang="en-US">
            <a:latin typeface="Calibri" panose="020F0502020204030204" pitchFamily="34" charset="0"/>
            <a:cs typeface="Calibri" panose="020F0502020204030204" pitchFamily="34" charset="0"/>
          </a:endParaRPr>
        </a:p>
      </dgm:t>
    </dgm:pt>
    <dgm:pt modelId="{B26187C9-C21D-4F29-BD83-D2B8FD669056}" type="pres">
      <dgm:prSet presAssocID="{6278B69F-66B5-482B-B42F-820AE37BFDAA}" presName="linear" presStyleCnt="0">
        <dgm:presLayoutVars>
          <dgm:dir/>
          <dgm:animLvl val="lvl"/>
          <dgm:resizeHandles val="exact"/>
        </dgm:presLayoutVars>
      </dgm:prSet>
      <dgm:spPr/>
    </dgm:pt>
    <dgm:pt modelId="{1800CD14-497A-4164-B1AC-D37AA1B7697A}" type="pres">
      <dgm:prSet presAssocID="{DC669441-B421-4DC3-9F9A-6A3F8226B0D7}" presName="parentLin" presStyleCnt="0"/>
      <dgm:spPr/>
    </dgm:pt>
    <dgm:pt modelId="{738BAF11-A3B2-4C9E-8BF5-4888C2024802}" type="pres">
      <dgm:prSet presAssocID="{DC669441-B421-4DC3-9F9A-6A3F8226B0D7}" presName="parentLeftMargin" presStyleLbl="node1" presStyleIdx="0" presStyleCnt="4"/>
      <dgm:spPr/>
    </dgm:pt>
    <dgm:pt modelId="{325EAE45-DE4B-4889-ACE8-C28039F440DE}" type="pres">
      <dgm:prSet presAssocID="{DC669441-B421-4DC3-9F9A-6A3F8226B0D7}" presName="parentText" presStyleLbl="node1" presStyleIdx="0" presStyleCnt="4">
        <dgm:presLayoutVars>
          <dgm:chMax val="0"/>
          <dgm:bulletEnabled val="1"/>
        </dgm:presLayoutVars>
      </dgm:prSet>
      <dgm:spPr/>
    </dgm:pt>
    <dgm:pt modelId="{605CE256-48CE-4596-A13F-2682914D3438}" type="pres">
      <dgm:prSet presAssocID="{DC669441-B421-4DC3-9F9A-6A3F8226B0D7}" presName="negativeSpace" presStyleCnt="0"/>
      <dgm:spPr/>
    </dgm:pt>
    <dgm:pt modelId="{DB18C252-D454-47BE-9789-74067CB77CDA}" type="pres">
      <dgm:prSet presAssocID="{DC669441-B421-4DC3-9F9A-6A3F8226B0D7}" presName="childText" presStyleLbl="conFgAcc1" presStyleIdx="0" presStyleCnt="4">
        <dgm:presLayoutVars>
          <dgm:bulletEnabled val="1"/>
        </dgm:presLayoutVars>
      </dgm:prSet>
      <dgm:spPr/>
    </dgm:pt>
    <dgm:pt modelId="{85E82061-FA29-4DE0-B4CC-CA5909B6CDEA}" type="pres">
      <dgm:prSet presAssocID="{6C3D499D-91E9-4D1A-8829-1DFB5459BAB7}" presName="spaceBetweenRectangles" presStyleCnt="0"/>
      <dgm:spPr/>
    </dgm:pt>
    <dgm:pt modelId="{0BE48ADC-EFAF-4646-8222-6C445D7CA373}" type="pres">
      <dgm:prSet presAssocID="{81047C8B-39B0-4390-AFF9-1F1B92A7E036}" presName="parentLin" presStyleCnt="0"/>
      <dgm:spPr/>
    </dgm:pt>
    <dgm:pt modelId="{DB1359ED-7503-4B7D-8D21-B122BE874E22}" type="pres">
      <dgm:prSet presAssocID="{81047C8B-39B0-4390-AFF9-1F1B92A7E036}" presName="parentLeftMargin" presStyleLbl="node1" presStyleIdx="0" presStyleCnt="4"/>
      <dgm:spPr/>
    </dgm:pt>
    <dgm:pt modelId="{72E012D9-0EEB-4FBA-9E77-8C8EA36A3DAB}" type="pres">
      <dgm:prSet presAssocID="{81047C8B-39B0-4390-AFF9-1F1B92A7E036}" presName="parentText" presStyleLbl="node1" presStyleIdx="1" presStyleCnt="4">
        <dgm:presLayoutVars>
          <dgm:chMax val="0"/>
          <dgm:bulletEnabled val="1"/>
        </dgm:presLayoutVars>
      </dgm:prSet>
      <dgm:spPr/>
    </dgm:pt>
    <dgm:pt modelId="{FEFCED36-8F96-41FF-AE04-8354925655CC}" type="pres">
      <dgm:prSet presAssocID="{81047C8B-39B0-4390-AFF9-1F1B92A7E036}" presName="negativeSpace" presStyleCnt="0"/>
      <dgm:spPr/>
    </dgm:pt>
    <dgm:pt modelId="{2DDBF416-B2F6-498D-A3E8-A0FC99A91B0D}" type="pres">
      <dgm:prSet presAssocID="{81047C8B-39B0-4390-AFF9-1F1B92A7E036}" presName="childText" presStyleLbl="conFgAcc1" presStyleIdx="1" presStyleCnt="4">
        <dgm:presLayoutVars>
          <dgm:bulletEnabled val="1"/>
        </dgm:presLayoutVars>
      </dgm:prSet>
      <dgm:spPr/>
    </dgm:pt>
    <dgm:pt modelId="{68E91FD7-ADE0-4E10-9BD0-5E4C6174B27D}" type="pres">
      <dgm:prSet presAssocID="{C831F498-A54E-4731-A5EC-9F3B45ECC33F}" presName="spaceBetweenRectangles" presStyleCnt="0"/>
      <dgm:spPr/>
    </dgm:pt>
    <dgm:pt modelId="{9A6A164E-B9FE-4DA8-B07C-F5CC4834BF91}" type="pres">
      <dgm:prSet presAssocID="{F80FA52C-DFD7-4342-AE71-A36FD7C7FF15}" presName="parentLin" presStyleCnt="0"/>
      <dgm:spPr/>
    </dgm:pt>
    <dgm:pt modelId="{7D169B53-1DB6-44C3-BA60-2091E6F88E53}" type="pres">
      <dgm:prSet presAssocID="{F80FA52C-DFD7-4342-AE71-A36FD7C7FF15}" presName="parentLeftMargin" presStyleLbl="node1" presStyleIdx="1" presStyleCnt="4"/>
      <dgm:spPr/>
    </dgm:pt>
    <dgm:pt modelId="{B7A1C752-8553-49C9-9F4B-34BE46013204}" type="pres">
      <dgm:prSet presAssocID="{F80FA52C-DFD7-4342-AE71-A36FD7C7FF15}" presName="parentText" presStyleLbl="node1" presStyleIdx="2" presStyleCnt="4">
        <dgm:presLayoutVars>
          <dgm:chMax val="0"/>
          <dgm:bulletEnabled val="1"/>
        </dgm:presLayoutVars>
      </dgm:prSet>
      <dgm:spPr/>
    </dgm:pt>
    <dgm:pt modelId="{8D6A6DA9-0852-42DD-A4FC-8A33C5B88527}" type="pres">
      <dgm:prSet presAssocID="{F80FA52C-DFD7-4342-AE71-A36FD7C7FF15}" presName="negativeSpace" presStyleCnt="0"/>
      <dgm:spPr/>
    </dgm:pt>
    <dgm:pt modelId="{E59484F2-C4AD-49B5-AD38-CFFACB1569EC}" type="pres">
      <dgm:prSet presAssocID="{F80FA52C-DFD7-4342-AE71-A36FD7C7FF15}" presName="childText" presStyleLbl="conFgAcc1" presStyleIdx="2" presStyleCnt="4">
        <dgm:presLayoutVars>
          <dgm:bulletEnabled val="1"/>
        </dgm:presLayoutVars>
      </dgm:prSet>
      <dgm:spPr/>
    </dgm:pt>
    <dgm:pt modelId="{0B92AFD3-089E-4F32-9024-54852B9DA47D}" type="pres">
      <dgm:prSet presAssocID="{C6F40B42-BF01-4942-8475-049EE48B8562}" presName="spaceBetweenRectangles" presStyleCnt="0"/>
      <dgm:spPr/>
    </dgm:pt>
    <dgm:pt modelId="{D65FC446-344C-44AB-B67C-73C53C98DFA5}" type="pres">
      <dgm:prSet presAssocID="{5FB0E750-CAF9-4421-804A-551352630BEF}" presName="parentLin" presStyleCnt="0"/>
      <dgm:spPr/>
    </dgm:pt>
    <dgm:pt modelId="{E382892A-DB8D-45E8-9FD2-26FA05AA615D}" type="pres">
      <dgm:prSet presAssocID="{5FB0E750-CAF9-4421-804A-551352630BEF}" presName="parentLeftMargin" presStyleLbl="node1" presStyleIdx="2" presStyleCnt="4"/>
      <dgm:spPr/>
    </dgm:pt>
    <dgm:pt modelId="{47A5E6C6-60A5-4184-9C9F-ACCFB5692BB2}" type="pres">
      <dgm:prSet presAssocID="{5FB0E750-CAF9-4421-804A-551352630BEF}" presName="parentText" presStyleLbl="node1" presStyleIdx="3" presStyleCnt="4">
        <dgm:presLayoutVars>
          <dgm:chMax val="0"/>
          <dgm:bulletEnabled val="1"/>
        </dgm:presLayoutVars>
      </dgm:prSet>
      <dgm:spPr/>
    </dgm:pt>
    <dgm:pt modelId="{93B64695-BCD8-41E9-8BE7-4F1FA31BA6FD}" type="pres">
      <dgm:prSet presAssocID="{5FB0E750-CAF9-4421-804A-551352630BEF}" presName="negativeSpace" presStyleCnt="0"/>
      <dgm:spPr/>
    </dgm:pt>
    <dgm:pt modelId="{FF31FE8C-7134-456F-A721-BA2307F6917F}" type="pres">
      <dgm:prSet presAssocID="{5FB0E750-CAF9-4421-804A-551352630BEF}" presName="childText" presStyleLbl="conFgAcc1" presStyleIdx="3" presStyleCnt="4">
        <dgm:presLayoutVars>
          <dgm:bulletEnabled val="1"/>
        </dgm:presLayoutVars>
      </dgm:prSet>
      <dgm:spPr>
        <a:ln>
          <a:solidFill>
            <a:schemeClr val="tx1">
              <a:lumMod val="75000"/>
              <a:lumOff val="25000"/>
            </a:schemeClr>
          </a:solidFill>
        </a:ln>
      </dgm:spPr>
    </dgm:pt>
  </dgm:ptLst>
  <dgm:cxnLst>
    <dgm:cxn modelId="{DCE7E316-9D08-43D0-A3E5-E89973739E78}" type="presOf" srcId="{F681EE5D-606C-4E45-8AF6-EA37DFDE3113}" destId="{DB18C252-D454-47BE-9789-74067CB77CDA}" srcOrd="0" destOrd="2" presId="urn:microsoft.com/office/officeart/2005/8/layout/list1"/>
    <dgm:cxn modelId="{08DE8119-7D61-4FEC-AC93-0583DC940BAF}" type="presOf" srcId="{C2717B47-14CC-4FD7-8662-47947D973AB1}" destId="{E59484F2-C4AD-49B5-AD38-CFFACB1569EC}" srcOrd="0" destOrd="1" presId="urn:microsoft.com/office/officeart/2005/8/layout/list1"/>
    <dgm:cxn modelId="{E055B329-ABFE-473F-AEB5-EFD0E2B20F05}" srcId="{F80FA52C-DFD7-4342-AE71-A36FD7C7FF15}" destId="{A700FE85-3BB2-4A48-9771-8639C874FFD2}" srcOrd="0" destOrd="0" parTransId="{CB438547-ED72-4812-8183-00C6C3B4C734}" sibTransId="{6EC640BB-4EFF-44DD-BE0B-C92765512613}"/>
    <dgm:cxn modelId="{97A4842A-6488-49F5-9FA1-52EDFE896583}" type="presOf" srcId="{3AA67A33-F677-4228-B3C5-2623C26FCA0E}" destId="{2DDBF416-B2F6-498D-A3E8-A0FC99A91B0D}" srcOrd="0" destOrd="1" presId="urn:microsoft.com/office/officeart/2005/8/layout/list1"/>
    <dgm:cxn modelId="{6BFE2B2F-5204-48D5-93A9-50E5037DF988}" type="presOf" srcId="{A700FE85-3BB2-4A48-9771-8639C874FFD2}" destId="{E59484F2-C4AD-49B5-AD38-CFFACB1569EC}" srcOrd="0" destOrd="0" presId="urn:microsoft.com/office/officeart/2005/8/layout/list1"/>
    <dgm:cxn modelId="{CABB2F39-5C97-475C-9DEC-CF79D446E203}" srcId="{6278B69F-66B5-482B-B42F-820AE37BFDAA}" destId="{81047C8B-39B0-4390-AFF9-1F1B92A7E036}" srcOrd="1" destOrd="0" parTransId="{B51798E2-22BD-46E1-A696-153BFCADA1F9}" sibTransId="{C831F498-A54E-4731-A5EC-9F3B45ECC33F}"/>
    <dgm:cxn modelId="{4E081B60-2C9B-43AA-BF9E-D727E4F1EB62}" type="presOf" srcId="{FED18DCE-643D-4CC9-A454-71E19D2AEFA3}" destId="{DB18C252-D454-47BE-9789-74067CB77CDA}" srcOrd="0" destOrd="1" presId="urn:microsoft.com/office/officeart/2005/8/layout/list1"/>
    <dgm:cxn modelId="{72177A42-1A71-4238-834C-7050A01D91CD}" srcId="{6278B69F-66B5-482B-B42F-820AE37BFDAA}" destId="{5FB0E750-CAF9-4421-804A-551352630BEF}" srcOrd="3" destOrd="0" parTransId="{F1FAFDDE-AE22-49F8-B599-5C109CE4F100}" sibTransId="{00ED5790-40AA-45CC-8A4D-6BC6DD1600FD}"/>
    <dgm:cxn modelId="{57ABBD44-E853-46D0-ABCB-7BD72E825F0F}" type="presOf" srcId="{E9634BCE-A6C0-4323-BF6F-3B701E0DB6BE}" destId="{2DDBF416-B2F6-498D-A3E8-A0FC99A91B0D}" srcOrd="0" destOrd="0" presId="urn:microsoft.com/office/officeart/2005/8/layout/list1"/>
    <dgm:cxn modelId="{2481C46A-42EB-495A-9DC1-66EFF035E0A4}" srcId="{F80FA52C-DFD7-4342-AE71-A36FD7C7FF15}" destId="{C2717B47-14CC-4FD7-8662-47947D973AB1}" srcOrd="1" destOrd="0" parTransId="{F71E8EFE-FA4E-4224-9C01-62530DA76CBE}" sibTransId="{40173204-5B61-400D-89B3-EE688C6706A3}"/>
    <dgm:cxn modelId="{0E56EB51-20FD-44CE-913C-856C87B2F427}" type="presOf" srcId="{5FB0E750-CAF9-4421-804A-551352630BEF}" destId="{47A5E6C6-60A5-4184-9C9F-ACCFB5692BB2}" srcOrd="1" destOrd="0" presId="urn:microsoft.com/office/officeart/2005/8/layout/list1"/>
    <dgm:cxn modelId="{F891DE73-50AC-4D5C-8642-6C06DDDE5BDB}" type="presOf" srcId="{816E2F15-EA72-427B-8B8E-273D6D4835CA}" destId="{DB18C252-D454-47BE-9789-74067CB77CDA}" srcOrd="0" destOrd="0" presId="urn:microsoft.com/office/officeart/2005/8/layout/list1"/>
    <dgm:cxn modelId="{8D240F78-CE69-4B33-9DA8-4DB5AACBBB7E}" srcId="{DC669441-B421-4DC3-9F9A-6A3F8226B0D7}" destId="{FED18DCE-643D-4CC9-A454-71E19D2AEFA3}" srcOrd="1" destOrd="0" parTransId="{DCB66F4D-91E7-4F25-A6A5-64625D7331CC}" sibTransId="{AE890E77-D5A7-408C-9143-C2DC5656848E}"/>
    <dgm:cxn modelId="{8D2BCD78-27B1-452F-89B4-25BA23CCEDC7}" type="presOf" srcId="{6278B69F-66B5-482B-B42F-820AE37BFDAA}" destId="{B26187C9-C21D-4F29-BD83-D2B8FD669056}" srcOrd="0" destOrd="0" presId="urn:microsoft.com/office/officeart/2005/8/layout/list1"/>
    <dgm:cxn modelId="{01574E79-8EA5-41CF-A828-AA584D81D2DD}" type="presOf" srcId="{F80FA52C-DFD7-4342-AE71-A36FD7C7FF15}" destId="{7D169B53-1DB6-44C3-BA60-2091E6F88E53}" srcOrd="0" destOrd="0" presId="urn:microsoft.com/office/officeart/2005/8/layout/list1"/>
    <dgm:cxn modelId="{FFC16A5A-217D-4982-AF63-2B41BF3BD60C}" type="presOf" srcId="{F80FA52C-DFD7-4342-AE71-A36FD7C7FF15}" destId="{B7A1C752-8553-49C9-9F4B-34BE46013204}" srcOrd="1" destOrd="0" presId="urn:microsoft.com/office/officeart/2005/8/layout/list1"/>
    <dgm:cxn modelId="{C435A884-F667-499F-96A9-A35729E52C84}" type="presOf" srcId="{DC669441-B421-4DC3-9F9A-6A3F8226B0D7}" destId="{325EAE45-DE4B-4889-ACE8-C28039F440DE}" srcOrd="1" destOrd="0" presId="urn:microsoft.com/office/officeart/2005/8/layout/list1"/>
    <dgm:cxn modelId="{E5355887-0587-4425-95AB-8CEA79B11E93}" srcId="{DC669441-B421-4DC3-9F9A-6A3F8226B0D7}" destId="{816E2F15-EA72-427B-8B8E-273D6D4835CA}" srcOrd="0" destOrd="0" parTransId="{C53A899D-011A-4268-8C03-A342EFB83412}" sibTransId="{349E7EEA-D408-4870-B3C4-C3B62A58D111}"/>
    <dgm:cxn modelId="{5CF20988-2BCC-4061-B471-270670A8541C}" type="presOf" srcId="{DC669441-B421-4DC3-9F9A-6A3F8226B0D7}" destId="{738BAF11-A3B2-4C9E-8BF5-4888C2024802}" srcOrd="0" destOrd="0" presId="urn:microsoft.com/office/officeart/2005/8/layout/list1"/>
    <dgm:cxn modelId="{506EAD89-5AFA-469D-B227-3F0BDA63876B}" type="presOf" srcId="{81047C8B-39B0-4390-AFF9-1F1B92A7E036}" destId="{72E012D9-0EEB-4FBA-9E77-8C8EA36A3DAB}" srcOrd="1" destOrd="0" presId="urn:microsoft.com/office/officeart/2005/8/layout/list1"/>
    <dgm:cxn modelId="{D160018A-6F3E-49EE-9B31-1ED87A24A8CA}" srcId="{81047C8B-39B0-4390-AFF9-1F1B92A7E036}" destId="{E9634BCE-A6C0-4323-BF6F-3B701E0DB6BE}" srcOrd="0" destOrd="0" parTransId="{A5123A5B-32CE-40DF-A441-A832B0B50107}" sibTransId="{E8916E45-8C93-4D3C-8592-3FBA14A56D04}"/>
    <dgm:cxn modelId="{0A127CC2-DBB9-4D94-9F14-86EFAD38ACB6}" srcId="{6278B69F-66B5-482B-B42F-820AE37BFDAA}" destId="{DC669441-B421-4DC3-9F9A-6A3F8226B0D7}" srcOrd="0" destOrd="0" parTransId="{C858EE94-9CE2-43AB-9CB0-5365BFB3CF4A}" sibTransId="{6C3D499D-91E9-4D1A-8829-1DFB5459BAB7}"/>
    <dgm:cxn modelId="{13C48AEA-878E-421C-9138-6602505E1C37}" type="presOf" srcId="{81047C8B-39B0-4390-AFF9-1F1B92A7E036}" destId="{DB1359ED-7503-4B7D-8D21-B122BE874E22}" srcOrd="0" destOrd="0" presId="urn:microsoft.com/office/officeart/2005/8/layout/list1"/>
    <dgm:cxn modelId="{42B11BED-93A4-4C62-873E-38A0E3E1BF3E}" type="presOf" srcId="{5FB0E750-CAF9-4421-804A-551352630BEF}" destId="{E382892A-DB8D-45E8-9FD2-26FA05AA615D}" srcOrd="0" destOrd="0" presId="urn:microsoft.com/office/officeart/2005/8/layout/list1"/>
    <dgm:cxn modelId="{B6EDD9F1-573C-4A8F-BB60-6AC4E0B1FB7A}" srcId="{DC669441-B421-4DC3-9F9A-6A3F8226B0D7}" destId="{F681EE5D-606C-4E45-8AF6-EA37DFDE3113}" srcOrd="2" destOrd="0" parTransId="{08599B37-62BB-47EB-AE2B-9F0070ED85D6}" sibTransId="{59B48DDA-F12A-4E62-A780-0CA9133C0677}"/>
    <dgm:cxn modelId="{34CC4EF3-C819-43EF-A567-38A2BC80583B}" srcId="{81047C8B-39B0-4390-AFF9-1F1B92A7E036}" destId="{3AA67A33-F677-4228-B3C5-2623C26FCA0E}" srcOrd="1" destOrd="0" parTransId="{C832920A-535C-4BEC-8E59-0FD3B258494B}" sibTransId="{38454094-C8BB-49C8-8BC5-3FC9A3F30D78}"/>
    <dgm:cxn modelId="{93F2AFF6-BF53-4F11-9D3C-C277F4C36F56}" srcId="{6278B69F-66B5-482B-B42F-820AE37BFDAA}" destId="{F80FA52C-DFD7-4342-AE71-A36FD7C7FF15}" srcOrd="2" destOrd="0" parTransId="{587DAFA3-2372-4E19-8319-563CF4104D82}" sibTransId="{C6F40B42-BF01-4942-8475-049EE48B8562}"/>
    <dgm:cxn modelId="{CD523330-95A8-435F-AD17-AF9C6237623F}" type="presParOf" srcId="{B26187C9-C21D-4F29-BD83-D2B8FD669056}" destId="{1800CD14-497A-4164-B1AC-D37AA1B7697A}" srcOrd="0" destOrd="0" presId="urn:microsoft.com/office/officeart/2005/8/layout/list1"/>
    <dgm:cxn modelId="{71764C38-B6ED-4DF8-9CC0-537D117A06D8}" type="presParOf" srcId="{1800CD14-497A-4164-B1AC-D37AA1B7697A}" destId="{738BAF11-A3B2-4C9E-8BF5-4888C2024802}" srcOrd="0" destOrd="0" presId="urn:microsoft.com/office/officeart/2005/8/layout/list1"/>
    <dgm:cxn modelId="{A481035D-DC12-40B1-8BCF-65D7BC20BD9E}" type="presParOf" srcId="{1800CD14-497A-4164-B1AC-D37AA1B7697A}" destId="{325EAE45-DE4B-4889-ACE8-C28039F440DE}" srcOrd="1" destOrd="0" presId="urn:microsoft.com/office/officeart/2005/8/layout/list1"/>
    <dgm:cxn modelId="{EA0FFAF5-105C-462D-A8D5-B0A6B67600D1}" type="presParOf" srcId="{B26187C9-C21D-4F29-BD83-D2B8FD669056}" destId="{605CE256-48CE-4596-A13F-2682914D3438}" srcOrd="1" destOrd="0" presId="urn:microsoft.com/office/officeart/2005/8/layout/list1"/>
    <dgm:cxn modelId="{B8B4D1BF-BDCE-4505-9FBC-A9B071557CAE}" type="presParOf" srcId="{B26187C9-C21D-4F29-BD83-D2B8FD669056}" destId="{DB18C252-D454-47BE-9789-74067CB77CDA}" srcOrd="2" destOrd="0" presId="urn:microsoft.com/office/officeart/2005/8/layout/list1"/>
    <dgm:cxn modelId="{68CFFE13-D2F8-472B-8DE1-229CD32B0452}" type="presParOf" srcId="{B26187C9-C21D-4F29-BD83-D2B8FD669056}" destId="{85E82061-FA29-4DE0-B4CC-CA5909B6CDEA}" srcOrd="3" destOrd="0" presId="urn:microsoft.com/office/officeart/2005/8/layout/list1"/>
    <dgm:cxn modelId="{48084744-A580-48EB-9F13-589B3E68309C}" type="presParOf" srcId="{B26187C9-C21D-4F29-BD83-D2B8FD669056}" destId="{0BE48ADC-EFAF-4646-8222-6C445D7CA373}" srcOrd="4" destOrd="0" presId="urn:microsoft.com/office/officeart/2005/8/layout/list1"/>
    <dgm:cxn modelId="{D79030BA-B423-4BC4-B0B9-A6E9B9DEE7B2}" type="presParOf" srcId="{0BE48ADC-EFAF-4646-8222-6C445D7CA373}" destId="{DB1359ED-7503-4B7D-8D21-B122BE874E22}" srcOrd="0" destOrd="0" presId="urn:microsoft.com/office/officeart/2005/8/layout/list1"/>
    <dgm:cxn modelId="{C3170448-D21F-4125-B7F2-43BE29B0A123}" type="presParOf" srcId="{0BE48ADC-EFAF-4646-8222-6C445D7CA373}" destId="{72E012D9-0EEB-4FBA-9E77-8C8EA36A3DAB}" srcOrd="1" destOrd="0" presId="urn:microsoft.com/office/officeart/2005/8/layout/list1"/>
    <dgm:cxn modelId="{99A326C7-960A-47C9-BC83-99E223C4D139}" type="presParOf" srcId="{B26187C9-C21D-4F29-BD83-D2B8FD669056}" destId="{FEFCED36-8F96-41FF-AE04-8354925655CC}" srcOrd="5" destOrd="0" presId="urn:microsoft.com/office/officeart/2005/8/layout/list1"/>
    <dgm:cxn modelId="{BD4CDAE6-CDD1-4297-8557-9EDCF2373826}" type="presParOf" srcId="{B26187C9-C21D-4F29-BD83-D2B8FD669056}" destId="{2DDBF416-B2F6-498D-A3E8-A0FC99A91B0D}" srcOrd="6" destOrd="0" presId="urn:microsoft.com/office/officeart/2005/8/layout/list1"/>
    <dgm:cxn modelId="{48B415BE-F181-4512-9C07-6F756516803E}" type="presParOf" srcId="{B26187C9-C21D-4F29-BD83-D2B8FD669056}" destId="{68E91FD7-ADE0-4E10-9BD0-5E4C6174B27D}" srcOrd="7" destOrd="0" presId="urn:microsoft.com/office/officeart/2005/8/layout/list1"/>
    <dgm:cxn modelId="{61046317-923E-4B68-99E9-834B75DF850F}" type="presParOf" srcId="{B26187C9-C21D-4F29-BD83-D2B8FD669056}" destId="{9A6A164E-B9FE-4DA8-B07C-F5CC4834BF91}" srcOrd="8" destOrd="0" presId="urn:microsoft.com/office/officeart/2005/8/layout/list1"/>
    <dgm:cxn modelId="{B51B70ED-02A8-441E-8EA8-F8EFC64EECA5}" type="presParOf" srcId="{9A6A164E-B9FE-4DA8-B07C-F5CC4834BF91}" destId="{7D169B53-1DB6-44C3-BA60-2091E6F88E53}" srcOrd="0" destOrd="0" presId="urn:microsoft.com/office/officeart/2005/8/layout/list1"/>
    <dgm:cxn modelId="{C7569E44-DC76-40D8-BBCA-031DE0AD1DB5}" type="presParOf" srcId="{9A6A164E-B9FE-4DA8-B07C-F5CC4834BF91}" destId="{B7A1C752-8553-49C9-9F4B-34BE46013204}" srcOrd="1" destOrd="0" presId="urn:microsoft.com/office/officeart/2005/8/layout/list1"/>
    <dgm:cxn modelId="{DC80C6DC-86B9-4F29-897F-A3E425B7EFCB}" type="presParOf" srcId="{B26187C9-C21D-4F29-BD83-D2B8FD669056}" destId="{8D6A6DA9-0852-42DD-A4FC-8A33C5B88527}" srcOrd="9" destOrd="0" presId="urn:microsoft.com/office/officeart/2005/8/layout/list1"/>
    <dgm:cxn modelId="{DFB4062F-3C2A-43A3-B995-92B5B1D18C68}" type="presParOf" srcId="{B26187C9-C21D-4F29-BD83-D2B8FD669056}" destId="{E59484F2-C4AD-49B5-AD38-CFFACB1569EC}" srcOrd="10" destOrd="0" presId="urn:microsoft.com/office/officeart/2005/8/layout/list1"/>
    <dgm:cxn modelId="{81182D94-3468-4339-8A2F-F2D71452DA66}" type="presParOf" srcId="{B26187C9-C21D-4F29-BD83-D2B8FD669056}" destId="{0B92AFD3-089E-4F32-9024-54852B9DA47D}" srcOrd="11" destOrd="0" presId="urn:microsoft.com/office/officeart/2005/8/layout/list1"/>
    <dgm:cxn modelId="{E5122D8A-6F45-4E33-B62C-0AE59B99C40F}" type="presParOf" srcId="{B26187C9-C21D-4F29-BD83-D2B8FD669056}" destId="{D65FC446-344C-44AB-B67C-73C53C98DFA5}" srcOrd="12" destOrd="0" presId="urn:microsoft.com/office/officeart/2005/8/layout/list1"/>
    <dgm:cxn modelId="{9CF00053-EC4E-4A02-908D-065EC0DDAA95}" type="presParOf" srcId="{D65FC446-344C-44AB-B67C-73C53C98DFA5}" destId="{E382892A-DB8D-45E8-9FD2-26FA05AA615D}" srcOrd="0" destOrd="0" presId="urn:microsoft.com/office/officeart/2005/8/layout/list1"/>
    <dgm:cxn modelId="{39E71588-3912-4B0F-8AA4-9508DD0AC0C8}" type="presParOf" srcId="{D65FC446-344C-44AB-B67C-73C53C98DFA5}" destId="{47A5E6C6-60A5-4184-9C9F-ACCFB5692BB2}" srcOrd="1" destOrd="0" presId="urn:microsoft.com/office/officeart/2005/8/layout/list1"/>
    <dgm:cxn modelId="{62931ABC-15C7-4034-AEB1-1CBDE5AB8DB2}" type="presParOf" srcId="{B26187C9-C21D-4F29-BD83-D2B8FD669056}" destId="{93B64695-BCD8-41E9-8BE7-4F1FA31BA6FD}" srcOrd="13" destOrd="0" presId="urn:microsoft.com/office/officeart/2005/8/layout/list1"/>
    <dgm:cxn modelId="{2A0FA3AB-FBFF-438C-B5D5-9D2CF756C1FC}" type="presParOf" srcId="{B26187C9-C21D-4F29-BD83-D2B8FD669056}" destId="{FF31FE8C-7134-456F-A721-BA2307F6917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37DBC4-D13F-42B4-B765-A70DE15119C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A3FFCD3-553F-4E3E-A438-9DA962AD55A1}">
      <dgm:prSet/>
      <dgm:spPr>
        <a:solidFill>
          <a:srgbClr val="005984"/>
        </a:solidFill>
      </dgm:spPr>
      <dgm:t>
        <a:bodyPr/>
        <a:lstStyle/>
        <a:p>
          <a:r>
            <a:rPr lang="en-US" b="1" dirty="0"/>
            <a:t>ONE</a:t>
          </a:r>
          <a:r>
            <a:rPr lang="en-US" dirty="0"/>
            <a:t> type of RNA</a:t>
          </a:r>
        </a:p>
      </dgm:t>
    </dgm:pt>
    <dgm:pt modelId="{D17E0ACB-A0C5-44B7-AF7F-425D55FD09F9}" type="parTrans" cxnId="{E85B285F-9D3D-492E-A4A6-228490D4E44A}">
      <dgm:prSet/>
      <dgm:spPr/>
      <dgm:t>
        <a:bodyPr/>
        <a:lstStyle/>
        <a:p>
          <a:endParaRPr lang="en-US"/>
        </a:p>
      </dgm:t>
    </dgm:pt>
    <dgm:pt modelId="{FE9D5C1F-F923-48B1-8BE4-57D8ABB18B6F}" type="sibTrans" cxnId="{E85B285F-9D3D-492E-A4A6-228490D4E44A}">
      <dgm:prSet/>
      <dgm:spPr/>
      <dgm:t>
        <a:bodyPr/>
        <a:lstStyle/>
        <a:p>
          <a:endParaRPr lang="en-US"/>
        </a:p>
      </dgm:t>
    </dgm:pt>
    <dgm:pt modelId="{A0FE6ABA-631B-415D-BB07-6171B50BC13E}">
      <dgm:prSet/>
      <dgm:spPr>
        <a:solidFill>
          <a:srgbClr val="005984"/>
        </a:solidFill>
      </dgm:spPr>
      <dgm:t>
        <a:bodyPr/>
        <a:lstStyle/>
        <a:p>
          <a:r>
            <a:rPr lang="en-US" dirty="0"/>
            <a:t>Provides </a:t>
          </a:r>
          <a:r>
            <a:rPr lang="en-US" i="1" dirty="0"/>
            <a:t>h</a:t>
          </a:r>
          <a:r>
            <a:rPr lang="en-US" b="1" i="1" dirty="0"/>
            <a:t>ousehold-based</a:t>
          </a:r>
          <a:r>
            <a:rPr lang="en-US" b="1" dirty="0"/>
            <a:t> </a:t>
          </a:r>
          <a:r>
            <a:rPr lang="en-US" dirty="0"/>
            <a:t>information about a community, quickly and at low-cost</a:t>
          </a:r>
        </a:p>
      </dgm:t>
    </dgm:pt>
    <dgm:pt modelId="{3F68DE9E-FAC4-4435-A47E-3E1530EF3912}" type="parTrans" cxnId="{ACA11F6B-1BE0-414D-8356-122C4FFE397C}">
      <dgm:prSet/>
      <dgm:spPr/>
      <dgm:t>
        <a:bodyPr/>
        <a:lstStyle/>
        <a:p>
          <a:endParaRPr lang="en-US"/>
        </a:p>
      </dgm:t>
    </dgm:pt>
    <dgm:pt modelId="{CF2AFEF2-2EDA-4211-8FAD-7645FFE085C1}" type="sibTrans" cxnId="{ACA11F6B-1BE0-414D-8356-122C4FFE397C}">
      <dgm:prSet/>
      <dgm:spPr/>
      <dgm:t>
        <a:bodyPr/>
        <a:lstStyle/>
        <a:p>
          <a:endParaRPr lang="en-US"/>
        </a:p>
      </dgm:t>
    </dgm:pt>
    <dgm:pt modelId="{C371BC3D-3E38-4A1B-B197-745328CDC2A4}">
      <dgm:prSet/>
      <dgm:spPr>
        <a:solidFill>
          <a:srgbClr val="005984"/>
        </a:solidFill>
      </dgm:spPr>
      <dgm:t>
        <a:bodyPr/>
        <a:lstStyle/>
        <a:p>
          <a:r>
            <a:rPr lang="en-US" dirty="0"/>
            <a:t>Used in </a:t>
          </a:r>
          <a:r>
            <a:rPr lang="en-US" b="1" dirty="0"/>
            <a:t>both disaster </a:t>
          </a:r>
          <a:r>
            <a:rPr lang="en-US" dirty="0"/>
            <a:t>and </a:t>
          </a:r>
          <a:r>
            <a:rPr lang="en-US" b="1" dirty="0"/>
            <a:t>non-disaster</a:t>
          </a:r>
          <a:r>
            <a:rPr lang="en-US" dirty="0"/>
            <a:t> settings</a:t>
          </a:r>
        </a:p>
      </dgm:t>
    </dgm:pt>
    <dgm:pt modelId="{0ED395FC-2854-4F5C-9ACF-E31F1659EC03}" type="parTrans" cxnId="{0ACB08D7-7748-46DE-8686-F00C81A3D965}">
      <dgm:prSet/>
      <dgm:spPr/>
      <dgm:t>
        <a:bodyPr/>
        <a:lstStyle/>
        <a:p>
          <a:endParaRPr lang="en-US"/>
        </a:p>
      </dgm:t>
    </dgm:pt>
    <dgm:pt modelId="{71E83959-69AF-4505-B0D9-97A310AED272}" type="sibTrans" cxnId="{0ACB08D7-7748-46DE-8686-F00C81A3D965}">
      <dgm:prSet/>
      <dgm:spPr/>
      <dgm:t>
        <a:bodyPr/>
        <a:lstStyle/>
        <a:p>
          <a:endParaRPr lang="en-US"/>
        </a:p>
      </dgm:t>
    </dgm:pt>
    <dgm:pt modelId="{1096E1A1-6BD3-4291-9154-25837B75C58B}">
      <dgm:prSet/>
      <dgm:spPr>
        <a:solidFill>
          <a:srgbClr val="005984"/>
        </a:solidFill>
      </dgm:spPr>
      <dgm:t>
        <a:bodyPr/>
        <a:lstStyle/>
        <a:p>
          <a:r>
            <a:rPr lang="en-US" dirty="0"/>
            <a:t>Quick, reliable public health and basic needs data to </a:t>
          </a:r>
          <a:r>
            <a:rPr lang="en-US" b="1" dirty="0"/>
            <a:t>inform decision-makers</a:t>
          </a:r>
        </a:p>
      </dgm:t>
    </dgm:pt>
    <dgm:pt modelId="{A0509A0B-674E-46F5-B9FD-98F03A3011F4}" type="parTrans" cxnId="{ACBDA3D8-1B95-4260-8340-9C28EC7EAD00}">
      <dgm:prSet/>
      <dgm:spPr/>
      <dgm:t>
        <a:bodyPr/>
        <a:lstStyle/>
        <a:p>
          <a:endParaRPr lang="en-US"/>
        </a:p>
      </dgm:t>
    </dgm:pt>
    <dgm:pt modelId="{2D63E664-7C41-40EF-B61C-C1A684120817}" type="sibTrans" cxnId="{ACBDA3D8-1B95-4260-8340-9C28EC7EAD00}">
      <dgm:prSet/>
      <dgm:spPr/>
      <dgm:t>
        <a:bodyPr/>
        <a:lstStyle/>
        <a:p>
          <a:endParaRPr lang="en-US"/>
        </a:p>
      </dgm:t>
    </dgm:pt>
    <dgm:pt modelId="{EE2DC78C-5DF7-4D93-A936-7D601C25C4DC}">
      <dgm:prSet/>
      <dgm:spPr>
        <a:solidFill>
          <a:srgbClr val="005984"/>
        </a:solidFill>
      </dgm:spPr>
      <dgm:t>
        <a:bodyPr/>
        <a:lstStyle/>
        <a:p>
          <a:r>
            <a:rPr lang="en-US" dirty="0"/>
            <a:t>Is </a:t>
          </a:r>
          <a:r>
            <a:rPr lang="en-US" b="1" dirty="0"/>
            <a:t>generalizable, flexible</a:t>
          </a:r>
          <a:r>
            <a:rPr lang="en-US" dirty="0"/>
            <a:t>, and uses </a:t>
          </a:r>
          <a:r>
            <a:rPr lang="en-US" b="1" dirty="0"/>
            <a:t>simple</a:t>
          </a:r>
          <a:r>
            <a:rPr lang="en-US" dirty="0"/>
            <a:t> reporting format</a:t>
          </a:r>
        </a:p>
      </dgm:t>
    </dgm:pt>
    <dgm:pt modelId="{920411FC-8936-4A9D-8127-0A85A829539F}" type="parTrans" cxnId="{9043082C-3523-466D-9A69-1BD5E6480AF1}">
      <dgm:prSet/>
      <dgm:spPr/>
      <dgm:t>
        <a:bodyPr/>
        <a:lstStyle/>
        <a:p>
          <a:endParaRPr lang="en-US"/>
        </a:p>
      </dgm:t>
    </dgm:pt>
    <dgm:pt modelId="{24C634F2-3F7C-46F6-B16E-3EB7BAB6DFFC}" type="sibTrans" cxnId="{9043082C-3523-466D-9A69-1BD5E6480AF1}">
      <dgm:prSet/>
      <dgm:spPr/>
      <dgm:t>
        <a:bodyPr/>
        <a:lstStyle/>
        <a:p>
          <a:endParaRPr lang="en-US"/>
        </a:p>
      </dgm:t>
    </dgm:pt>
    <dgm:pt modelId="{968483B4-9DE2-4CC7-96E6-EE56D5242E6E}">
      <dgm:prSet/>
      <dgm:spPr>
        <a:solidFill>
          <a:srgbClr val="005984"/>
        </a:solidFill>
      </dgm:spPr>
      <dgm:t>
        <a:bodyPr/>
        <a:lstStyle/>
        <a:p>
          <a:r>
            <a:rPr lang="en-US" b="1" dirty="0"/>
            <a:t>Cluster sample </a:t>
          </a:r>
          <a:r>
            <a:rPr lang="en-US" dirty="0"/>
            <a:t>methodology – two stage (30x7) design </a:t>
          </a:r>
        </a:p>
      </dgm:t>
    </dgm:pt>
    <dgm:pt modelId="{30B7C79F-B7E2-4359-9EF9-BD5EBB9062E9}" type="parTrans" cxnId="{B98C27C5-E8BF-4295-B122-E214DE41D20C}">
      <dgm:prSet/>
      <dgm:spPr/>
      <dgm:t>
        <a:bodyPr/>
        <a:lstStyle/>
        <a:p>
          <a:endParaRPr lang="en-US"/>
        </a:p>
      </dgm:t>
    </dgm:pt>
    <dgm:pt modelId="{1D597877-49F7-4EAD-A9A9-159931DC1B38}" type="sibTrans" cxnId="{B98C27C5-E8BF-4295-B122-E214DE41D20C}">
      <dgm:prSet/>
      <dgm:spPr/>
      <dgm:t>
        <a:bodyPr/>
        <a:lstStyle/>
        <a:p>
          <a:endParaRPr lang="en-US"/>
        </a:p>
      </dgm:t>
    </dgm:pt>
    <dgm:pt modelId="{A096980C-34B4-4F43-B0E5-FDE4191D7670}">
      <dgm:prSet/>
      <dgm:spPr>
        <a:solidFill>
          <a:srgbClr val="005984"/>
        </a:solidFill>
      </dgm:spPr>
      <dgm:t>
        <a:bodyPr/>
        <a:lstStyle/>
        <a:p>
          <a:r>
            <a:rPr lang="en-US" dirty="0"/>
            <a:t>Results are descriptive of the </a:t>
          </a:r>
          <a:r>
            <a:rPr lang="en-US" b="1" dirty="0"/>
            <a:t>entire sampling area</a:t>
          </a:r>
        </a:p>
      </dgm:t>
    </dgm:pt>
    <dgm:pt modelId="{730B5C76-16EA-44BC-9632-23023B41FA5F}" type="parTrans" cxnId="{6BACB1FD-AB55-410F-AAE1-A537FAF6F82C}">
      <dgm:prSet/>
      <dgm:spPr/>
      <dgm:t>
        <a:bodyPr/>
        <a:lstStyle/>
        <a:p>
          <a:endParaRPr lang="en-US"/>
        </a:p>
      </dgm:t>
    </dgm:pt>
    <dgm:pt modelId="{98223D9C-4A2F-4B90-89E1-74927893F862}" type="sibTrans" cxnId="{6BACB1FD-AB55-410F-AAE1-A537FAF6F82C}">
      <dgm:prSet/>
      <dgm:spPr/>
      <dgm:t>
        <a:bodyPr/>
        <a:lstStyle/>
        <a:p>
          <a:endParaRPr lang="en-US"/>
        </a:p>
      </dgm:t>
    </dgm:pt>
    <dgm:pt modelId="{62FD6525-E97C-D24E-95B0-516E69F2F19C}" type="pres">
      <dgm:prSet presAssocID="{5A37DBC4-D13F-42B4-B765-A70DE15119C3}" presName="diagram" presStyleCnt="0">
        <dgm:presLayoutVars>
          <dgm:dir/>
          <dgm:resizeHandles val="exact"/>
        </dgm:presLayoutVars>
      </dgm:prSet>
      <dgm:spPr/>
    </dgm:pt>
    <dgm:pt modelId="{A73EFFE8-9121-3742-BF1F-2D2267A4660E}" type="pres">
      <dgm:prSet presAssocID="{AA3FFCD3-553F-4E3E-A438-9DA962AD55A1}" presName="node" presStyleLbl="node1" presStyleIdx="0" presStyleCnt="7">
        <dgm:presLayoutVars>
          <dgm:bulletEnabled val="1"/>
        </dgm:presLayoutVars>
      </dgm:prSet>
      <dgm:spPr/>
    </dgm:pt>
    <dgm:pt modelId="{380ED5F0-7904-F34A-8BA3-7F3003D9BF63}" type="pres">
      <dgm:prSet presAssocID="{FE9D5C1F-F923-48B1-8BE4-57D8ABB18B6F}" presName="sibTrans" presStyleCnt="0"/>
      <dgm:spPr/>
    </dgm:pt>
    <dgm:pt modelId="{FC06215B-70BE-B249-81F4-5CD71BAF0364}" type="pres">
      <dgm:prSet presAssocID="{A0FE6ABA-631B-415D-BB07-6171B50BC13E}" presName="node" presStyleLbl="node1" presStyleIdx="1" presStyleCnt="7">
        <dgm:presLayoutVars>
          <dgm:bulletEnabled val="1"/>
        </dgm:presLayoutVars>
      </dgm:prSet>
      <dgm:spPr/>
    </dgm:pt>
    <dgm:pt modelId="{9DC7D215-D382-BB4C-AAC9-2C0C859E1055}" type="pres">
      <dgm:prSet presAssocID="{CF2AFEF2-2EDA-4211-8FAD-7645FFE085C1}" presName="sibTrans" presStyleCnt="0"/>
      <dgm:spPr/>
    </dgm:pt>
    <dgm:pt modelId="{AB4F8D06-1D96-7B4F-AE4C-48B48E36DB8F}" type="pres">
      <dgm:prSet presAssocID="{C371BC3D-3E38-4A1B-B197-745328CDC2A4}" presName="node" presStyleLbl="node1" presStyleIdx="2" presStyleCnt="7">
        <dgm:presLayoutVars>
          <dgm:bulletEnabled val="1"/>
        </dgm:presLayoutVars>
      </dgm:prSet>
      <dgm:spPr/>
    </dgm:pt>
    <dgm:pt modelId="{B4AF5786-71D3-A249-95CA-FC17F88B3D3C}" type="pres">
      <dgm:prSet presAssocID="{71E83959-69AF-4505-B0D9-97A310AED272}" presName="sibTrans" presStyleCnt="0"/>
      <dgm:spPr/>
    </dgm:pt>
    <dgm:pt modelId="{8BDE8FCA-77F5-1E4D-962B-75CACB947D13}" type="pres">
      <dgm:prSet presAssocID="{1096E1A1-6BD3-4291-9154-25837B75C58B}" presName="node" presStyleLbl="node1" presStyleIdx="3" presStyleCnt="7">
        <dgm:presLayoutVars>
          <dgm:bulletEnabled val="1"/>
        </dgm:presLayoutVars>
      </dgm:prSet>
      <dgm:spPr/>
    </dgm:pt>
    <dgm:pt modelId="{207B2FD8-9FB5-594B-9F99-7111EC31524E}" type="pres">
      <dgm:prSet presAssocID="{2D63E664-7C41-40EF-B61C-C1A684120817}" presName="sibTrans" presStyleCnt="0"/>
      <dgm:spPr/>
    </dgm:pt>
    <dgm:pt modelId="{016C7718-7821-BB42-86DC-9B4AFEF9BF26}" type="pres">
      <dgm:prSet presAssocID="{EE2DC78C-5DF7-4D93-A936-7D601C25C4DC}" presName="node" presStyleLbl="node1" presStyleIdx="4" presStyleCnt="7" custScaleX="108329">
        <dgm:presLayoutVars>
          <dgm:bulletEnabled val="1"/>
        </dgm:presLayoutVars>
      </dgm:prSet>
      <dgm:spPr/>
    </dgm:pt>
    <dgm:pt modelId="{C229363F-8A56-0E49-A937-428A1F552A5A}" type="pres">
      <dgm:prSet presAssocID="{24C634F2-3F7C-46F6-B16E-3EB7BAB6DFFC}" presName="sibTrans" presStyleCnt="0"/>
      <dgm:spPr/>
    </dgm:pt>
    <dgm:pt modelId="{4DCADBF3-43B7-244C-84F4-4626DD870E26}" type="pres">
      <dgm:prSet presAssocID="{968483B4-9DE2-4CC7-96E6-EE56D5242E6E}" presName="node" presStyleLbl="node1" presStyleIdx="5" presStyleCnt="7">
        <dgm:presLayoutVars>
          <dgm:bulletEnabled val="1"/>
        </dgm:presLayoutVars>
      </dgm:prSet>
      <dgm:spPr/>
    </dgm:pt>
    <dgm:pt modelId="{1014DD55-5A95-054F-87E7-EDCCDB4CDA62}" type="pres">
      <dgm:prSet presAssocID="{1D597877-49F7-4EAD-A9A9-159931DC1B38}" presName="sibTrans" presStyleCnt="0"/>
      <dgm:spPr/>
    </dgm:pt>
    <dgm:pt modelId="{FFBBEF3C-6F79-224C-8722-2DEC98F370DA}" type="pres">
      <dgm:prSet presAssocID="{A096980C-34B4-4F43-B0E5-FDE4191D7670}" presName="node" presStyleLbl="node1" presStyleIdx="6" presStyleCnt="7" custScaleX="106349">
        <dgm:presLayoutVars>
          <dgm:bulletEnabled val="1"/>
        </dgm:presLayoutVars>
      </dgm:prSet>
      <dgm:spPr/>
    </dgm:pt>
  </dgm:ptLst>
  <dgm:cxnLst>
    <dgm:cxn modelId="{BE8F6B0F-6864-C543-8DDF-E1A42A08F16C}" type="presOf" srcId="{AA3FFCD3-553F-4E3E-A438-9DA962AD55A1}" destId="{A73EFFE8-9121-3742-BF1F-2D2267A4660E}" srcOrd="0" destOrd="0" presId="urn:microsoft.com/office/officeart/2005/8/layout/default"/>
    <dgm:cxn modelId="{E5C68F24-DA95-2C42-949F-02D129A85730}" type="presOf" srcId="{5A37DBC4-D13F-42B4-B765-A70DE15119C3}" destId="{62FD6525-E97C-D24E-95B0-516E69F2F19C}" srcOrd="0" destOrd="0" presId="urn:microsoft.com/office/officeart/2005/8/layout/default"/>
    <dgm:cxn modelId="{9043082C-3523-466D-9A69-1BD5E6480AF1}" srcId="{5A37DBC4-D13F-42B4-B765-A70DE15119C3}" destId="{EE2DC78C-5DF7-4D93-A936-7D601C25C4DC}" srcOrd="4" destOrd="0" parTransId="{920411FC-8936-4A9D-8127-0A85A829539F}" sibTransId="{24C634F2-3F7C-46F6-B16E-3EB7BAB6DFFC}"/>
    <dgm:cxn modelId="{E85B285F-9D3D-492E-A4A6-228490D4E44A}" srcId="{5A37DBC4-D13F-42B4-B765-A70DE15119C3}" destId="{AA3FFCD3-553F-4E3E-A438-9DA962AD55A1}" srcOrd="0" destOrd="0" parTransId="{D17E0ACB-A0C5-44B7-AF7F-425D55FD09F9}" sibTransId="{FE9D5C1F-F923-48B1-8BE4-57D8ABB18B6F}"/>
    <dgm:cxn modelId="{651EBD5F-3D94-CA4D-8EF7-23A560627812}" type="presOf" srcId="{1096E1A1-6BD3-4291-9154-25837B75C58B}" destId="{8BDE8FCA-77F5-1E4D-962B-75CACB947D13}" srcOrd="0" destOrd="0" presId="urn:microsoft.com/office/officeart/2005/8/layout/default"/>
    <dgm:cxn modelId="{F37F2D6A-E0DB-D641-BBF1-FEEA33A885DC}" type="presOf" srcId="{968483B4-9DE2-4CC7-96E6-EE56D5242E6E}" destId="{4DCADBF3-43B7-244C-84F4-4626DD870E26}" srcOrd="0" destOrd="0" presId="urn:microsoft.com/office/officeart/2005/8/layout/default"/>
    <dgm:cxn modelId="{ACA11F6B-1BE0-414D-8356-122C4FFE397C}" srcId="{5A37DBC4-D13F-42B4-B765-A70DE15119C3}" destId="{A0FE6ABA-631B-415D-BB07-6171B50BC13E}" srcOrd="1" destOrd="0" parTransId="{3F68DE9E-FAC4-4435-A47E-3E1530EF3912}" sibTransId="{CF2AFEF2-2EDA-4211-8FAD-7645FFE085C1}"/>
    <dgm:cxn modelId="{346A326B-DAB0-3540-8ADE-0FB3896B1E13}" type="presOf" srcId="{A0FE6ABA-631B-415D-BB07-6171B50BC13E}" destId="{FC06215B-70BE-B249-81F4-5CD71BAF0364}" srcOrd="0" destOrd="0" presId="urn:microsoft.com/office/officeart/2005/8/layout/default"/>
    <dgm:cxn modelId="{C9F9A44E-E8EE-C545-B546-8BEEBD10C167}" type="presOf" srcId="{A096980C-34B4-4F43-B0E5-FDE4191D7670}" destId="{FFBBEF3C-6F79-224C-8722-2DEC98F370DA}" srcOrd="0" destOrd="0" presId="urn:microsoft.com/office/officeart/2005/8/layout/default"/>
    <dgm:cxn modelId="{60801DA7-7DD6-724D-A4E8-562146C0E571}" type="presOf" srcId="{C371BC3D-3E38-4A1B-B197-745328CDC2A4}" destId="{AB4F8D06-1D96-7B4F-AE4C-48B48E36DB8F}" srcOrd="0" destOrd="0" presId="urn:microsoft.com/office/officeart/2005/8/layout/default"/>
    <dgm:cxn modelId="{B98C27C5-E8BF-4295-B122-E214DE41D20C}" srcId="{5A37DBC4-D13F-42B4-B765-A70DE15119C3}" destId="{968483B4-9DE2-4CC7-96E6-EE56D5242E6E}" srcOrd="5" destOrd="0" parTransId="{30B7C79F-B7E2-4359-9EF9-BD5EBB9062E9}" sibTransId="{1D597877-49F7-4EAD-A9A9-159931DC1B38}"/>
    <dgm:cxn modelId="{0ACB08D7-7748-46DE-8686-F00C81A3D965}" srcId="{5A37DBC4-D13F-42B4-B765-A70DE15119C3}" destId="{C371BC3D-3E38-4A1B-B197-745328CDC2A4}" srcOrd="2" destOrd="0" parTransId="{0ED395FC-2854-4F5C-9ACF-E31F1659EC03}" sibTransId="{71E83959-69AF-4505-B0D9-97A310AED272}"/>
    <dgm:cxn modelId="{ACBDA3D8-1B95-4260-8340-9C28EC7EAD00}" srcId="{5A37DBC4-D13F-42B4-B765-A70DE15119C3}" destId="{1096E1A1-6BD3-4291-9154-25837B75C58B}" srcOrd="3" destOrd="0" parTransId="{A0509A0B-674E-46F5-B9FD-98F03A3011F4}" sibTransId="{2D63E664-7C41-40EF-B61C-C1A684120817}"/>
    <dgm:cxn modelId="{2E677FF8-D0C5-7342-A909-BEBF281B9D69}" type="presOf" srcId="{EE2DC78C-5DF7-4D93-A936-7D601C25C4DC}" destId="{016C7718-7821-BB42-86DC-9B4AFEF9BF26}" srcOrd="0" destOrd="0" presId="urn:microsoft.com/office/officeart/2005/8/layout/default"/>
    <dgm:cxn modelId="{6BACB1FD-AB55-410F-AAE1-A537FAF6F82C}" srcId="{5A37DBC4-D13F-42B4-B765-A70DE15119C3}" destId="{A096980C-34B4-4F43-B0E5-FDE4191D7670}" srcOrd="6" destOrd="0" parTransId="{730B5C76-16EA-44BC-9632-23023B41FA5F}" sibTransId="{98223D9C-4A2F-4B90-89E1-74927893F862}"/>
    <dgm:cxn modelId="{4A51A0FE-F945-7A46-993E-86EF7C32E3E4}" type="presParOf" srcId="{62FD6525-E97C-D24E-95B0-516E69F2F19C}" destId="{A73EFFE8-9121-3742-BF1F-2D2267A4660E}" srcOrd="0" destOrd="0" presId="urn:microsoft.com/office/officeart/2005/8/layout/default"/>
    <dgm:cxn modelId="{6B9CCDA2-3C16-8645-B1DD-DC156D4CDF19}" type="presParOf" srcId="{62FD6525-E97C-D24E-95B0-516E69F2F19C}" destId="{380ED5F0-7904-F34A-8BA3-7F3003D9BF63}" srcOrd="1" destOrd="0" presId="urn:microsoft.com/office/officeart/2005/8/layout/default"/>
    <dgm:cxn modelId="{623F2D34-916D-7B44-AD5F-35CC0308FD27}" type="presParOf" srcId="{62FD6525-E97C-D24E-95B0-516E69F2F19C}" destId="{FC06215B-70BE-B249-81F4-5CD71BAF0364}" srcOrd="2" destOrd="0" presId="urn:microsoft.com/office/officeart/2005/8/layout/default"/>
    <dgm:cxn modelId="{AAB5B771-84DC-394D-862E-7FD18D904768}" type="presParOf" srcId="{62FD6525-E97C-D24E-95B0-516E69F2F19C}" destId="{9DC7D215-D382-BB4C-AAC9-2C0C859E1055}" srcOrd="3" destOrd="0" presId="urn:microsoft.com/office/officeart/2005/8/layout/default"/>
    <dgm:cxn modelId="{C73A943B-B2B3-C349-A7F6-1E8A9AB7B1CB}" type="presParOf" srcId="{62FD6525-E97C-D24E-95B0-516E69F2F19C}" destId="{AB4F8D06-1D96-7B4F-AE4C-48B48E36DB8F}" srcOrd="4" destOrd="0" presId="urn:microsoft.com/office/officeart/2005/8/layout/default"/>
    <dgm:cxn modelId="{70C46877-DFBF-B84A-9F8D-7974F169D679}" type="presParOf" srcId="{62FD6525-E97C-D24E-95B0-516E69F2F19C}" destId="{B4AF5786-71D3-A249-95CA-FC17F88B3D3C}" srcOrd="5" destOrd="0" presId="urn:microsoft.com/office/officeart/2005/8/layout/default"/>
    <dgm:cxn modelId="{CD425FE2-4F0B-DA40-B571-75B175028BC3}" type="presParOf" srcId="{62FD6525-E97C-D24E-95B0-516E69F2F19C}" destId="{8BDE8FCA-77F5-1E4D-962B-75CACB947D13}" srcOrd="6" destOrd="0" presId="urn:microsoft.com/office/officeart/2005/8/layout/default"/>
    <dgm:cxn modelId="{6796F312-B3F4-584A-9379-5BCEE024CDD5}" type="presParOf" srcId="{62FD6525-E97C-D24E-95B0-516E69F2F19C}" destId="{207B2FD8-9FB5-594B-9F99-7111EC31524E}" srcOrd="7" destOrd="0" presId="urn:microsoft.com/office/officeart/2005/8/layout/default"/>
    <dgm:cxn modelId="{5D97184F-815F-EA41-9C00-E465B90B762E}" type="presParOf" srcId="{62FD6525-E97C-D24E-95B0-516E69F2F19C}" destId="{016C7718-7821-BB42-86DC-9B4AFEF9BF26}" srcOrd="8" destOrd="0" presId="urn:microsoft.com/office/officeart/2005/8/layout/default"/>
    <dgm:cxn modelId="{C8D0A1A6-52DF-3845-AA36-07533709BF74}" type="presParOf" srcId="{62FD6525-E97C-D24E-95B0-516E69F2F19C}" destId="{C229363F-8A56-0E49-A937-428A1F552A5A}" srcOrd="9" destOrd="0" presId="urn:microsoft.com/office/officeart/2005/8/layout/default"/>
    <dgm:cxn modelId="{C13A96FA-C5E5-5349-87AF-B70AED7D2830}" type="presParOf" srcId="{62FD6525-E97C-D24E-95B0-516E69F2F19C}" destId="{4DCADBF3-43B7-244C-84F4-4626DD870E26}" srcOrd="10" destOrd="0" presId="urn:microsoft.com/office/officeart/2005/8/layout/default"/>
    <dgm:cxn modelId="{CB6AE507-DF80-2540-AC7D-695A4A8BB8F6}" type="presParOf" srcId="{62FD6525-E97C-D24E-95B0-516E69F2F19C}" destId="{1014DD55-5A95-054F-87E7-EDCCDB4CDA62}" srcOrd="11" destOrd="0" presId="urn:microsoft.com/office/officeart/2005/8/layout/default"/>
    <dgm:cxn modelId="{360AF91C-3B17-1946-8BF2-6C1711269F4B}" type="presParOf" srcId="{62FD6525-E97C-D24E-95B0-516E69F2F19C}" destId="{FFBBEF3C-6F79-224C-8722-2DEC98F370DA}"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1BE895E3-E023-4BD0-B197-A347789D05A8}" type="doc">
      <dgm:prSet loTypeId="urn:microsoft.com/office/officeart/2017/3/layout/HorizontalPathTimeline" loCatId="process" qsTypeId="urn:microsoft.com/office/officeart/2005/8/quickstyle/simple1" qsCatId="simple" csTypeId="urn:microsoft.com/office/officeart/2005/8/colors/colorful5" csCatId="colorful" phldr="1"/>
      <dgm:spPr/>
      <dgm:t>
        <a:bodyPr/>
        <a:lstStyle/>
        <a:p>
          <a:endParaRPr lang="en-US"/>
        </a:p>
      </dgm:t>
    </dgm:pt>
    <dgm:pt modelId="{E7BB8C88-8860-4D59-AC17-950143B8C495}">
      <dgm:prSet/>
      <dgm:spPr/>
      <dgm:t>
        <a:bodyPr/>
        <a:lstStyle/>
        <a:p>
          <a:pPr>
            <a:defRPr b="1"/>
          </a:pPr>
          <a:r>
            <a:rPr lang="en-US"/>
            <a:t>1970s</a:t>
          </a:r>
        </a:p>
      </dgm:t>
    </dgm:pt>
    <dgm:pt modelId="{5CF41167-5A7B-49B9-841E-B9C655AFC673}" type="parTrans" cxnId="{8E38E1C7-350B-4178-9E5A-B32EB6E01E47}">
      <dgm:prSet/>
      <dgm:spPr/>
      <dgm:t>
        <a:bodyPr/>
        <a:lstStyle/>
        <a:p>
          <a:endParaRPr lang="en-US"/>
        </a:p>
      </dgm:t>
    </dgm:pt>
    <dgm:pt modelId="{6E4B09B7-CD82-4A98-8168-D9AB8BA7C637}" type="sibTrans" cxnId="{8E38E1C7-350B-4178-9E5A-B32EB6E01E47}">
      <dgm:prSet/>
      <dgm:spPr/>
      <dgm:t>
        <a:bodyPr/>
        <a:lstStyle/>
        <a:p>
          <a:endParaRPr lang="en-US"/>
        </a:p>
      </dgm:t>
    </dgm:pt>
    <dgm:pt modelId="{06746DCD-24E3-4D35-BE94-8F77D3A9AE7C}">
      <dgm:prSet/>
      <dgm:spPr/>
      <dgm:t>
        <a:bodyPr/>
        <a:lstStyle/>
        <a:p>
          <a:r>
            <a:rPr lang="en-US" dirty="0"/>
            <a:t>WHO Expanded </a:t>
          </a:r>
          <a:r>
            <a:rPr lang="en-US" dirty="0" err="1"/>
            <a:t>Programme</a:t>
          </a:r>
          <a:r>
            <a:rPr lang="en-US" dirty="0"/>
            <a:t> on Immunization (EPI) looking for survey technique for estimating vaccine coverage</a:t>
          </a:r>
        </a:p>
      </dgm:t>
    </dgm:pt>
    <dgm:pt modelId="{D706FB49-FBC8-44B6-9E42-6C3ADCF3C6F2}" type="parTrans" cxnId="{C3A50F6D-6E0F-49BD-86F1-7504C3B98BF5}">
      <dgm:prSet/>
      <dgm:spPr/>
      <dgm:t>
        <a:bodyPr/>
        <a:lstStyle/>
        <a:p>
          <a:endParaRPr lang="en-US"/>
        </a:p>
      </dgm:t>
    </dgm:pt>
    <dgm:pt modelId="{95F4F15C-CE53-4E42-926E-0DC9FD56ACDA}" type="sibTrans" cxnId="{C3A50F6D-6E0F-49BD-86F1-7504C3B98BF5}">
      <dgm:prSet/>
      <dgm:spPr/>
      <dgm:t>
        <a:bodyPr/>
        <a:lstStyle/>
        <a:p>
          <a:endParaRPr lang="en-US"/>
        </a:p>
      </dgm:t>
    </dgm:pt>
    <dgm:pt modelId="{96C8B931-96DB-4D2A-B1DE-3E862093970E}">
      <dgm:prSet/>
      <dgm:spPr/>
      <dgm:t>
        <a:bodyPr/>
        <a:lstStyle/>
        <a:p>
          <a:pPr>
            <a:defRPr b="1"/>
          </a:pPr>
          <a:r>
            <a:rPr lang="en-US"/>
            <a:t>1980s</a:t>
          </a:r>
        </a:p>
      </dgm:t>
    </dgm:pt>
    <dgm:pt modelId="{84BB1D0B-A271-433D-B0E0-978A67E14079}" type="parTrans" cxnId="{0B892F1B-9495-4CEA-AB0E-6AD3F90267E8}">
      <dgm:prSet/>
      <dgm:spPr/>
      <dgm:t>
        <a:bodyPr/>
        <a:lstStyle/>
        <a:p>
          <a:endParaRPr lang="en-US"/>
        </a:p>
      </dgm:t>
    </dgm:pt>
    <dgm:pt modelId="{438798D6-9B5E-4C2E-9920-8B7C7E3A0E86}" type="sibTrans" cxnId="{0B892F1B-9495-4CEA-AB0E-6AD3F90267E8}">
      <dgm:prSet/>
      <dgm:spPr/>
      <dgm:t>
        <a:bodyPr/>
        <a:lstStyle/>
        <a:p>
          <a:endParaRPr lang="en-US"/>
        </a:p>
      </dgm:t>
    </dgm:pt>
    <dgm:pt modelId="{05B67AFA-D27D-44CD-BACC-C492AED8239E}">
      <dgm:prSet/>
      <dgm:spPr/>
      <dgm:t>
        <a:bodyPr/>
        <a:lstStyle/>
        <a:p>
          <a:r>
            <a:rPr lang="en-US"/>
            <a:t>U.S. Academy of Science’s identified fastest technique for EPI</a:t>
          </a:r>
        </a:p>
      </dgm:t>
    </dgm:pt>
    <dgm:pt modelId="{813E5666-C1B4-456A-851C-95B75C64197B}" type="parTrans" cxnId="{4039DDB1-58B3-4B05-A41F-26B5C1034F4D}">
      <dgm:prSet/>
      <dgm:spPr/>
      <dgm:t>
        <a:bodyPr/>
        <a:lstStyle/>
        <a:p>
          <a:endParaRPr lang="en-US"/>
        </a:p>
      </dgm:t>
    </dgm:pt>
    <dgm:pt modelId="{9BD95AD6-E55D-4501-ADFC-10B499C7FEBE}" type="sibTrans" cxnId="{4039DDB1-58B3-4B05-A41F-26B5C1034F4D}">
      <dgm:prSet/>
      <dgm:spPr/>
      <dgm:t>
        <a:bodyPr/>
        <a:lstStyle/>
        <a:p>
          <a:endParaRPr lang="en-US"/>
        </a:p>
      </dgm:t>
    </dgm:pt>
    <dgm:pt modelId="{90DC46E7-BB8A-4C3D-95B0-24168DCED630}">
      <dgm:prSet/>
      <dgm:spPr/>
      <dgm:t>
        <a:bodyPr/>
        <a:lstStyle/>
        <a:p>
          <a:pPr>
            <a:defRPr b="1"/>
          </a:pPr>
          <a:r>
            <a:rPr lang="en-US"/>
            <a:t>1990s</a:t>
          </a:r>
        </a:p>
      </dgm:t>
    </dgm:pt>
    <dgm:pt modelId="{A5752219-2391-4199-AB5A-794DB7E6AB6E}" type="parTrans" cxnId="{8BE541E2-98AA-41B3-ABEE-993C7B31D5D6}">
      <dgm:prSet/>
      <dgm:spPr/>
      <dgm:t>
        <a:bodyPr/>
        <a:lstStyle/>
        <a:p>
          <a:endParaRPr lang="en-US"/>
        </a:p>
      </dgm:t>
    </dgm:pt>
    <dgm:pt modelId="{A37C1566-521A-4D39-A208-218F39AB0715}" type="sibTrans" cxnId="{8BE541E2-98AA-41B3-ABEE-993C7B31D5D6}">
      <dgm:prSet/>
      <dgm:spPr/>
      <dgm:t>
        <a:bodyPr/>
        <a:lstStyle/>
        <a:p>
          <a:endParaRPr lang="en-US"/>
        </a:p>
      </dgm:t>
    </dgm:pt>
    <dgm:pt modelId="{690703AD-0D34-45D1-9B53-D6FED5C45878}">
      <dgm:prSet/>
      <dgm:spPr/>
      <dgm:t>
        <a:bodyPr/>
        <a:lstStyle/>
        <a:p>
          <a:r>
            <a:rPr lang="en-US"/>
            <a:t>WHO published the protocol for best practice</a:t>
          </a:r>
        </a:p>
      </dgm:t>
    </dgm:pt>
    <dgm:pt modelId="{DEB1918C-50B4-4EB9-ACC0-3E06EB34ED2B}" type="parTrans" cxnId="{27CC5959-36BF-471D-A7B4-033D296BF9D1}">
      <dgm:prSet/>
      <dgm:spPr/>
      <dgm:t>
        <a:bodyPr/>
        <a:lstStyle/>
        <a:p>
          <a:endParaRPr lang="en-US"/>
        </a:p>
      </dgm:t>
    </dgm:pt>
    <dgm:pt modelId="{7152C85D-873F-4E40-8AE9-2752DA73D4CF}" type="sibTrans" cxnId="{27CC5959-36BF-471D-A7B4-033D296BF9D1}">
      <dgm:prSet/>
      <dgm:spPr/>
      <dgm:t>
        <a:bodyPr/>
        <a:lstStyle/>
        <a:p>
          <a:endParaRPr lang="en-US"/>
        </a:p>
      </dgm:t>
    </dgm:pt>
    <dgm:pt modelId="{731EF36D-C394-472A-97B3-E5B532AE7C0E}">
      <dgm:prSet/>
      <dgm:spPr/>
      <dgm:t>
        <a:bodyPr/>
        <a:lstStyle/>
        <a:p>
          <a:pPr>
            <a:defRPr b="1"/>
          </a:pPr>
          <a:r>
            <a:rPr lang="en-US"/>
            <a:t>1996</a:t>
          </a:r>
        </a:p>
      </dgm:t>
    </dgm:pt>
    <dgm:pt modelId="{7A20E822-D469-4556-91D9-DD301E50FC54}" type="parTrans" cxnId="{E066B441-E246-4DB3-B04F-99105A31BF21}">
      <dgm:prSet/>
      <dgm:spPr/>
      <dgm:t>
        <a:bodyPr/>
        <a:lstStyle/>
        <a:p>
          <a:endParaRPr lang="en-US"/>
        </a:p>
      </dgm:t>
    </dgm:pt>
    <dgm:pt modelId="{B2D5DB15-7FAD-4031-AE3E-A7130E52850A}" type="sibTrans" cxnId="{E066B441-E246-4DB3-B04F-99105A31BF21}">
      <dgm:prSet/>
      <dgm:spPr/>
      <dgm:t>
        <a:bodyPr/>
        <a:lstStyle/>
        <a:p>
          <a:endParaRPr lang="en-US"/>
        </a:p>
      </dgm:t>
    </dgm:pt>
    <dgm:pt modelId="{85457CC2-EFDD-4550-8012-7C95F1FA628A}">
      <dgm:prSet/>
      <dgm:spPr/>
      <dgm:t>
        <a:bodyPr/>
        <a:lstStyle/>
        <a:p>
          <a:r>
            <a:rPr lang="en-US" dirty="0"/>
            <a:t>Modified cluster-sampling method for rapid assessment of needs after a disaster published</a:t>
          </a:r>
        </a:p>
      </dgm:t>
    </dgm:pt>
    <dgm:pt modelId="{8B338088-24C6-4282-9598-9F396D988691}" type="parTrans" cxnId="{7B9C42F1-A82C-40AC-8FFB-07EDB6F91A6E}">
      <dgm:prSet/>
      <dgm:spPr/>
      <dgm:t>
        <a:bodyPr/>
        <a:lstStyle/>
        <a:p>
          <a:endParaRPr lang="en-US"/>
        </a:p>
      </dgm:t>
    </dgm:pt>
    <dgm:pt modelId="{48F1C7F0-BA6C-4447-9781-9BA1FDF7C6EB}" type="sibTrans" cxnId="{7B9C42F1-A82C-40AC-8FFB-07EDB6F91A6E}">
      <dgm:prSet/>
      <dgm:spPr/>
      <dgm:t>
        <a:bodyPr/>
        <a:lstStyle/>
        <a:p>
          <a:endParaRPr lang="en-US"/>
        </a:p>
      </dgm:t>
    </dgm:pt>
    <dgm:pt modelId="{28C9F767-7E12-4B0C-AAD8-F69ABB600E80}">
      <dgm:prSet/>
      <dgm:spPr/>
      <dgm:t>
        <a:bodyPr/>
        <a:lstStyle/>
        <a:p>
          <a:pPr>
            <a:defRPr b="1"/>
          </a:pPr>
          <a:r>
            <a:rPr lang="en-US"/>
            <a:t>2009</a:t>
          </a:r>
        </a:p>
      </dgm:t>
    </dgm:pt>
    <dgm:pt modelId="{62F69780-6669-4E1A-A73A-A720FE8DA7AD}" type="parTrans" cxnId="{2FFA6F42-6D98-4A84-B23A-C6C70E143211}">
      <dgm:prSet/>
      <dgm:spPr/>
      <dgm:t>
        <a:bodyPr/>
        <a:lstStyle/>
        <a:p>
          <a:endParaRPr lang="en-US"/>
        </a:p>
      </dgm:t>
    </dgm:pt>
    <dgm:pt modelId="{BFA8DEC7-FA5E-4156-B50C-9D399C5FF9DA}" type="sibTrans" cxnId="{2FFA6F42-6D98-4A84-B23A-C6C70E143211}">
      <dgm:prSet/>
      <dgm:spPr/>
      <dgm:t>
        <a:bodyPr/>
        <a:lstStyle/>
        <a:p>
          <a:endParaRPr lang="en-US"/>
        </a:p>
      </dgm:t>
    </dgm:pt>
    <dgm:pt modelId="{EFFEAB70-B40C-4B9B-8998-5E1DF9F27A2C}">
      <dgm:prSet/>
      <dgm:spPr/>
      <dgm:t>
        <a:bodyPr/>
        <a:lstStyle/>
        <a:p>
          <a:r>
            <a:rPr lang="en-US" dirty="0"/>
            <a:t>CDC Health Studies Branch published CASPER toolkit to assist personnel in conducting a CASPER</a:t>
          </a:r>
        </a:p>
      </dgm:t>
    </dgm:pt>
    <dgm:pt modelId="{5A2B6A10-4A15-4225-BC2A-A7BD6E6AAA6A}" type="parTrans" cxnId="{F3A58AD2-F3C5-4381-B15B-DE0E90BFF40A}">
      <dgm:prSet/>
      <dgm:spPr/>
      <dgm:t>
        <a:bodyPr/>
        <a:lstStyle/>
        <a:p>
          <a:endParaRPr lang="en-US"/>
        </a:p>
      </dgm:t>
    </dgm:pt>
    <dgm:pt modelId="{DB45F192-97E7-471E-B47C-D38FE10A3FD8}" type="sibTrans" cxnId="{F3A58AD2-F3C5-4381-B15B-DE0E90BFF40A}">
      <dgm:prSet/>
      <dgm:spPr/>
      <dgm:t>
        <a:bodyPr/>
        <a:lstStyle/>
        <a:p>
          <a:endParaRPr lang="en-US"/>
        </a:p>
      </dgm:t>
    </dgm:pt>
    <dgm:pt modelId="{9E108E7D-E8D5-43D5-9B25-1C6DF72F8131}">
      <dgm:prSet/>
      <dgm:spPr/>
      <dgm:t>
        <a:bodyPr/>
        <a:lstStyle/>
        <a:p>
          <a:r>
            <a:rPr lang="en-US" dirty="0"/>
            <a:t>Third toolkit edition &amp; updated CASPER website released</a:t>
          </a:r>
        </a:p>
      </dgm:t>
    </dgm:pt>
    <dgm:pt modelId="{78E42CB7-3CFC-41A7-A568-8545D697965F}" type="parTrans" cxnId="{C3A4D9C6-CC9D-46E0-9B49-A45E2A57D8BB}">
      <dgm:prSet/>
      <dgm:spPr/>
      <dgm:t>
        <a:bodyPr/>
        <a:lstStyle/>
        <a:p>
          <a:endParaRPr lang="en-US"/>
        </a:p>
      </dgm:t>
    </dgm:pt>
    <dgm:pt modelId="{38B4AF71-B1DA-4120-B078-8A03D45A65D7}" type="sibTrans" cxnId="{C3A4D9C6-CC9D-46E0-9B49-A45E2A57D8BB}">
      <dgm:prSet/>
      <dgm:spPr/>
      <dgm:t>
        <a:bodyPr/>
        <a:lstStyle/>
        <a:p>
          <a:endParaRPr lang="en-US"/>
        </a:p>
      </dgm:t>
    </dgm:pt>
    <dgm:pt modelId="{AF6E00AA-790C-4132-BB47-1115F424AEB7}">
      <dgm:prSet phldrT="[Text]"/>
      <dgm:spPr/>
      <dgm:t>
        <a:bodyPr/>
        <a:lstStyle/>
        <a:p>
          <a:pPr>
            <a:defRPr b="1"/>
          </a:pPr>
          <a:r>
            <a:rPr lang="en-US" dirty="0"/>
            <a:t>2019</a:t>
          </a:r>
        </a:p>
      </dgm:t>
    </dgm:pt>
    <dgm:pt modelId="{173281B6-5E72-455A-8FCE-1056E88F35B0}" type="parTrans" cxnId="{D49137B3-4D34-4ACA-BE78-833933B79C2B}">
      <dgm:prSet/>
      <dgm:spPr/>
      <dgm:t>
        <a:bodyPr/>
        <a:lstStyle/>
        <a:p>
          <a:endParaRPr lang="en-US"/>
        </a:p>
      </dgm:t>
    </dgm:pt>
    <dgm:pt modelId="{F07A44BC-DC3E-429E-921A-F86A4CF0670B}" type="sibTrans" cxnId="{D49137B3-4D34-4ACA-BE78-833933B79C2B}">
      <dgm:prSet/>
      <dgm:spPr/>
      <dgm:t>
        <a:bodyPr/>
        <a:lstStyle/>
        <a:p>
          <a:endParaRPr lang="en-US"/>
        </a:p>
      </dgm:t>
    </dgm:pt>
    <dgm:pt modelId="{5705E657-0BA6-423C-83D2-70262FCFDA1B}" type="pres">
      <dgm:prSet presAssocID="{1BE895E3-E023-4BD0-B197-A347789D05A8}" presName="root" presStyleCnt="0">
        <dgm:presLayoutVars>
          <dgm:chMax/>
          <dgm:chPref/>
          <dgm:animLvl val="lvl"/>
        </dgm:presLayoutVars>
      </dgm:prSet>
      <dgm:spPr/>
    </dgm:pt>
    <dgm:pt modelId="{1B425E63-E604-4E30-896C-FE0C2EE1557D}" type="pres">
      <dgm:prSet presAssocID="{1BE895E3-E023-4BD0-B197-A347789D05A8}" presName="divider" presStyleLbl="node1" presStyleIdx="0" presStyleCnt="1"/>
      <dgm:spPr/>
    </dgm:pt>
    <dgm:pt modelId="{83DB12CB-15FB-4258-93F2-E65D1F554ECA}" type="pres">
      <dgm:prSet presAssocID="{1BE895E3-E023-4BD0-B197-A347789D05A8}" presName="nodes" presStyleCnt="0">
        <dgm:presLayoutVars>
          <dgm:chMax/>
          <dgm:chPref/>
          <dgm:animLvl val="lvl"/>
        </dgm:presLayoutVars>
      </dgm:prSet>
      <dgm:spPr/>
    </dgm:pt>
    <dgm:pt modelId="{ED2CBC9F-9E32-440E-8702-E64DCB811EF7}" type="pres">
      <dgm:prSet presAssocID="{E7BB8C88-8860-4D59-AC17-950143B8C495}" presName="composite" presStyleCnt="0"/>
      <dgm:spPr/>
    </dgm:pt>
    <dgm:pt modelId="{EF7EE758-1621-4B8E-9F37-49875760B377}" type="pres">
      <dgm:prSet presAssocID="{E7BB8C88-8860-4D59-AC17-950143B8C495}" presName="L1TextContainer" presStyleLbl="revTx" presStyleIdx="0" presStyleCnt="6">
        <dgm:presLayoutVars>
          <dgm:chMax val="1"/>
          <dgm:chPref val="1"/>
          <dgm:bulletEnabled val="1"/>
        </dgm:presLayoutVars>
      </dgm:prSet>
      <dgm:spPr/>
    </dgm:pt>
    <dgm:pt modelId="{E2C2320D-C218-42E1-BAC0-35ED5DDF8EC9}" type="pres">
      <dgm:prSet presAssocID="{E7BB8C88-8860-4D59-AC17-950143B8C495}" presName="L2TextContainerWrapper" presStyleCnt="0">
        <dgm:presLayoutVars>
          <dgm:chMax val="0"/>
          <dgm:chPref val="0"/>
          <dgm:bulletEnabled val="1"/>
        </dgm:presLayoutVars>
      </dgm:prSet>
      <dgm:spPr/>
    </dgm:pt>
    <dgm:pt modelId="{124A5979-095E-4135-882C-6318DCD0D4C7}" type="pres">
      <dgm:prSet presAssocID="{E7BB8C88-8860-4D59-AC17-950143B8C495}" presName="L2TextContainer" presStyleLbl="bgAccFollowNode1" presStyleIdx="0" presStyleCnt="6"/>
      <dgm:spPr/>
    </dgm:pt>
    <dgm:pt modelId="{D75D751F-7693-4F16-B48C-1B3C07F9A4E2}" type="pres">
      <dgm:prSet presAssocID="{E7BB8C88-8860-4D59-AC17-950143B8C495}" presName="FlexibleEmptyPlaceHolder" presStyleCnt="0"/>
      <dgm:spPr/>
    </dgm:pt>
    <dgm:pt modelId="{44650E1E-6712-4D45-82BE-A91FC8EA5056}" type="pres">
      <dgm:prSet presAssocID="{E7BB8C88-8860-4D59-AC17-950143B8C495}" presName="ConnectLine" presStyleLbl="alignNode1" presStyleIdx="0" presStyleCnt="6"/>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8EC5B088-EE62-47DA-8C8E-5BC638D37088}" type="pres">
      <dgm:prSet presAssocID="{E7BB8C88-8860-4D59-AC17-950143B8C495}" presName="ConnectorPoint" presStyleLbl="fgAcc1" presStyleIdx="0" presStyleCnt="6"/>
      <dgm:spPr>
        <a:solidFill>
          <a:schemeClr val="lt1">
            <a:alpha val="90000"/>
            <a:hueOff val="0"/>
            <a:satOff val="0"/>
            <a:lumOff val="0"/>
            <a:alphaOff val="0"/>
          </a:schemeClr>
        </a:solidFill>
        <a:ln w="12700" cap="flat" cmpd="sng" algn="ctr">
          <a:noFill/>
          <a:prstDash val="solid"/>
          <a:miter lim="800000"/>
        </a:ln>
        <a:effectLst/>
      </dgm:spPr>
    </dgm:pt>
    <dgm:pt modelId="{8EAEB5F3-BC35-490B-A25E-78223E600BF1}" type="pres">
      <dgm:prSet presAssocID="{E7BB8C88-8860-4D59-AC17-950143B8C495}" presName="EmptyPlaceHolder" presStyleCnt="0"/>
      <dgm:spPr/>
    </dgm:pt>
    <dgm:pt modelId="{C640FCCA-EDED-420A-8275-44B13EC539D7}" type="pres">
      <dgm:prSet presAssocID="{6E4B09B7-CD82-4A98-8168-D9AB8BA7C637}" presName="spaceBetweenRectangles" presStyleCnt="0"/>
      <dgm:spPr/>
    </dgm:pt>
    <dgm:pt modelId="{B9A8CC88-5656-42A9-995A-03B94FC37DA6}" type="pres">
      <dgm:prSet presAssocID="{96C8B931-96DB-4D2A-B1DE-3E862093970E}" presName="composite" presStyleCnt="0"/>
      <dgm:spPr/>
    </dgm:pt>
    <dgm:pt modelId="{20A88022-ED9C-42ED-8298-27BE161A8A34}" type="pres">
      <dgm:prSet presAssocID="{96C8B931-96DB-4D2A-B1DE-3E862093970E}" presName="L1TextContainer" presStyleLbl="revTx" presStyleIdx="1" presStyleCnt="6">
        <dgm:presLayoutVars>
          <dgm:chMax val="1"/>
          <dgm:chPref val="1"/>
          <dgm:bulletEnabled val="1"/>
        </dgm:presLayoutVars>
      </dgm:prSet>
      <dgm:spPr/>
    </dgm:pt>
    <dgm:pt modelId="{4CE7B73C-26A6-4148-832A-56E5C631DF72}" type="pres">
      <dgm:prSet presAssocID="{96C8B931-96DB-4D2A-B1DE-3E862093970E}" presName="L2TextContainerWrapper" presStyleCnt="0">
        <dgm:presLayoutVars>
          <dgm:chMax val="0"/>
          <dgm:chPref val="0"/>
          <dgm:bulletEnabled val="1"/>
        </dgm:presLayoutVars>
      </dgm:prSet>
      <dgm:spPr/>
    </dgm:pt>
    <dgm:pt modelId="{042EDCCB-D451-47C8-8DDC-A8F3961A0783}" type="pres">
      <dgm:prSet presAssocID="{96C8B931-96DB-4D2A-B1DE-3E862093970E}" presName="L2TextContainer" presStyleLbl="bgAccFollowNode1" presStyleIdx="1" presStyleCnt="6"/>
      <dgm:spPr/>
    </dgm:pt>
    <dgm:pt modelId="{A35F76A1-82C8-4BA9-BD1E-085467EBC952}" type="pres">
      <dgm:prSet presAssocID="{96C8B931-96DB-4D2A-B1DE-3E862093970E}" presName="FlexibleEmptyPlaceHolder" presStyleCnt="0"/>
      <dgm:spPr/>
    </dgm:pt>
    <dgm:pt modelId="{1C173C13-90A5-45C5-99E6-0E9BAD7B53D5}" type="pres">
      <dgm:prSet presAssocID="{96C8B931-96DB-4D2A-B1DE-3E862093970E}" presName="ConnectLine" presStyleLbl="alignNode1" presStyleIdx="1" presStyleCnt="6"/>
      <dgm:spPr>
        <a:solidFill>
          <a:schemeClr val="accent5">
            <a:hueOff val="2761539"/>
            <a:satOff val="-8091"/>
            <a:lumOff val="-1450"/>
            <a:alphaOff val="0"/>
          </a:schemeClr>
        </a:solidFill>
        <a:ln w="6350" cap="flat" cmpd="sng" algn="ctr">
          <a:solidFill>
            <a:schemeClr val="accent5">
              <a:hueOff val="2761539"/>
              <a:satOff val="-8091"/>
              <a:lumOff val="-1450"/>
              <a:alphaOff val="0"/>
            </a:schemeClr>
          </a:solidFill>
          <a:prstDash val="dash"/>
          <a:miter lim="800000"/>
        </a:ln>
        <a:effectLst/>
      </dgm:spPr>
    </dgm:pt>
    <dgm:pt modelId="{5A24BE38-4DEF-4DE3-9D55-4A0B4A5EC878}" type="pres">
      <dgm:prSet presAssocID="{96C8B931-96DB-4D2A-B1DE-3E862093970E}" presName="ConnectorPoint"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CD3A4BD4-816E-4E46-9A06-0B192386466A}" type="pres">
      <dgm:prSet presAssocID="{96C8B931-96DB-4D2A-B1DE-3E862093970E}" presName="EmptyPlaceHolder" presStyleCnt="0"/>
      <dgm:spPr/>
    </dgm:pt>
    <dgm:pt modelId="{DE09C354-9DE1-4E22-8136-D6EF008118D6}" type="pres">
      <dgm:prSet presAssocID="{438798D6-9B5E-4C2E-9920-8B7C7E3A0E86}" presName="spaceBetweenRectangles" presStyleCnt="0"/>
      <dgm:spPr/>
    </dgm:pt>
    <dgm:pt modelId="{1843E573-1CEC-492C-9B7B-9319E97CF784}" type="pres">
      <dgm:prSet presAssocID="{90DC46E7-BB8A-4C3D-95B0-24168DCED630}" presName="composite" presStyleCnt="0"/>
      <dgm:spPr/>
    </dgm:pt>
    <dgm:pt modelId="{A5076F72-4C1D-4F2B-BA23-C35CE1879BB0}" type="pres">
      <dgm:prSet presAssocID="{90DC46E7-BB8A-4C3D-95B0-24168DCED630}" presName="L1TextContainer" presStyleLbl="revTx" presStyleIdx="2" presStyleCnt="6">
        <dgm:presLayoutVars>
          <dgm:chMax val="1"/>
          <dgm:chPref val="1"/>
          <dgm:bulletEnabled val="1"/>
        </dgm:presLayoutVars>
      </dgm:prSet>
      <dgm:spPr/>
    </dgm:pt>
    <dgm:pt modelId="{54E9D5D1-9EFB-4ABB-B25A-C63495EF7EB7}" type="pres">
      <dgm:prSet presAssocID="{90DC46E7-BB8A-4C3D-95B0-24168DCED630}" presName="L2TextContainerWrapper" presStyleCnt="0">
        <dgm:presLayoutVars>
          <dgm:chMax val="0"/>
          <dgm:chPref val="0"/>
          <dgm:bulletEnabled val="1"/>
        </dgm:presLayoutVars>
      </dgm:prSet>
      <dgm:spPr/>
    </dgm:pt>
    <dgm:pt modelId="{EF0C8FB3-50A3-45D6-94FF-692144ABE358}" type="pres">
      <dgm:prSet presAssocID="{90DC46E7-BB8A-4C3D-95B0-24168DCED630}" presName="L2TextContainer" presStyleLbl="bgAccFollowNode1" presStyleIdx="2" presStyleCnt="6"/>
      <dgm:spPr/>
    </dgm:pt>
    <dgm:pt modelId="{512BE86A-859C-411B-88D0-F47C92423292}" type="pres">
      <dgm:prSet presAssocID="{90DC46E7-BB8A-4C3D-95B0-24168DCED630}" presName="FlexibleEmptyPlaceHolder" presStyleCnt="0"/>
      <dgm:spPr/>
    </dgm:pt>
    <dgm:pt modelId="{0491A0F9-01AB-4C6A-B645-F6001EA4FE26}" type="pres">
      <dgm:prSet presAssocID="{90DC46E7-BB8A-4C3D-95B0-24168DCED630}" presName="ConnectLine" presStyleLbl="alignNode1" presStyleIdx="2" presStyleCnt="6"/>
      <dgm:spPr>
        <a:solidFill>
          <a:schemeClr val="accent5">
            <a:hueOff val="5523078"/>
            <a:satOff val="-16182"/>
            <a:lumOff val="-2900"/>
            <a:alphaOff val="0"/>
          </a:schemeClr>
        </a:solidFill>
        <a:ln w="6350" cap="flat" cmpd="sng" algn="ctr">
          <a:solidFill>
            <a:schemeClr val="accent5">
              <a:hueOff val="5523078"/>
              <a:satOff val="-16182"/>
              <a:lumOff val="-2900"/>
              <a:alphaOff val="0"/>
            </a:schemeClr>
          </a:solidFill>
          <a:prstDash val="dash"/>
          <a:miter lim="800000"/>
        </a:ln>
        <a:effectLst/>
      </dgm:spPr>
    </dgm:pt>
    <dgm:pt modelId="{8A6CFE14-2F0B-4E6E-BA0B-B2B5C08A5F8E}" type="pres">
      <dgm:prSet presAssocID="{90DC46E7-BB8A-4C3D-95B0-24168DCED630}" presName="ConnectorPoint"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8E9989B8-5366-4FDC-83B4-F826836B74EF}" type="pres">
      <dgm:prSet presAssocID="{90DC46E7-BB8A-4C3D-95B0-24168DCED630}" presName="EmptyPlaceHolder" presStyleCnt="0"/>
      <dgm:spPr/>
    </dgm:pt>
    <dgm:pt modelId="{4B8E4EAB-4B62-4319-9AF0-0132D399F7D4}" type="pres">
      <dgm:prSet presAssocID="{A37C1566-521A-4D39-A208-218F39AB0715}" presName="spaceBetweenRectangles" presStyleCnt="0"/>
      <dgm:spPr/>
    </dgm:pt>
    <dgm:pt modelId="{5C8C2E66-BDF6-49E4-A478-14BFEF396917}" type="pres">
      <dgm:prSet presAssocID="{731EF36D-C394-472A-97B3-E5B532AE7C0E}" presName="composite" presStyleCnt="0"/>
      <dgm:spPr/>
    </dgm:pt>
    <dgm:pt modelId="{262FD214-FEEB-45F2-BFB6-7F92B2F39E36}" type="pres">
      <dgm:prSet presAssocID="{731EF36D-C394-472A-97B3-E5B532AE7C0E}" presName="L1TextContainer" presStyleLbl="revTx" presStyleIdx="3" presStyleCnt="6">
        <dgm:presLayoutVars>
          <dgm:chMax val="1"/>
          <dgm:chPref val="1"/>
          <dgm:bulletEnabled val="1"/>
        </dgm:presLayoutVars>
      </dgm:prSet>
      <dgm:spPr/>
    </dgm:pt>
    <dgm:pt modelId="{C13BD4E7-B020-49EA-908B-0B1BC3ED71CB}" type="pres">
      <dgm:prSet presAssocID="{731EF36D-C394-472A-97B3-E5B532AE7C0E}" presName="L2TextContainerWrapper" presStyleCnt="0">
        <dgm:presLayoutVars>
          <dgm:chMax val="0"/>
          <dgm:chPref val="0"/>
          <dgm:bulletEnabled val="1"/>
        </dgm:presLayoutVars>
      </dgm:prSet>
      <dgm:spPr/>
    </dgm:pt>
    <dgm:pt modelId="{CAF3D569-B062-4D10-B024-ADC837492494}" type="pres">
      <dgm:prSet presAssocID="{731EF36D-C394-472A-97B3-E5B532AE7C0E}" presName="L2TextContainer" presStyleLbl="bgAccFollowNode1" presStyleIdx="3" presStyleCnt="6" custScaleX="117886"/>
      <dgm:spPr/>
    </dgm:pt>
    <dgm:pt modelId="{06FFD257-624F-4F58-AA3F-05A9A6568B01}" type="pres">
      <dgm:prSet presAssocID="{731EF36D-C394-472A-97B3-E5B532AE7C0E}" presName="FlexibleEmptyPlaceHolder" presStyleCnt="0"/>
      <dgm:spPr/>
    </dgm:pt>
    <dgm:pt modelId="{01DD5F08-2438-4D67-88D0-9F6149811CDF}" type="pres">
      <dgm:prSet presAssocID="{731EF36D-C394-472A-97B3-E5B532AE7C0E}" presName="ConnectLine" presStyleLbl="alignNode1" presStyleIdx="3" presStyleCnt="6"/>
      <dgm:spPr>
        <a:solidFill>
          <a:schemeClr val="accent5">
            <a:hueOff val="8284617"/>
            <a:satOff val="-24272"/>
            <a:lumOff val="-4351"/>
            <a:alphaOff val="0"/>
          </a:schemeClr>
        </a:solidFill>
        <a:ln w="6350" cap="flat" cmpd="sng" algn="ctr">
          <a:solidFill>
            <a:schemeClr val="accent5">
              <a:hueOff val="8284617"/>
              <a:satOff val="-24272"/>
              <a:lumOff val="-4351"/>
              <a:alphaOff val="0"/>
            </a:schemeClr>
          </a:solidFill>
          <a:prstDash val="dash"/>
          <a:miter lim="800000"/>
        </a:ln>
        <a:effectLst/>
      </dgm:spPr>
    </dgm:pt>
    <dgm:pt modelId="{F8A50911-186A-4079-A4B9-1E9A84B11E66}" type="pres">
      <dgm:prSet presAssocID="{731EF36D-C394-472A-97B3-E5B532AE7C0E}" presName="ConnectorPoint"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B0B7BDF3-6095-4C4C-8D70-9C005CC4DD33}" type="pres">
      <dgm:prSet presAssocID="{731EF36D-C394-472A-97B3-E5B532AE7C0E}" presName="EmptyPlaceHolder" presStyleCnt="0"/>
      <dgm:spPr/>
    </dgm:pt>
    <dgm:pt modelId="{38429561-A4E1-4799-84A0-C76C1361E92A}" type="pres">
      <dgm:prSet presAssocID="{B2D5DB15-7FAD-4031-AE3E-A7130E52850A}" presName="spaceBetweenRectangles" presStyleCnt="0"/>
      <dgm:spPr/>
    </dgm:pt>
    <dgm:pt modelId="{9C4622CC-9576-4B2F-A450-831194C53EF4}" type="pres">
      <dgm:prSet presAssocID="{28C9F767-7E12-4B0C-AAD8-F69ABB600E80}" presName="composite" presStyleCnt="0"/>
      <dgm:spPr/>
    </dgm:pt>
    <dgm:pt modelId="{FC816237-D9B8-4F09-9B6B-05AC45675131}" type="pres">
      <dgm:prSet presAssocID="{28C9F767-7E12-4B0C-AAD8-F69ABB600E80}" presName="L1TextContainer" presStyleLbl="revTx" presStyleIdx="4" presStyleCnt="6">
        <dgm:presLayoutVars>
          <dgm:chMax val="1"/>
          <dgm:chPref val="1"/>
          <dgm:bulletEnabled val="1"/>
        </dgm:presLayoutVars>
      </dgm:prSet>
      <dgm:spPr/>
    </dgm:pt>
    <dgm:pt modelId="{47B52330-E57D-4A4B-BD61-280A5B80C0E1}" type="pres">
      <dgm:prSet presAssocID="{28C9F767-7E12-4B0C-AAD8-F69ABB600E80}" presName="L2TextContainerWrapper" presStyleCnt="0">
        <dgm:presLayoutVars>
          <dgm:chMax val="0"/>
          <dgm:chPref val="0"/>
          <dgm:bulletEnabled val="1"/>
        </dgm:presLayoutVars>
      </dgm:prSet>
      <dgm:spPr/>
    </dgm:pt>
    <dgm:pt modelId="{00824445-3D36-4BC0-93D8-26A20A691675}" type="pres">
      <dgm:prSet presAssocID="{28C9F767-7E12-4B0C-AAD8-F69ABB600E80}" presName="L2TextContainer" presStyleLbl="bgAccFollowNode1" presStyleIdx="4" presStyleCnt="6"/>
      <dgm:spPr/>
    </dgm:pt>
    <dgm:pt modelId="{8080CED8-4C3E-4637-AB8C-56E83D2B663A}" type="pres">
      <dgm:prSet presAssocID="{28C9F767-7E12-4B0C-AAD8-F69ABB600E80}" presName="FlexibleEmptyPlaceHolder" presStyleCnt="0"/>
      <dgm:spPr/>
    </dgm:pt>
    <dgm:pt modelId="{93E8C95E-CBAF-41E2-911B-72F39DA23E01}" type="pres">
      <dgm:prSet presAssocID="{28C9F767-7E12-4B0C-AAD8-F69ABB600E80}" presName="ConnectLine" presStyleLbl="alignNode1" presStyleIdx="4" presStyleCnt="6"/>
      <dgm:spPr>
        <a:solidFill>
          <a:schemeClr val="accent5">
            <a:hueOff val="11046155"/>
            <a:satOff val="-32363"/>
            <a:lumOff val="-5801"/>
            <a:alphaOff val="0"/>
          </a:schemeClr>
        </a:solidFill>
        <a:ln w="6350" cap="flat" cmpd="sng" algn="ctr">
          <a:solidFill>
            <a:schemeClr val="accent5">
              <a:hueOff val="11046155"/>
              <a:satOff val="-32363"/>
              <a:lumOff val="-5801"/>
              <a:alphaOff val="0"/>
            </a:schemeClr>
          </a:solidFill>
          <a:prstDash val="dash"/>
          <a:miter lim="800000"/>
        </a:ln>
        <a:effectLst/>
      </dgm:spPr>
    </dgm:pt>
    <dgm:pt modelId="{0B9FDD14-0AB0-4806-8BFF-A69E19324696}" type="pres">
      <dgm:prSet presAssocID="{28C9F767-7E12-4B0C-AAD8-F69ABB600E80}" presName="ConnectorPoint"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47EE4AAB-BC62-4E49-AA78-190A74FDB9B7}" type="pres">
      <dgm:prSet presAssocID="{28C9F767-7E12-4B0C-AAD8-F69ABB600E80}" presName="EmptyPlaceHolder" presStyleCnt="0"/>
      <dgm:spPr/>
    </dgm:pt>
    <dgm:pt modelId="{34ECB64F-167A-4BA2-A508-3338A9D801B9}" type="pres">
      <dgm:prSet presAssocID="{BFA8DEC7-FA5E-4156-B50C-9D399C5FF9DA}" presName="spaceBetweenRectangles" presStyleCnt="0"/>
      <dgm:spPr/>
    </dgm:pt>
    <dgm:pt modelId="{206C66F3-D954-4668-AE6D-D38F13A9D180}" type="pres">
      <dgm:prSet presAssocID="{AF6E00AA-790C-4132-BB47-1115F424AEB7}" presName="composite" presStyleCnt="0"/>
      <dgm:spPr/>
    </dgm:pt>
    <dgm:pt modelId="{057BD912-7470-4798-92DE-6FEADA60DD9E}" type="pres">
      <dgm:prSet presAssocID="{AF6E00AA-790C-4132-BB47-1115F424AEB7}" presName="L1TextContainer" presStyleLbl="revTx" presStyleIdx="5" presStyleCnt="6">
        <dgm:presLayoutVars>
          <dgm:chMax val="1"/>
          <dgm:chPref val="1"/>
          <dgm:bulletEnabled val="1"/>
        </dgm:presLayoutVars>
      </dgm:prSet>
      <dgm:spPr/>
    </dgm:pt>
    <dgm:pt modelId="{088DB1CD-87D9-46F5-BC16-1E3926137322}" type="pres">
      <dgm:prSet presAssocID="{AF6E00AA-790C-4132-BB47-1115F424AEB7}" presName="L2TextContainerWrapper" presStyleCnt="0">
        <dgm:presLayoutVars>
          <dgm:chMax val="0"/>
          <dgm:chPref val="0"/>
          <dgm:bulletEnabled val="1"/>
        </dgm:presLayoutVars>
      </dgm:prSet>
      <dgm:spPr/>
    </dgm:pt>
    <dgm:pt modelId="{C0F0E127-412E-4151-A222-1AFBD1A87C67}" type="pres">
      <dgm:prSet presAssocID="{AF6E00AA-790C-4132-BB47-1115F424AEB7}" presName="L2TextContainer" presStyleLbl="bgAccFollowNode1" presStyleIdx="5" presStyleCnt="6"/>
      <dgm:spPr/>
    </dgm:pt>
    <dgm:pt modelId="{0FFD798F-0CA4-4B1E-9F72-341DE1F68596}" type="pres">
      <dgm:prSet presAssocID="{AF6E00AA-790C-4132-BB47-1115F424AEB7}" presName="FlexibleEmptyPlaceHolder" presStyleCnt="0"/>
      <dgm:spPr/>
    </dgm:pt>
    <dgm:pt modelId="{67657C93-01DA-4452-9F0F-D1017E0C9480}" type="pres">
      <dgm:prSet presAssocID="{AF6E00AA-790C-4132-BB47-1115F424AEB7}" presName="ConnectLine" presStyleLbl="alignNode1" presStyleIdx="5" presStyleCnt="6"/>
      <dgm:spPr>
        <a:solidFill>
          <a:schemeClr val="accent5">
            <a:hueOff val="13807694"/>
            <a:satOff val="-40454"/>
            <a:lumOff val="-7251"/>
            <a:alphaOff val="0"/>
          </a:schemeClr>
        </a:solidFill>
        <a:ln w="6350" cap="flat" cmpd="sng" algn="ctr">
          <a:solidFill>
            <a:schemeClr val="accent5">
              <a:hueOff val="13807694"/>
              <a:satOff val="-40454"/>
              <a:lumOff val="-7251"/>
              <a:alphaOff val="0"/>
            </a:schemeClr>
          </a:solidFill>
          <a:prstDash val="dash"/>
          <a:miter lim="800000"/>
        </a:ln>
        <a:effectLst/>
      </dgm:spPr>
    </dgm:pt>
    <dgm:pt modelId="{DEACE0BA-89A0-4DEA-AF83-CCE53EC1DEF7}" type="pres">
      <dgm:prSet presAssocID="{AF6E00AA-790C-4132-BB47-1115F424AEB7}" presName="ConnectorPoint"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734F1DBF-B48A-4C30-9235-5F4F6ED0E9A0}" type="pres">
      <dgm:prSet presAssocID="{AF6E00AA-790C-4132-BB47-1115F424AEB7}" presName="EmptyPlaceHolder" presStyleCnt="0"/>
      <dgm:spPr/>
    </dgm:pt>
  </dgm:ptLst>
  <dgm:cxnLst>
    <dgm:cxn modelId="{E35F0A14-A515-4675-A15A-703A1AEDD4BA}" type="presOf" srcId="{1BE895E3-E023-4BD0-B197-A347789D05A8}" destId="{5705E657-0BA6-423C-83D2-70262FCFDA1B}" srcOrd="0" destOrd="0" presId="urn:microsoft.com/office/officeart/2017/3/layout/HorizontalPathTimeline"/>
    <dgm:cxn modelId="{0B892F1B-9495-4CEA-AB0E-6AD3F90267E8}" srcId="{1BE895E3-E023-4BD0-B197-A347789D05A8}" destId="{96C8B931-96DB-4D2A-B1DE-3E862093970E}" srcOrd="1" destOrd="0" parTransId="{84BB1D0B-A271-433D-B0E0-978A67E14079}" sibTransId="{438798D6-9B5E-4C2E-9920-8B7C7E3A0E86}"/>
    <dgm:cxn modelId="{818AA51C-7E06-435B-8695-74B0CBD0F07A}" type="presOf" srcId="{85457CC2-EFDD-4550-8012-7C95F1FA628A}" destId="{CAF3D569-B062-4D10-B024-ADC837492494}" srcOrd="0" destOrd="0" presId="urn:microsoft.com/office/officeart/2017/3/layout/HorizontalPathTimeline"/>
    <dgm:cxn modelId="{3D6BAC27-B3A3-44B5-95A7-BD0BF798EB68}" type="presOf" srcId="{EFFEAB70-B40C-4B9B-8998-5E1DF9F27A2C}" destId="{00824445-3D36-4BC0-93D8-26A20A691675}" srcOrd="0" destOrd="0" presId="urn:microsoft.com/office/officeart/2017/3/layout/HorizontalPathTimeline"/>
    <dgm:cxn modelId="{25FAE32B-30A5-4DDC-9604-6B4A8EEE4C04}" type="presOf" srcId="{28C9F767-7E12-4B0C-AAD8-F69ABB600E80}" destId="{FC816237-D9B8-4F09-9B6B-05AC45675131}" srcOrd="0" destOrd="0" presId="urn:microsoft.com/office/officeart/2017/3/layout/HorizontalPathTimeline"/>
    <dgm:cxn modelId="{FCE85C2E-0D50-4E7A-BAA0-73E2997187F6}" type="presOf" srcId="{96C8B931-96DB-4D2A-B1DE-3E862093970E}" destId="{20A88022-ED9C-42ED-8298-27BE161A8A34}" srcOrd="0" destOrd="0" presId="urn:microsoft.com/office/officeart/2017/3/layout/HorizontalPathTimeline"/>
    <dgm:cxn modelId="{E066B441-E246-4DB3-B04F-99105A31BF21}" srcId="{1BE895E3-E023-4BD0-B197-A347789D05A8}" destId="{731EF36D-C394-472A-97B3-E5B532AE7C0E}" srcOrd="3" destOrd="0" parTransId="{7A20E822-D469-4556-91D9-DD301E50FC54}" sibTransId="{B2D5DB15-7FAD-4031-AE3E-A7130E52850A}"/>
    <dgm:cxn modelId="{53E14B42-9A6F-4799-B2D2-757A8A722FA9}" type="presOf" srcId="{E7BB8C88-8860-4D59-AC17-950143B8C495}" destId="{EF7EE758-1621-4B8E-9F37-49875760B377}" srcOrd="0" destOrd="0" presId="urn:microsoft.com/office/officeart/2017/3/layout/HorizontalPathTimeline"/>
    <dgm:cxn modelId="{2FFA6F42-6D98-4A84-B23A-C6C70E143211}" srcId="{1BE895E3-E023-4BD0-B197-A347789D05A8}" destId="{28C9F767-7E12-4B0C-AAD8-F69ABB600E80}" srcOrd="4" destOrd="0" parTransId="{62F69780-6669-4E1A-A73A-A720FE8DA7AD}" sibTransId="{BFA8DEC7-FA5E-4156-B50C-9D399C5FF9DA}"/>
    <dgm:cxn modelId="{C3A50F6D-6E0F-49BD-86F1-7504C3B98BF5}" srcId="{E7BB8C88-8860-4D59-AC17-950143B8C495}" destId="{06746DCD-24E3-4D35-BE94-8F77D3A9AE7C}" srcOrd="0" destOrd="0" parTransId="{D706FB49-FBC8-44B6-9E42-6C3ADCF3C6F2}" sibTransId="{95F4F15C-CE53-4E42-926E-0DC9FD56ACDA}"/>
    <dgm:cxn modelId="{27CC5959-36BF-471D-A7B4-033D296BF9D1}" srcId="{90DC46E7-BB8A-4C3D-95B0-24168DCED630}" destId="{690703AD-0D34-45D1-9B53-D6FED5C45878}" srcOrd="0" destOrd="0" parTransId="{DEB1918C-50B4-4EB9-ACC0-3E06EB34ED2B}" sibTransId="{7152C85D-873F-4E40-8AE9-2752DA73D4CF}"/>
    <dgm:cxn modelId="{3C6D567E-4BA8-4F6C-8433-4F5EC0E068A5}" type="presOf" srcId="{06746DCD-24E3-4D35-BE94-8F77D3A9AE7C}" destId="{124A5979-095E-4135-882C-6318DCD0D4C7}" srcOrd="0" destOrd="0" presId="urn:microsoft.com/office/officeart/2017/3/layout/HorizontalPathTimeline"/>
    <dgm:cxn modelId="{0AB47388-81A6-477E-8D4E-3ADAB7ACF87E}" type="presOf" srcId="{90DC46E7-BB8A-4C3D-95B0-24168DCED630}" destId="{A5076F72-4C1D-4F2B-BA23-C35CE1879BB0}" srcOrd="0" destOrd="0" presId="urn:microsoft.com/office/officeart/2017/3/layout/HorizontalPathTimeline"/>
    <dgm:cxn modelId="{93403092-D85C-4786-AC78-7AA99511B83A}" type="presOf" srcId="{731EF36D-C394-472A-97B3-E5B532AE7C0E}" destId="{262FD214-FEEB-45F2-BFB6-7F92B2F39E36}" srcOrd="0" destOrd="0" presId="urn:microsoft.com/office/officeart/2017/3/layout/HorizontalPathTimeline"/>
    <dgm:cxn modelId="{0B932299-C7B5-4E77-B035-0B15C521B634}" type="presOf" srcId="{05B67AFA-D27D-44CD-BACC-C492AED8239E}" destId="{042EDCCB-D451-47C8-8DDC-A8F3961A0783}" srcOrd="0" destOrd="0" presId="urn:microsoft.com/office/officeart/2017/3/layout/HorizontalPathTimeline"/>
    <dgm:cxn modelId="{04BE7CAA-D8C7-4AED-82C8-43AA1D8BAE4B}" type="presOf" srcId="{AF6E00AA-790C-4132-BB47-1115F424AEB7}" destId="{057BD912-7470-4798-92DE-6FEADA60DD9E}" srcOrd="0" destOrd="0" presId="urn:microsoft.com/office/officeart/2017/3/layout/HorizontalPathTimeline"/>
    <dgm:cxn modelId="{4039DDB1-58B3-4B05-A41F-26B5C1034F4D}" srcId="{96C8B931-96DB-4D2A-B1DE-3E862093970E}" destId="{05B67AFA-D27D-44CD-BACC-C492AED8239E}" srcOrd="0" destOrd="0" parTransId="{813E5666-C1B4-456A-851C-95B75C64197B}" sibTransId="{9BD95AD6-E55D-4501-ADFC-10B499C7FEBE}"/>
    <dgm:cxn modelId="{D49137B3-4D34-4ACA-BE78-833933B79C2B}" srcId="{1BE895E3-E023-4BD0-B197-A347789D05A8}" destId="{AF6E00AA-790C-4132-BB47-1115F424AEB7}" srcOrd="5" destOrd="0" parTransId="{173281B6-5E72-455A-8FCE-1056E88F35B0}" sibTransId="{F07A44BC-DC3E-429E-921A-F86A4CF0670B}"/>
    <dgm:cxn modelId="{C3A4D9C6-CC9D-46E0-9B49-A45E2A57D8BB}" srcId="{AF6E00AA-790C-4132-BB47-1115F424AEB7}" destId="{9E108E7D-E8D5-43D5-9B25-1C6DF72F8131}" srcOrd="0" destOrd="0" parTransId="{78E42CB7-3CFC-41A7-A568-8545D697965F}" sibTransId="{38B4AF71-B1DA-4120-B078-8A03D45A65D7}"/>
    <dgm:cxn modelId="{8E38E1C7-350B-4178-9E5A-B32EB6E01E47}" srcId="{1BE895E3-E023-4BD0-B197-A347789D05A8}" destId="{E7BB8C88-8860-4D59-AC17-950143B8C495}" srcOrd="0" destOrd="0" parTransId="{5CF41167-5A7B-49B9-841E-B9C655AFC673}" sibTransId="{6E4B09B7-CD82-4A98-8168-D9AB8BA7C637}"/>
    <dgm:cxn modelId="{91B90DCF-43BE-4124-BB79-88D5D36B2B5A}" type="presOf" srcId="{9E108E7D-E8D5-43D5-9B25-1C6DF72F8131}" destId="{C0F0E127-412E-4151-A222-1AFBD1A87C67}" srcOrd="0" destOrd="0" presId="urn:microsoft.com/office/officeart/2017/3/layout/HorizontalPathTimeline"/>
    <dgm:cxn modelId="{F3A58AD2-F3C5-4381-B15B-DE0E90BFF40A}" srcId="{28C9F767-7E12-4B0C-AAD8-F69ABB600E80}" destId="{EFFEAB70-B40C-4B9B-8998-5E1DF9F27A2C}" srcOrd="0" destOrd="0" parTransId="{5A2B6A10-4A15-4225-BC2A-A7BD6E6AAA6A}" sibTransId="{DB45F192-97E7-471E-B47C-D38FE10A3FD8}"/>
    <dgm:cxn modelId="{01AC0EDB-F3A1-40DE-944B-F5D807F77266}" type="presOf" srcId="{690703AD-0D34-45D1-9B53-D6FED5C45878}" destId="{EF0C8FB3-50A3-45D6-94FF-692144ABE358}" srcOrd="0" destOrd="0" presId="urn:microsoft.com/office/officeart/2017/3/layout/HorizontalPathTimeline"/>
    <dgm:cxn modelId="{8BE541E2-98AA-41B3-ABEE-993C7B31D5D6}" srcId="{1BE895E3-E023-4BD0-B197-A347789D05A8}" destId="{90DC46E7-BB8A-4C3D-95B0-24168DCED630}" srcOrd="2" destOrd="0" parTransId="{A5752219-2391-4199-AB5A-794DB7E6AB6E}" sibTransId="{A37C1566-521A-4D39-A208-218F39AB0715}"/>
    <dgm:cxn modelId="{7B9C42F1-A82C-40AC-8FFB-07EDB6F91A6E}" srcId="{731EF36D-C394-472A-97B3-E5B532AE7C0E}" destId="{85457CC2-EFDD-4550-8012-7C95F1FA628A}" srcOrd="0" destOrd="0" parTransId="{8B338088-24C6-4282-9598-9F396D988691}" sibTransId="{48F1C7F0-BA6C-4447-9781-9BA1FDF7C6EB}"/>
    <dgm:cxn modelId="{B6ED9078-8F08-4C34-8805-E6860407F269}" type="presParOf" srcId="{5705E657-0BA6-423C-83D2-70262FCFDA1B}" destId="{1B425E63-E604-4E30-896C-FE0C2EE1557D}" srcOrd="0" destOrd="0" presId="urn:microsoft.com/office/officeart/2017/3/layout/HorizontalPathTimeline"/>
    <dgm:cxn modelId="{CD93BB34-15DD-405B-8B2E-060F863F8D40}" type="presParOf" srcId="{5705E657-0BA6-423C-83D2-70262FCFDA1B}" destId="{83DB12CB-15FB-4258-93F2-E65D1F554ECA}" srcOrd="1" destOrd="0" presId="urn:microsoft.com/office/officeart/2017/3/layout/HorizontalPathTimeline"/>
    <dgm:cxn modelId="{A05A9882-9844-4E11-AE97-6AEA322F1C9E}" type="presParOf" srcId="{83DB12CB-15FB-4258-93F2-E65D1F554ECA}" destId="{ED2CBC9F-9E32-440E-8702-E64DCB811EF7}" srcOrd="0" destOrd="0" presId="urn:microsoft.com/office/officeart/2017/3/layout/HorizontalPathTimeline"/>
    <dgm:cxn modelId="{0E63BA6A-5ECF-45AF-A805-DF55A1C8E994}" type="presParOf" srcId="{ED2CBC9F-9E32-440E-8702-E64DCB811EF7}" destId="{EF7EE758-1621-4B8E-9F37-49875760B377}" srcOrd="0" destOrd="0" presId="urn:microsoft.com/office/officeart/2017/3/layout/HorizontalPathTimeline"/>
    <dgm:cxn modelId="{27A8FC9D-F61B-4A62-AA0F-B3C4FD47570C}" type="presParOf" srcId="{ED2CBC9F-9E32-440E-8702-E64DCB811EF7}" destId="{E2C2320D-C218-42E1-BAC0-35ED5DDF8EC9}" srcOrd="1" destOrd="0" presId="urn:microsoft.com/office/officeart/2017/3/layout/HorizontalPathTimeline"/>
    <dgm:cxn modelId="{87251540-E003-488B-9F27-9774B6279B63}" type="presParOf" srcId="{E2C2320D-C218-42E1-BAC0-35ED5DDF8EC9}" destId="{124A5979-095E-4135-882C-6318DCD0D4C7}" srcOrd="0" destOrd="0" presId="urn:microsoft.com/office/officeart/2017/3/layout/HorizontalPathTimeline"/>
    <dgm:cxn modelId="{0D44E450-4C41-4241-8776-D175D639B397}" type="presParOf" srcId="{E2C2320D-C218-42E1-BAC0-35ED5DDF8EC9}" destId="{D75D751F-7693-4F16-B48C-1B3C07F9A4E2}" srcOrd="1" destOrd="0" presId="urn:microsoft.com/office/officeart/2017/3/layout/HorizontalPathTimeline"/>
    <dgm:cxn modelId="{5ADB607A-4896-4753-B11D-4819FBB0F619}" type="presParOf" srcId="{ED2CBC9F-9E32-440E-8702-E64DCB811EF7}" destId="{44650E1E-6712-4D45-82BE-A91FC8EA5056}" srcOrd="2" destOrd="0" presId="urn:microsoft.com/office/officeart/2017/3/layout/HorizontalPathTimeline"/>
    <dgm:cxn modelId="{EBF0CEBE-1346-4A82-99A5-8C4018F975D2}" type="presParOf" srcId="{ED2CBC9F-9E32-440E-8702-E64DCB811EF7}" destId="{8EC5B088-EE62-47DA-8C8E-5BC638D37088}" srcOrd="3" destOrd="0" presId="urn:microsoft.com/office/officeart/2017/3/layout/HorizontalPathTimeline"/>
    <dgm:cxn modelId="{832B453D-D6D6-4A0A-96FE-B387DA6D68D2}" type="presParOf" srcId="{ED2CBC9F-9E32-440E-8702-E64DCB811EF7}" destId="{8EAEB5F3-BC35-490B-A25E-78223E600BF1}" srcOrd="4" destOrd="0" presId="urn:microsoft.com/office/officeart/2017/3/layout/HorizontalPathTimeline"/>
    <dgm:cxn modelId="{E4B853B1-C8B5-41DA-A5EC-F71149CF0D98}" type="presParOf" srcId="{83DB12CB-15FB-4258-93F2-E65D1F554ECA}" destId="{C640FCCA-EDED-420A-8275-44B13EC539D7}" srcOrd="1" destOrd="0" presId="urn:microsoft.com/office/officeart/2017/3/layout/HorizontalPathTimeline"/>
    <dgm:cxn modelId="{42659D47-5E38-4AB9-BD08-BD4AA3CC94E1}" type="presParOf" srcId="{83DB12CB-15FB-4258-93F2-E65D1F554ECA}" destId="{B9A8CC88-5656-42A9-995A-03B94FC37DA6}" srcOrd="2" destOrd="0" presId="urn:microsoft.com/office/officeart/2017/3/layout/HorizontalPathTimeline"/>
    <dgm:cxn modelId="{1F61B531-6182-4BDE-A63D-F93B30BD5C4B}" type="presParOf" srcId="{B9A8CC88-5656-42A9-995A-03B94FC37DA6}" destId="{20A88022-ED9C-42ED-8298-27BE161A8A34}" srcOrd="0" destOrd="0" presId="urn:microsoft.com/office/officeart/2017/3/layout/HorizontalPathTimeline"/>
    <dgm:cxn modelId="{9EA45F0C-8CA5-4D14-92B7-C2E59CD3404A}" type="presParOf" srcId="{B9A8CC88-5656-42A9-995A-03B94FC37DA6}" destId="{4CE7B73C-26A6-4148-832A-56E5C631DF72}" srcOrd="1" destOrd="0" presId="urn:microsoft.com/office/officeart/2017/3/layout/HorizontalPathTimeline"/>
    <dgm:cxn modelId="{43B3C122-9501-448B-A11B-D9E9D4BBCF80}" type="presParOf" srcId="{4CE7B73C-26A6-4148-832A-56E5C631DF72}" destId="{042EDCCB-D451-47C8-8DDC-A8F3961A0783}" srcOrd="0" destOrd="0" presId="urn:microsoft.com/office/officeart/2017/3/layout/HorizontalPathTimeline"/>
    <dgm:cxn modelId="{3AE0143A-71EA-4EF1-B7CD-87A56D0A20AE}" type="presParOf" srcId="{4CE7B73C-26A6-4148-832A-56E5C631DF72}" destId="{A35F76A1-82C8-4BA9-BD1E-085467EBC952}" srcOrd="1" destOrd="0" presId="urn:microsoft.com/office/officeart/2017/3/layout/HorizontalPathTimeline"/>
    <dgm:cxn modelId="{C3469854-BA69-4FB9-B093-42FE7FE4351F}" type="presParOf" srcId="{B9A8CC88-5656-42A9-995A-03B94FC37DA6}" destId="{1C173C13-90A5-45C5-99E6-0E9BAD7B53D5}" srcOrd="2" destOrd="0" presId="urn:microsoft.com/office/officeart/2017/3/layout/HorizontalPathTimeline"/>
    <dgm:cxn modelId="{8C8AA9F6-DE3B-4339-BF18-ED974ACFD0B8}" type="presParOf" srcId="{B9A8CC88-5656-42A9-995A-03B94FC37DA6}" destId="{5A24BE38-4DEF-4DE3-9D55-4A0B4A5EC878}" srcOrd="3" destOrd="0" presId="urn:microsoft.com/office/officeart/2017/3/layout/HorizontalPathTimeline"/>
    <dgm:cxn modelId="{0670112B-8F18-4037-B025-623C1163A8E0}" type="presParOf" srcId="{B9A8CC88-5656-42A9-995A-03B94FC37DA6}" destId="{CD3A4BD4-816E-4E46-9A06-0B192386466A}" srcOrd="4" destOrd="0" presId="urn:microsoft.com/office/officeart/2017/3/layout/HorizontalPathTimeline"/>
    <dgm:cxn modelId="{44B757A9-2F7E-4BA0-8637-6C7671DCEDE5}" type="presParOf" srcId="{83DB12CB-15FB-4258-93F2-E65D1F554ECA}" destId="{DE09C354-9DE1-4E22-8136-D6EF008118D6}" srcOrd="3" destOrd="0" presId="urn:microsoft.com/office/officeart/2017/3/layout/HorizontalPathTimeline"/>
    <dgm:cxn modelId="{22D79B98-D2CB-4709-B65C-62E0896516CA}" type="presParOf" srcId="{83DB12CB-15FB-4258-93F2-E65D1F554ECA}" destId="{1843E573-1CEC-492C-9B7B-9319E97CF784}" srcOrd="4" destOrd="0" presId="urn:microsoft.com/office/officeart/2017/3/layout/HorizontalPathTimeline"/>
    <dgm:cxn modelId="{58254AC1-5044-4C49-89FB-DFBC6B320D74}" type="presParOf" srcId="{1843E573-1CEC-492C-9B7B-9319E97CF784}" destId="{A5076F72-4C1D-4F2B-BA23-C35CE1879BB0}" srcOrd="0" destOrd="0" presId="urn:microsoft.com/office/officeart/2017/3/layout/HorizontalPathTimeline"/>
    <dgm:cxn modelId="{0F6D0B8A-C700-4024-870B-B74A6E6AEB1B}" type="presParOf" srcId="{1843E573-1CEC-492C-9B7B-9319E97CF784}" destId="{54E9D5D1-9EFB-4ABB-B25A-C63495EF7EB7}" srcOrd="1" destOrd="0" presId="urn:microsoft.com/office/officeart/2017/3/layout/HorizontalPathTimeline"/>
    <dgm:cxn modelId="{48015D1B-618E-427C-AF92-E09C3ECA4F85}" type="presParOf" srcId="{54E9D5D1-9EFB-4ABB-B25A-C63495EF7EB7}" destId="{EF0C8FB3-50A3-45D6-94FF-692144ABE358}" srcOrd="0" destOrd="0" presId="urn:microsoft.com/office/officeart/2017/3/layout/HorizontalPathTimeline"/>
    <dgm:cxn modelId="{84C1AA9E-B6A6-4394-AF62-96B2B8755DF4}" type="presParOf" srcId="{54E9D5D1-9EFB-4ABB-B25A-C63495EF7EB7}" destId="{512BE86A-859C-411B-88D0-F47C92423292}" srcOrd="1" destOrd="0" presId="urn:microsoft.com/office/officeart/2017/3/layout/HorizontalPathTimeline"/>
    <dgm:cxn modelId="{D9DDF96E-3A20-4B64-9118-DCC98A9B31EF}" type="presParOf" srcId="{1843E573-1CEC-492C-9B7B-9319E97CF784}" destId="{0491A0F9-01AB-4C6A-B645-F6001EA4FE26}" srcOrd="2" destOrd="0" presId="urn:microsoft.com/office/officeart/2017/3/layout/HorizontalPathTimeline"/>
    <dgm:cxn modelId="{BC13CD0F-9D21-49F3-82B2-FF234FBD7FFE}" type="presParOf" srcId="{1843E573-1CEC-492C-9B7B-9319E97CF784}" destId="{8A6CFE14-2F0B-4E6E-BA0B-B2B5C08A5F8E}" srcOrd="3" destOrd="0" presId="urn:microsoft.com/office/officeart/2017/3/layout/HorizontalPathTimeline"/>
    <dgm:cxn modelId="{D922C091-B631-4A16-8BE7-C2F8B001DACD}" type="presParOf" srcId="{1843E573-1CEC-492C-9B7B-9319E97CF784}" destId="{8E9989B8-5366-4FDC-83B4-F826836B74EF}" srcOrd="4" destOrd="0" presId="urn:microsoft.com/office/officeart/2017/3/layout/HorizontalPathTimeline"/>
    <dgm:cxn modelId="{585B7C0B-55CF-424C-9E5E-7C93747AD89E}" type="presParOf" srcId="{83DB12CB-15FB-4258-93F2-E65D1F554ECA}" destId="{4B8E4EAB-4B62-4319-9AF0-0132D399F7D4}" srcOrd="5" destOrd="0" presId="urn:microsoft.com/office/officeart/2017/3/layout/HorizontalPathTimeline"/>
    <dgm:cxn modelId="{2678CFE8-4E91-46AE-8AF2-289D36F886A8}" type="presParOf" srcId="{83DB12CB-15FB-4258-93F2-E65D1F554ECA}" destId="{5C8C2E66-BDF6-49E4-A478-14BFEF396917}" srcOrd="6" destOrd="0" presId="urn:microsoft.com/office/officeart/2017/3/layout/HorizontalPathTimeline"/>
    <dgm:cxn modelId="{B8ECCB84-C168-478E-A4AA-69EF59B0DDF5}" type="presParOf" srcId="{5C8C2E66-BDF6-49E4-A478-14BFEF396917}" destId="{262FD214-FEEB-45F2-BFB6-7F92B2F39E36}" srcOrd="0" destOrd="0" presId="urn:microsoft.com/office/officeart/2017/3/layout/HorizontalPathTimeline"/>
    <dgm:cxn modelId="{A1D657B9-B86D-470D-ABD7-4D8979A9D6FE}" type="presParOf" srcId="{5C8C2E66-BDF6-49E4-A478-14BFEF396917}" destId="{C13BD4E7-B020-49EA-908B-0B1BC3ED71CB}" srcOrd="1" destOrd="0" presId="urn:microsoft.com/office/officeart/2017/3/layout/HorizontalPathTimeline"/>
    <dgm:cxn modelId="{0FADF86A-2553-448A-8B23-361883DE1C3B}" type="presParOf" srcId="{C13BD4E7-B020-49EA-908B-0B1BC3ED71CB}" destId="{CAF3D569-B062-4D10-B024-ADC837492494}" srcOrd="0" destOrd="0" presId="urn:microsoft.com/office/officeart/2017/3/layout/HorizontalPathTimeline"/>
    <dgm:cxn modelId="{71635BB7-7AC4-49DB-A497-B71FF1B28CBB}" type="presParOf" srcId="{C13BD4E7-B020-49EA-908B-0B1BC3ED71CB}" destId="{06FFD257-624F-4F58-AA3F-05A9A6568B01}" srcOrd="1" destOrd="0" presId="urn:microsoft.com/office/officeart/2017/3/layout/HorizontalPathTimeline"/>
    <dgm:cxn modelId="{D41496F5-77BB-4197-8BC4-8CDEBD47D51B}" type="presParOf" srcId="{5C8C2E66-BDF6-49E4-A478-14BFEF396917}" destId="{01DD5F08-2438-4D67-88D0-9F6149811CDF}" srcOrd="2" destOrd="0" presId="urn:microsoft.com/office/officeart/2017/3/layout/HorizontalPathTimeline"/>
    <dgm:cxn modelId="{ADC40DF1-0590-41E0-B510-A93627052805}" type="presParOf" srcId="{5C8C2E66-BDF6-49E4-A478-14BFEF396917}" destId="{F8A50911-186A-4079-A4B9-1E9A84B11E66}" srcOrd="3" destOrd="0" presId="urn:microsoft.com/office/officeart/2017/3/layout/HorizontalPathTimeline"/>
    <dgm:cxn modelId="{59A27CD9-D262-4CF4-9DCD-C24C747BB0F3}" type="presParOf" srcId="{5C8C2E66-BDF6-49E4-A478-14BFEF396917}" destId="{B0B7BDF3-6095-4C4C-8D70-9C005CC4DD33}" srcOrd="4" destOrd="0" presId="urn:microsoft.com/office/officeart/2017/3/layout/HorizontalPathTimeline"/>
    <dgm:cxn modelId="{89E7D4DF-56F0-4960-9841-96D9FD6DAD03}" type="presParOf" srcId="{83DB12CB-15FB-4258-93F2-E65D1F554ECA}" destId="{38429561-A4E1-4799-84A0-C76C1361E92A}" srcOrd="7" destOrd="0" presId="urn:microsoft.com/office/officeart/2017/3/layout/HorizontalPathTimeline"/>
    <dgm:cxn modelId="{1ED0625F-D2EE-4812-A57B-E684A226FCEE}" type="presParOf" srcId="{83DB12CB-15FB-4258-93F2-E65D1F554ECA}" destId="{9C4622CC-9576-4B2F-A450-831194C53EF4}" srcOrd="8" destOrd="0" presId="urn:microsoft.com/office/officeart/2017/3/layout/HorizontalPathTimeline"/>
    <dgm:cxn modelId="{271939E1-8C7E-4C76-AC18-DF7062CAACE3}" type="presParOf" srcId="{9C4622CC-9576-4B2F-A450-831194C53EF4}" destId="{FC816237-D9B8-4F09-9B6B-05AC45675131}" srcOrd="0" destOrd="0" presId="urn:microsoft.com/office/officeart/2017/3/layout/HorizontalPathTimeline"/>
    <dgm:cxn modelId="{1B8E850A-4072-4A84-995E-B346FEA8E4CC}" type="presParOf" srcId="{9C4622CC-9576-4B2F-A450-831194C53EF4}" destId="{47B52330-E57D-4A4B-BD61-280A5B80C0E1}" srcOrd="1" destOrd="0" presId="urn:microsoft.com/office/officeart/2017/3/layout/HorizontalPathTimeline"/>
    <dgm:cxn modelId="{F16038EA-DEAB-483D-AFBE-21B5BF015B16}" type="presParOf" srcId="{47B52330-E57D-4A4B-BD61-280A5B80C0E1}" destId="{00824445-3D36-4BC0-93D8-26A20A691675}" srcOrd="0" destOrd="0" presId="urn:microsoft.com/office/officeart/2017/3/layout/HorizontalPathTimeline"/>
    <dgm:cxn modelId="{592410C1-C1A2-4A93-A003-4BB79F755D74}" type="presParOf" srcId="{47B52330-E57D-4A4B-BD61-280A5B80C0E1}" destId="{8080CED8-4C3E-4637-AB8C-56E83D2B663A}" srcOrd="1" destOrd="0" presId="urn:microsoft.com/office/officeart/2017/3/layout/HorizontalPathTimeline"/>
    <dgm:cxn modelId="{3F30964D-F0B2-407D-BDBF-349A1BD89DC9}" type="presParOf" srcId="{9C4622CC-9576-4B2F-A450-831194C53EF4}" destId="{93E8C95E-CBAF-41E2-911B-72F39DA23E01}" srcOrd="2" destOrd="0" presId="urn:microsoft.com/office/officeart/2017/3/layout/HorizontalPathTimeline"/>
    <dgm:cxn modelId="{1792E6E5-40B9-4C67-BB65-1B956BCBE3AA}" type="presParOf" srcId="{9C4622CC-9576-4B2F-A450-831194C53EF4}" destId="{0B9FDD14-0AB0-4806-8BFF-A69E19324696}" srcOrd="3" destOrd="0" presId="urn:microsoft.com/office/officeart/2017/3/layout/HorizontalPathTimeline"/>
    <dgm:cxn modelId="{DC4F69A4-AC5E-4C44-B2E7-240B5909FE05}" type="presParOf" srcId="{9C4622CC-9576-4B2F-A450-831194C53EF4}" destId="{47EE4AAB-BC62-4E49-AA78-190A74FDB9B7}" srcOrd="4" destOrd="0" presId="urn:microsoft.com/office/officeart/2017/3/layout/HorizontalPathTimeline"/>
    <dgm:cxn modelId="{9174D997-A36A-4400-BD63-72E94D444F88}" type="presParOf" srcId="{83DB12CB-15FB-4258-93F2-E65D1F554ECA}" destId="{34ECB64F-167A-4BA2-A508-3338A9D801B9}" srcOrd="9" destOrd="0" presId="urn:microsoft.com/office/officeart/2017/3/layout/HorizontalPathTimeline"/>
    <dgm:cxn modelId="{60B03D7D-6901-40FC-83B2-256937BE6D93}" type="presParOf" srcId="{83DB12CB-15FB-4258-93F2-E65D1F554ECA}" destId="{206C66F3-D954-4668-AE6D-D38F13A9D180}" srcOrd="10" destOrd="0" presId="urn:microsoft.com/office/officeart/2017/3/layout/HorizontalPathTimeline"/>
    <dgm:cxn modelId="{9062E0BC-D09C-46BB-9E77-E13A1C65B678}" type="presParOf" srcId="{206C66F3-D954-4668-AE6D-D38F13A9D180}" destId="{057BD912-7470-4798-92DE-6FEADA60DD9E}" srcOrd="0" destOrd="0" presId="urn:microsoft.com/office/officeart/2017/3/layout/HorizontalPathTimeline"/>
    <dgm:cxn modelId="{B0E81BD7-F441-40A1-BCA2-E42D9FA3A825}" type="presParOf" srcId="{206C66F3-D954-4668-AE6D-D38F13A9D180}" destId="{088DB1CD-87D9-46F5-BC16-1E3926137322}" srcOrd="1" destOrd="0" presId="urn:microsoft.com/office/officeart/2017/3/layout/HorizontalPathTimeline"/>
    <dgm:cxn modelId="{2DA842DD-7E32-4874-A3C3-96CAF028B012}" type="presParOf" srcId="{088DB1CD-87D9-46F5-BC16-1E3926137322}" destId="{C0F0E127-412E-4151-A222-1AFBD1A87C67}" srcOrd="0" destOrd="0" presId="urn:microsoft.com/office/officeart/2017/3/layout/HorizontalPathTimeline"/>
    <dgm:cxn modelId="{87DB13E3-2E3F-43B9-8400-AD27E89385D2}" type="presParOf" srcId="{088DB1CD-87D9-46F5-BC16-1E3926137322}" destId="{0FFD798F-0CA4-4B1E-9F72-341DE1F68596}" srcOrd="1" destOrd="0" presId="urn:microsoft.com/office/officeart/2017/3/layout/HorizontalPathTimeline"/>
    <dgm:cxn modelId="{3D12035A-B87A-4581-A096-4C265CFDAB74}" type="presParOf" srcId="{206C66F3-D954-4668-AE6D-D38F13A9D180}" destId="{67657C93-01DA-4452-9F0F-D1017E0C9480}" srcOrd="2" destOrd="0" presId="urn:microsoft.com/office/officeart/2017/3/layout/HorizontalPathTimeline"/>
    <dgm:cxn modelId="{41A57BC5-4B0C-4882-B391-B436C266E01E}" type="presParOf" srcId="{206C66F3-D954-4668-AE6D-D38F13A9D180}" destId="{DEACE0BA-89A0-4DEA-AF83-CCE53EC1DEF7}" srcOrd="3" destOrd="0" presId="urn:microsoft.com/office/officeart/2017/3/layout/HorizontalPathTimeline"/>
    <dgm:cxn modelId="{8C64F868-F57A-4C43-8077-B6DF15E7127F}" type="presParOf" srcId="{206C66F3-D954-4668-AE6D-D38F13A9D180}" destId="{734F1DBF-B48A-4C30-9235-5F4F6ED0E9A0}"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C26446-3D8B-41BC-AA59-071ECF6CEE93}" type="doc">
      <dgm:prSet loTypeId="urn:microsoft.com/office/officeart/2005/8/layout/hProcess9" loCatId="process" qsTypeId="urn:microsoft.com/office/officeart/2005/8/quickstyle/simple1" qsCatId="simple" csTypeId="urn:microsoft.com/office/officeart/2005/8/colors/accent6_2" csCatId="accent6" phldr="1"/>
      <dgm:spPr/>
      <dgm:t>
        <a:bodyPr/>
        <a:lstStyle/>
        <a:p>
          <a:endParaRPr lang="en-US"/>
        </a:p>
      </dgm:t>
    </dgm:pt>
    <dgm:pt modelId="{4CD929BD-5D11-4806-ABC0-B66529058E14}">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None/>
          </a:pPr>
          <a:r>
            <a:rPr lang="en-US" b="1" dirty="0">
              <a:solidFill>
                <a:srgbClr val="FFFFFF"/>
              </a:solidFill>
              <a:latin typeface="Myriad Web Pro"/>
              <a:ea typeface="+mn-ea"/>
              <a:cs typeface="+mn-cs"/>
            </a:rPr>
            <a:t>PREPARE</a:t>
          </a:r>
        </a:p>
      </dgm:t>
    </dgm:pt>
    <dgm:pt modelId="{55EE676D-69E2-4D6F-9C54-73D4A2FEDBCD}" type="parTrans" cxnId="{14380A58-2441-4963-AC5B-46DFA6D6FD49}">
      <dgm:prSet/>
      <dgm:spPr/>
      <dgm:t>
        <a:bodyPr/>
        <a:lstStyle/>
        <a:p>
          <a:endParaRPr lang="en-US"/>
        </a:p>
      </dgm:t>
    </dgm:pt>
    <dgm:pt modelId="{692BE912-BCF7-4832-8EA3-0C276A00E0BB}" type="sibTrans" cxnId="{14380A58-2441-4963-AC5B-46DFA6D6FD49}">
      <dgm:prSet/>
      <dgm:spPr/>
      <dgm:t>
        <a:bodyPr/>
        <a:lstStyle/>
        <a:p>
          <a:endParaRPr lang="en-US"/>
        </a:p>
      </dgm:t>
    </dgm:pt>
    <dgm:pt modelId="{971DC3CB-B3F6-491D-A149-F18C29C672BC}">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Objectives</a:t>
          </a:r>
        </a:p>
      </dgm:t>
    </dgm:pt>
    <dgm:pt modelId="{A93F09FD-3C4C-4573-850A-9A116B2829F5}" type="parTrans" cxnId="{681149AB-6115-407C-8A3E-D2DBA5C9DAAA}">
      <dgm:prSet/>
      <dgm:spPr/>
      <dgm:t>
        <a:bodyPr/>
        <a:lstStyle/>
        <a:p>
          <a:endParaRPr lang="en-US"/>
        </a:p>
      </dgm:t>
    </dgm:pt>
    <dgm:pt modelId="{F0245754-0F3A-426F-BF66-A03B160C5D8F}" type="sibTrans" cxnId="{681149AB-6115-407C-8A3E-D2DBA5C9DAAA}">
      <dgm:prSet/>
      <dgm:spPr/>
      <dgm:t>
        <a:bodyPr/>
        <a:lstStyle/>
        <a:p>
          <a:endParaRPr lang="en-US"/>
        </a:p>
      </dgm:t>
    </dgm:pt>
    <dgm:pt modelId="{E5EE1A64-1589-4B81-A40A-0820A0514982}">
      <dgm:prSet phldrT="[Text]"/>
      <dgm:spPr>
        <a:xfrm>
          <a:off x="2202530"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None/>
          </a:pPr>
          <a:r>
            <a:rPr lang="en-US" b="1" dirty="0">
              <a:solidFill>
                <a:srgbClr val="FFFFFF"/>
              </a:solidFill>
              <a:latin typeface="Myriad Web Pro"/>
              <a:ea typeface="+mn-ea"/>
              <a:cs typeface="+mn-cs"/>
            </a:rPr>
            <a:t>CONDUCT</a:t>
          </a:r>
        </a:p>
      </dgm:t>
    </dgm:pt>
    <dgm:pt modelId="{07B48B9C-8F43-4ADC-9132-2B937E5F56AC}" type="parTrans" cxnId="{0C6C1258-B077-449A-9C91-3C258DE381C7}">
      <dgm:prSet/>
      <dgm:spPr/>
      <dgm:t>
        <a:bodyPr/>
        <a:lstStyle/>
        <a:p>
          <a:endParaRPr lang="en-US"/>
        </a:p>
      </dgm:t>
    </dgm:pt>
    <dgm:pt modelId="{B6DE7977-D934-4557-8383-D5D3AC41A6C1}" type="sibTrans" cxnId="{0C6C1258-B077-449A-9C91-3C258DE381C7}">
      <dgm:prSet/>
      <dgm:spPr/>
      <dgm:t>
        <a:bodyPr/>
        <a:lstStyle/>
        <a:p>
          <a:endParaRPr lang="en-US"/>
        </a:p>
      </dgm:t>
    </dgm:pt>
    <dgm:pt modelId="{8A42789B-6EDA-4422-A6A3-4A8E3D2AD3A3}">
      <dgm:prSet phldrT="[Text]"/>
      <dgm:spPr>
        <a:xfrm>
          <a:off x="2202530"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Just-in-time training</a:t>
          </a:r>
        </a:p>
      </dgm:t>
    </dgm:pt>
    <dgm:pt modelId="{88DF4A12-3C4A-4C0E-8AEB-4A5057DB0033}" type="parTrans" cxnId="{B500ECC3-D7D4-4561-9D9B-DE49D470B434}">
      <dgm:prSet/>
      <dgm:spPr/>
      <dgm:t>
        <a:bodyPr/>
        <a:lstStyle/>
        <a:p>
          <a:endParaRPr lang="en-US"/>
        </a:p>
      </dgm:t>
    </dgm:pt>
    <dgm:pt modelId="{692E0C01-74EB-4557-A6B1-883846D8A65B}" type="sibTrans" cxnId="{B500ECC3-D7D4-4561-9D9B-DE49D470B434}">
      <dgm:prSet/>
      <dgm:spPr/>
      <dgm:t>
        <a:bodyPr/>
        <a:lstStyle/>
        <a:p>
          <a:endParaRPr lang="en-US"/>
        </a:p>
      </dgm:t>
    </dgm:pt>
    <dgm:pt modelId="{295ED938-B437-4DE9-A713-2A7F8964928E}">
      <dgm:prSet phldrT="[Text]"/>
      <dgm:spPr>
        <a:xfrm>
          <a:off x="4400708"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None/>
          </a:pPr>
          <a:r>
            <a:rPr lang="en-US" b="1" dirty="0">
              <a:solidFill>
                <a:srgbClr val="FFFFFF"/>
              </a:solidFill>
              <a:latin typeface="Myriad Web Pro"/>
              <a:ea typeface="+mn-ea"/>
              <a:cs typeface="+mn-cs"/>
            </a:rPr>
            <a:t>ANALYZE</a:t>
          </a:r>
        </a:p>
      </dgm:t>
    </dgm:pt>
    <dgm:pt modelId="{55AF5645-7280-48A8-9D92-536392A59497}" type="parTrans" cxnId="{B79C97E8-5283-4DC9-A9DE-FCC17423CEBA}">
      <dgm:prSet/>
      <dgm:spPr/>
      <dgm:t>
        <a:bodyPr/>
        <a:lstStyle/>
        <a:p>
          <a:endParaRPr lang="en-US"/>
        </a:p>
      </dgm:t>
    </dgm:pt>
    <dgm:pt modelId="{C6D2100E-CA2D-4EE9-AC22-C84CFAC29DBA}" type="sibTrans" cxnId="{B79C97E8-5283-4DC9-A9DE-FCC17423CEBA}">
      <dgm:prSet/>
      <dgm:spPr/>
      <dgm:t>
        <a:bodyPr/>
        <a:lstStyle/>
        <a:p>
          <a:endParaRPr lang="en-US"/>
        </a:p>
      </dgm:t>
    </dgm:pt>
    <dgm:pt modelId="{E58FE9F4-4358-4FF6-87A9-28A5555A0014}">
      <dgm:prSet phldrT="[Text]"/>
      <dgm:spPr>
        <a:xfrm>
          <a:off x="4400708"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Weighted data</a:t>
          </a:r>
        </a:p>
      </dgm:t>
    </dgm:pt>
    <dgm:pt modelId="{618A3687-E7E6-4BB2-9A85-36C0339918BD}" type="parTrans" cxnId="{2677555B-447D-45B3-977A-AC6F7A1CA515}">
      <dgm:prSet/>
      <dgm:spPr/>
      <dgm:t>
        <a:bodyPr/>
        <a:lstStyle/>
        <a:p>
          <a:endParaRPr lang="en-US"/>
        </a:p>
      </dgm:t>
    </dgm:pt>
    <dgm:pt modelId="{98930251-B8E1-48AF-A7E5-36E34A38ACCA}" type="sibTrans" cxnId="{2677555B-447D-45B3-977A-AC6F7A1CA515}">
      <dgm:prSet/>
      <dgm:spPr/>
      <dgm:t>
        <a:bodyPr/>
        <a:lstStyle/>
        <a:p>
          <a:endParaRPr lang="en-US"/>
        </a:p>
      </dgm:t>
    </dgm:pt>
    <dgm:pt modelId="{22BDCA10-9B4D-4B73-A51F-58A905104B7C}">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None/>
          </a:pPr>
          <a:r>
            <a:rPr lang="en-US" b="1" dirty="0">
              <a:solidFill>
                <a:srgbClr val="FFFFFF"/>
              </a:solidFill>
              <a:latin typeface="Myriad Web Pro"/>
              <a:ea typeface="+mn-ea"/>
              <a:cs typeface="+mn-cs"/>
            </a:rPr>
            <a:t>REPORT</a:t>
          </a:r>
        </a:p>
      </dgm:t>
    </dgm:pt>
    <dgm:pt modelId="{58FACCA5-0D39-4921-B923-65282A32EC62}" type="parTrans" cxnId="{DE6871C2-8A7A-4224-9326-782C8477905A}">
      <dgm:prSet/>
      <dgm:spPr/>
      <dgm:t>
        <a:bodyPr/>
        <a:lstStyle/>
        <a:p>
          <a:endParaRPr lang="en-US"/>
        </a:p>
      </dgm:t>
    </dgm:pt>
    <dgm:pt modelId="{697740D5-C103-40B1-842E-6D6879B6BDD3}" type="sibTrans" cxnId="{DE6871C2-8A7A-4224-9326-782C8477905A}">
      <dgm:prSet/>
      <dgm:spPr/>
      <dgm:t>
        <a:bodyPr/>
        <a:lstStyle/>
        <a:p>
          <a:endParaRPr lang="en-US"/>
        </a:p>
      </dgm:t>
    </dgm:pt>
    <dgm:pt modelId="{B517C621-1213-48EE-8463-8917FF305DFE}">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Interpret data</a:t>
          </a:r>
        </a:p>
      </dgm:t>
    </dgm:pt>
    <dgm:pt modelId="{FE7B6783-798E-4F53-B32C-FD4DC26CA575}" type="parTrans" cxnId="{D899F1A9-4B36-4A2D-89E2-83439AEBD71A}">
      <dgm:prSet/>
      <dgm:spPr/>
      <dgm:t>
        <a:bodyPr/>
        <a:lstStyle/>
        <a:p>
          <a:endParaRPr lang="en-US"/>
        </a:p>
      </dgm:t>
    </dgm:pt>
    <dgm:pt modelId="{E908B938-5AE4-4608-A989-E208AFF7912C}" type="sibTrans" cxnId="{D899F1A9-4B36-4A2D-89E2-83439AEBD71A}">
      <dgm:prSet/>
      <dgm:spPr/>
      <dgm:t>
        <a:bodyPr/>
        <a:lstStyle/>
        <a:p>
          <a:endParaRPr lang="en-US"/>
        </a:p>
      </dgm:t>
    </dgm:pt>
    <dgm:pt modelId="{33B8EBD7-85F0-4312-A77E-975A5D2554FB}">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Assessment area</a:t>
          </a:r>
        </a:p>
      </dgm:t>
    </dgm:pt>
    <dgm:pt modelId="{74B0EF46-EDB8-41B5-8572-20A8DF111EBD}" type="parTrans" cxnId="{21A79633-AD08-4A72-BAAD-43F3F71F1958}">
      <dgm:prSet/>
      <dgm:spPr/>
      <dgm:t>
        <a:bodyPr/>
        <a:lstStyle/>
        <a:p>
          <a:endParaRPr lang="en-US"/>
        </a:p>
      </dgm:t>
    </dgm:pt>
    <dgm:pt modelId="{76C8C42A-F479-427E-AC12-E8A19912DF42}" type="sibTrans" cxnId="{21A79633-AD08-4A72-BAAD-43F3F71F1958}">
      <dgm:prSet/>
      <dgm:spPr/>
      <dgm:t>
        <a:bodyPr/>
        <a:lstStyle/>
        <a:p>
          <a:endParaRPr lang="en-US"/>
        </a:p>
      </dgm:t>
    </dgm:pt>
    <dgm:pt modelId="{4A8444D7-719B-4E86-B645-1038751CB221}">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Forms (survey, etc.)</a:t>
          </a:r>
        </a:p>
      </dgm:t>
    </dgm:pt>
    <dgm:pt modelId="{FF599930-B071-4CF7-A758-D986F16D4DAD}" type="parTrans" cxnId="{E2C2BE28-2A12-49BC-AA4E-2BD2B7809A18}">
      <dgm:prSet/>
      <dgm:spPr/>
      <dgm:t>
        <a:bodyPr/>
        <a:lstStyle/>
        <a:p>
          <a:endParaRPr lang="en-US"/>
        </a:p>
      </dgm:t>
    </dgm:pt>
    <dgm:pt modelId="{88FB53FD-FD68-4F65-9CFA-65FE1F998444}" type="sibTrans" cxnId="{E2C2BE28-2A12-49BC-AA4E-2BD2B7809A18}">
      <dgm:prSet/>
      <dgm:spPr/>
      <dgm:t>
        <a:bodyPr/>
        <a:lstStyle/>
        <a:p>
          <a:endParaRPr lang="en-US"/>
        </a:p>
      </dgm:t>
    </dgm:pt>
    <dgm:pt modelId="{9AD40A1B-1EA8-4DE6-B51B-9FE92160DDBB}">
      <dgm:prSet phldrT="[Text]"/>
      <dgm: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1</a:t>
          </a:r>
          <a:r>
            <a:rPr lang="en-US" baseline="30000" dirty="0">
              <a:solidFill>
                <a:srgbClr val="FFFFFF"/>
              </a:solidFill>
              <a:latin typeface="Myriad Web Pro"/>
              <a:ea typeface="+mn-ea"/>
              <a:cs typeface="+mn-cs"/>
            </a:rPr>
            <a:t>st</a:t>
          </a:r>
          <a:r>
            <a:rPr lang="en-US" dirty="0">
              <a:solidFill>
                <a:srgbClr val="FFFFFF"/>
              </a:solidFill>
              <a:latin typeface="Myriad Web Pro"/>
              <a:ea typeface="+mn-ea"/>
              <a:cs typeface="+mn-cs"/>
            </a:rPr>
            <a:t> stage sampling (30 clusters)</a:t>
          </a:r>
        </a:p>
      </dgm:t>
    </dgm:pt>
    <dgm:pt modelId="{5605E39D-ED2F-4E43-9C20-C96855977454}" type="parTrans" cxnId="{66DC57D4-C8DA-4072-BF15-C8C2A0176F51}">
      <dgm:prSet/>
      <dgm:spPr/>
      <dgm:t>
        <a:bodyPr/>
        <a:lstStyle/>
        <a:p>
          <a:endParaRPr lang="en-US"/>
        </a:p>
      </dgm:t>
    </dgm:pt>
    <dgm:pt modelId="{B0E818B8-CEB1-42AC-ABE1-B0D304492C36}" type="sibTrans" cxnId="{66DC57D4-C8DA-4072-BF15-C8C2A0176F51}">
      <dgm:prSet/>
      <dgm:spPr/>
      <dgm:t>
        <a:bodyPr/>
        <a:lstStyle/>
        <a:p>
          <a:endParaRPr lang="en-US"/>
        </a:p>
      </dgm:t>
    </dgm:pt>
    <dgm:pt modelId="{43FC7E75-B855-4807-8C75-E982FAF264FE}">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Share results</a:t>
          </a:r>
        </a:p>
      </dgm:t>
    </dgm:pt>
    <dgm:pt modelId="{F485D6E7-8DD4-41CC-85BA-4048F3CDB4E6}" type="parTrans" cxnId="{68059336-714C-44FA-8392-EBEE5DD0088B}">
      <dgm:prSet/>
      <dgm:spPr/>
      <dgm:t>
        <a:bodyPr/>
        <a:lstStyle/>
        <a:p>
          <a:endParaRPr lang="en-US"/>
        </a:p>
      </dgm:t>
    </dgm:pt>
    <dgm:pt modelId="{7A417797-982D-4E2F-8D33-F36795FA196B}" type="sibTrans" cxnId="{68059336-714C-44FA-8392-EBEE5DD0088B}">
      <dgm:prSet/>
      <dgm:spPr/>
      <dgm:t>
        <a:bodyPr/>
        <a:lstStyle/>
        <a:p>
          <a:endParaRPr lang="en-US"/>
        </a:p>
      </dgm:t>
    </dgm:pt>
    <dgm:pt modelId="{02C3D017-577D-4EBC-A2DF-DA1524204934}">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Write report</a:t>
          </a:r>
        </a:p>
      </dgm:t>
    </dgm:pt>
    <dgm:pt modelId="{8EBB9B57-3E1A-4F31-8C51-92C5C6DF41E7}" type="parTrans" cxnId="{972D08F7-81AF-4B48-845D-CC90DDF9D965}">
      <dgm:prSet/>
      <dgm:spPr/>
      <dgm:t>
        <a:bodyPr/>
        <a:lstStyle/>
        <a:p>
          <a:endParaRPr lang="en-US"/>
        </a:p>
      </dgm:t>
    </dgm:pt>
    <dgm:pt modelId="{5FFA68DF-2B04-4A3A-B5C4-EDB21A3CF2B1}" type="sibTrans" cxnId="{972D08F7-81AF-4B48-845D-CC90DDF9D965}">
      <dgm:prSet/>
      <dgm:spPr/>
      <dgm:t>
        <a:bodyPr/>
        <a:lstStyle/>
        <a:p>
          <a:endParaRPr lang="en-US"/>
        </a:p>
      </dgm:t>
    </dgm:pt>
    <dgm:pt modelId="{2B7DE2C9-5EE9-4E56-BD11-9277200D0073}">
      <dgm:prSet phldrT="[Text]"/>
      <dgm:spPr>
        <a:xfrm>
          <a:off x="2202530"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2</a:t>
          </a:r>
          <a:r>
            <a:rPr lang="en-US" baseline="30000" dirty="0">
              <a:solidFill>
                <a:srgbClr val="FFFFFF"/>
              </a:solidFill>
              <a:latin typeface="Myriad Web Pro"/>
              <a:ea typeface="+mn-ea"/>
              <a:cs typeface="+mn-cs"/>
            </a:rPr>
            <a:t>nd</a:t>
          </a:r>
          <a:r>
            <a:rPr lang="en-US" dirty="0">
              <a:solidFill>
                <a:srgbClr val="FFFFFF"/>
              </a:solidFill>
              <a:latin typeface="Myriad Web Pro"/>
              <a:ea typeface="+mn-ea"/>
              <a:cs typeface="+mn-cs"/>
            </a:rPr>
            <a:t> stage sampling  (7 households)</a:t>
          </a:r>
        </a:p>
      </dgm:t>
    </dgm:pt>
    <dgm:pt modelId="{D2FE9B23-837B-40CC-9F08-63967098F90F}" type="parTrans" cxnId="{3CE46BA6-01C5-4C9D-98BF-E0F35E96AD8F}">
      <dgm:prSet/>
      <dgm:spPr/>
      <dgm:t>
        <a:bodyPr/>
        <a:lstStyle/>
        <a:p>
          <a:endParaRPr lang="en-US"/>
        </a:p>
      </dgm:t>
    </dgm:pt>
    <dgm:pt modelId="{A3045C5A-4971-451D-856F-62C3DA83D206}" type="sibTrans" cxnId="{3CE46BA6-01C5-4C9D-98BF-E0F35E96AD8F}">
      <dgm:prSet/>
      <dgm:spPr/>
      <dgm:t>
        <a:bodyPr/>
        <a:lstStyle/>
        <a:p>
          <a:endParaRPr lang="en-US"/>
        </a:p>
      </dgm:t>
    </dgm:pt>
    <dgm:pt modelId="{86529A04-89D6-4B78-90FB-A2D6117C4FE6}">
      <dgm:prSet phldrT="[Text]"/>
      <dgm:spPr>
        <a:xfrm>
          <a:off x="2202530"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Interview teams</a:t>
          </a:r>
        </a:p>
      </dgm:t>
    </dgm:pt>
    <dgm:pt modelId="{8AF23FAB-D035-4710-A09B-67E49087812A}" type="parTrans" cxnId="{DEF3678E-ECC0-4020-B332-903E01878F08}">
      <dgm:prSet/>
      <dgm:spPr/>
      <dgm:t>
        <a:bodyPr/>
        <a:lstStyle/>
        <a:p>
          <a:endParaRPr lang="en-US"/>
        </a:p>
      </dgm:t>
    </dgm:pt>
    <dgm:pt modelId="{39BEB8D9-7220-4F3D-9ED7-AAD32677958F}" type="sibTrans" cxnId="{DEF3678E-ECC0-4020-B332-903E01878F08}">
      <dgm:prSet/>
      <dgm:spPr/>
      <dgm:t>
        <a:bodyPr/>
        <a:lstStyle/>
        <a:p>
          <a:endParaRPr lang="en-US"/>
        </a:p>
      </dgm:t>
    </dgm:pt>
    <dgm:pt modelId="{CE9C6DB1-040A-4695-8D0E-3DBCAA516CE5}">
      <dgm:prSet phldrT="[Text]"/>
      <dgm:spPr>
        <a:xfrm>
          <a:off x="4400708"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Tracking form</a:t>
          </a:r>
        </a:p>
      </dgm:t>
    </dgm:pt>
    <dgm:pt modelId="{FF8E80B9-D472-4B4B-806B-51FE0269C702}" type="parTrans" cxnId="{6A30A57B-A2E3-4AF0-B5EF-8F45698C985C}">
      <dgm:prSet/>
      <dgm:spPr/>
      <dgm:t>
        <a:bodyPr/>
        <a:lstStyle/>
        <a:p>
          <a:endParaRPr lang="en-US"/>
        </a:p>
      </dgm:t>
    </dgm:pt>
    <dgm:pt modelId="{356A1566-61F2-47E4-BA2C-FA0E526CB6F5}" type="sibTrans" cxnId="{6A30A57B-A2E3-4AF0-B5EF-8F45698C985C}">
      <dgm:prSet/>
      <dgm:spPr/>
      <dgm:t>
        <a:bodyPr/>
        <a:lstStyle/>
        <a:p>
          <a:endParaRPr lang="en-US"/>
        </a:p>
      </dgm:t>
    </dgm:pt>
    <dgm:pt modelId="{F57E858F-8F9C-4510-AB81-4AA3C682B48D}" type="pres">
      <dgm:prSet presAssocID="{F3C26446-3D8B-41BC-AA59-071ECF6CEE93}" presName="CompostProcess" presStyleCnt="0">
        <dgm:presLayoutVars>
          <dgm:dir/>
          <dgm:resizeHandles val="exact"/>
        </dgm:presLayoutVars>
      </dgm:prSet>
      <dgm:spPr/>
    </dgm:pt>
    <dgm:pt modelId="{E1645E39-E3B2-452B-85E9-6C80F618D3A1}" type="pres">
      <dgm:prSet presAssocID="{F3C26446-3D8B-41BC-AA59-071ECF6CEE93}" presName="arrow" presStyleLbl="bgShp" presStyleIdx="0" presStyleCnt="1"/>
      <dgm:spPr>
        <a:xfrm>
          <a:off x="652255" y="0"/>
          <a:ext cx="7392229" cy="4742346"/>
        </a:xfrm>
        <a:prstGeom prst="rightArrow">
          <a:avLst/>
        </a:prstGeom>
        <a:solidFill>
          <a:srgbClr val="008265"/>
        </a:solidFill>
        <a:ln>
          <a:noFill/>
        </a:ln>
        <a:effectLst/>
      </dgm:spPr>
    </dgm:pt>
    <dgm:pt modelId="{4D7A412A-3A52-4258-BEC3-6BEEEB14ACD9}" type="pres">
      <dgm:prSet presAssocID="{F3C26446-3D8B-41BC-AA59-071ECF6CEE93}" presName="linearProcess" presStyleCnt="0"/>
      <dgm:spPr/>
    </dgm:pt>
    <dgm:pt modelId="{451CB87E-707D-44A5-A7DE-9F15C3392895}" type="pres">
      <dgm:prSet presAssocID="{4CD929BD-5D11-4806-ABC0-B66529058E14}" presName="textNode" presStyleLbl="node1" presStyleIdx="0" presStyleCnt="4">
        <dgm:presLayoutVars>
          <dgm:bulletEnabled val="1"/>
        </dgm:presLayoutVars>
      </dgm:prSet>
      <dgm:spPr/>
    </dgm:pt>
    <dgm:pt modelId="{9506C615-A343-4C62-8E13-4E4D9D1EE4C2}" type="pres">
      <dgm:prSet presAssocID="{692BE912-BCF7-4832-8EA3-0C276A00E0BB}" presName="sibTrans" presStyleCnt="0"/>
      <dgm:spPr/>
    </dgm:pt>
    <dgm:pt modelId="{58CFFAC9-98E5-49AF-B684-7934CA762035}" type="pres">
      <dgm:prSet presAssocID="{E5EE1A64-1589-4B81-A40A-0820A0514982}" presName="textNode" presStyleLbl="node1" presStyleIdx="1" presStyleCnt="4">
        <dgm:presLayoutVars>
          <dgm:bulletEnabled val="1"/>
        </dgm:presLayoutVars>
      </dgm:prSet>
      <dgm:spPr/>
    </dgm:pt>
    <dgm:pt modelId="{C3803F2F-B27D-4CAB-A28E-6D00A7C8579A}" type="pres">
      <dgm:prSet presAssocID="{B6DE7977-D934-4557-8383-D5D3AC41A6C1}" presName="sibTrans" presStyleCnt="0"/>
      <dgm:spPr/>
    </dgm:pt>
    <dgm:pt modelId="{18D770A3-FBB3-4599-ABF4-C7CCD7C1BE5B}" type="pres">
      <dgm:prSet presAssocID="{295ED938-B437-4DE9-A713-2A7F8964928E}" presName="textNode" presStyleLbl="node1" presStyleIdx="2" presStyleCnt="4">
        <dgm:presLayoutVars>
          <dgm:bulletEnabled val="1"/>
        </dgm:presLayoutVars>
      </dgm:prSet>
      <dgm:spPr/>
    </dgm:pt>
    <dgm:pt modelId="{56E5C790-9CF2-4F1E-9D1C-CC6218569B7A}" type="pres">
      <dgm:prSet presAssocID="{C6D2100E-CA2D-4EE9-AC22-C84CFAC29DBA}" presName="sibTrans" presStyleCnt="0"/>
      <dgm:spPr/>
    </dgm:pt>
    <dgm:pt modelId="{802E2BE8-5C36-45BC-96C6-C5F5DE298CA2}" type="pres">
      <dgm:prSet presAssocID="{22BDCA10-9B4D-4B73-A51F-58A905104B7C}" presName="textNode" presStyleLbl="node1" presStyleIdx="3" presStyleCnt="4">
        <dgm:presLayoutVars>
          <dgm:bulletEnabled val="1"/>
        </dgm:presLayoutVars>
      </dgm:prSet>
      <dgm:spPr/>
    </dgm:pt>
  </dgm:ptLst>
  <dgm:cxnLst>
    <dgm:cxn modelId="{08396B02-9699-4A3F-AC33-895C1508A376}" type="presOf" srcId="{E5EE1A64-1589-4B81-A40A-0820A0514982}" destId="{58CFFAC9-98E5-49AF-B684-7934CA762035}" srcOrd="0" destOrd="0" presId="urn:microsoft.com/office/officeart/2005/8/layout/hProcess9"/>
    <dgm:cxn modelId="{5359611D-35AF-4D43-8408-1AD19C93B5D3}" type="presOf" srcId="{02C3D017-577D-4EBC-A2DF-DA1524204934}" destId="{802E2BE8-5C36-45BC-96C6-C5F5DE298CA2}" srcOrd="0" destOrd="2" presId="urn:microsoft.com/office/officeart/2005/8/layout/hProcess9"/>
    <dgm:cxn modelId="{E2C2BE28-2A12-49BC-AA4E-2BD2B7809A18}" srcId="{4CD929BD-5D11-4806-ABC0-B66529058E14}" destId="{4A8444D7-719B-4E86-B645-1038751CB221}" srcOrd="2" destOrd="0" parTransId="{FF599930-B071-4CF7-A758-D986F16D4DAD}" sibTransId="{88FB53FD-FD68-4F65-9CFA-65FE1F998444}"/>
    <dgm:cxn modelId="{B4CB772D-78AA-415B-8114-A6DCDBB356C8}" type="presOf" srcId="{B517C621-1213-48EE-8463-8917FF305DFE}" destId="{802E2BE8-5C36-45BC-96C6-C5F5DE298CA2}" srcOrd="0" destOrd="1" presId="urn:microsoft.com/office/officeart/2005/8/layout/hProcess9"/>
    <dgm:cxn modelId="{1D65FD32-D1ED-4862-91F8-DB2892A92931}" type="presOf" srcId="{33B8EBD7-85F0-4312-A77E-975A5D2554FB}" destId="{451CB87E-707D-44A5-A7DE-9F15C3392895}" srcOrd="0" destOrd="2" presId="urn:microsoft.com/office/officeart/2005/8/layout/hProcess9"/>
    <dgm:cxn modelId="{21A79633-AD08-4A72-BAAD-43F3F71F1958}" srcId="{4CD929BD-5D11-4806-ABC0-B66529058E14}" destId="{33B8EBD7-85F0-4312-A77E-975A5D2554FB}" srcOrd="1" destOrd="0" parTransId="{74B0EF46-EDB8-41B5-8572-20A8DF111EBD}" sibTransId="{76C8C42A-F479-427E-AC12-E8A19912DF42}"/>
    <dgm:cxn modelId="{68059336-714C-44FA-8392-EBEE5DD0088B}" srcId="{22BDCA10-9B4D-4B73-A51F-58A905104B7C}" destId="{43FC7E75-B855-4807-8C75-E982FAF264FE}" srcOrd="2" destOrd="0" parTransId="{F485D6E7-8DD4-41CC-85BA-4048F3CDB4E6}" sibTransId="{7A417797-982D-4E2F-8D33-F36795FA196B}"/>
    <dgm:cxn modelId="{AF4FFA38-6FA3-4721-9472-E3842B66F87F}" type="presOf" srcId="{295ED938-B437-4DE9-A713-2A7F8964928E}" destId="{18D770A3-FBB3-4599-ABF4-C7CCD7C1BE5B}" srcOrd="0" destOrd="0" presId="urn:microsoft.com/office/officeart/2005/8/layout/hProcess9"/>
    <dgm:cxn modelId="{2677555B-447D-45B3-977A-AC6F7A1CA515}" srcId="{295ED938-B437-4DE9-A713-2A7F8964928E}" destId="{E58FE9F4-4358-4FF6-87A9-28A5555A0014}" srcOrd="0" destOrd="0" parTransId="{618A3687-E7E6-4BB2-9A85-36C0339918BD}" sibTransId="{98930251-B8E1-48AF-A7E5-36E34A38ACCA}"/>
    <dgm:cxn modelId="{A7B6BA42-7968-4584-8ED5-BC1CF593A831}" type="presOf" srcId="{8A42789B-6EDA-4422-A6A3-4A8E3D2AD3A3}" destId="{58CFFAC9-98E5-49AF-B684-7934CA762035}" srcOrd="0" destOrd="1" presId="urn:microsoft.com/office/officeart/2005/8/layout/hProcess9"/>
    <dgm:cxn modelId="{1339AA49-2950-4D31-9214-62E77BB4179D}" type="presOf" srcId="{86529A04-89D6-4B78-90FB-A2D6117C4FE6}" destId="{58CFFAC9-98E5-49AF-B684-7934CA762035}" srcOrd="0" destOrd="2" presId="urn:microsoft.com/office/officeart/2005/8/layout/hProcess9"/>
    <dgm:cxn modelId="{524FA66F-A9F2-4A92-B666-7A3943F4464E}" type="presOf" srcId="{4A8444D7-719B-4E86-B645-1038751CB221}" destId="{451CB87E-707D-44A5-A7DE-9F15C3392895}" srcOrd="0" destOrd="3" presId="urn:microsoft.com/office/officeart/2005/8/layout/hProcess9"/>
    <dgm:cxn modelId="{14380A58-2441-4963-AC5B-46DFA6D6FD49}" srcId="{F3C26446-3D8B-41BC-AA59-071ECF6CEE93}" destId="{4CD929BD-5D11-4806-ABC0-B66529058E14}" srcOrd="0" destOrd="0" parTransId="{55EE676D-69E2-4D6F-9C54-73D4A2FEDBCD}" sibTransId="{692BE912-BCF7-4832-8EA3-0C276A00E0BB}"/>
    <dgm:cxn modelId="{0C6C1258-B077-449A-9C91-3C258DE381C7}" srcId="{F3C26446-3D8B-41BC-AA59-071ECF6CEE93}" destId="{E5EE1A64-1589-4B81-A40A-0820A0514982}" srcOrd="1" destOrd="0" parTransId="{07B48B9C-8F43-4ADC-9132-2B937E5F56AC}" sibTransId="{B6DE7977-D934-4557-8383-D5D3AC41A6C1}"/>
    <dgm:cxn modelId="{4923055A-0171-48B9-B153-7D148F54A70D}" type="presOf" srcId="{9AD40A1B-1EA8-4DE6-B51B-9FE92160DDBB}" destId="{451CB87E-707D-44A5-A7DE-9F15C3392895}" srcOrd="0" destOrd="4" presId="urn:microsoft.com/office/officeart/2005/8/layout/hProcess9"/>
    <dgm:cxn modelId="{6A30A57B-A2E3-4AF0-B5EF-8F45698C985C}" srcId="{295ED938-B437-4DE9-A713-2A7F8964928E}" destId="{CE9C6DB1-040A-4695-8D0E-3DBCAA516CE5}" srcOrd="1" destOrd="0" parTransId="{FF8E80B9-D472-4B4B-806B-51FE0269C702}" sibTransId="{356A1566-61F2-47E4-BA2C-FA0E526CB6F5}"/>
    <dgm:cxn modelId="{B3D95088-D430-4226-A045-19D604730B78}" type="presOf" srcId="{2B7DE2C9-5EE9-4E56-BD11-9277200D0073}" destId="{58CFFAC9-98E5-49AF-B684-7934CA762035}" srcOrd="0" destOrd="3" presId="urn:microsoft.com/office/officeart/2005/8/layout/hProcess9"/>
    <dgm:cxn modelId="{DEF3678E-ECC0-4020-B332-903E01878F08}" srcId="{E5EE1A64-1589-4B81-A40A-0820A0514982}" destId="{86529A04-89D6-4B78-90FB-A2D6117C4FE6}" srcOrd="1" destOrd="0" parTransId="{8AF23FAB-D035-4710-A09B-67E49087812A}" sibTransId="{39BEB8D9-7220-4F3D-9ED7-AAD32677958F}"/>
    <dgm:cxn modelId="{8F478195-5266-422C-A661-F039BDEE8129}" type="presOf" srcId="{22BDCA10-9B4D-4B73-A51F-58A905104B7C}" destId="{802E2BE8-5C36-45BC-96C6-C5F5DE298CA2}" srcOrd="0" destOrd="0" presId="urn:microsoft.com/office/officeart/2005/8/layout/hProcess9"/>
    <dgm:cxn modelId="{3CE46BA6-01C5-4C9D-98BF-E0F35E96AD8F}" srcId="{E5EE1A64-1589-4B81-A40A-0820A0514982}" destId="{2B7DE2C9-5EE9-4E56-BD11-9277200D0073}" srcOrd="2" destOrd="0" parTransId="{D2FE9B23-837B-40CC-9F08-63967098F90F}" sibTransId="{A3045C5A-4971-451D-856F-62C3DA83D206}"/>
    <dgm:cxn modelId="{D899F1A9-4B36-4A2D-89E2-83439AEBD71A}" srcId="{22BDCA10-9B4D-4B73-A51F-58A905104B7C}" destId="{B517C621-1213-48EE-8463-8917FF305DFE}" srcOrd="0" destOrd="0" parTransId="{FE7B6783-798E-4F53-B32C-FD4DC26CA575}" sibTransId="{E908B938-5AE4-4608-A989-E208AFF7912C}"/>
    <dgm:cxn modelId="{681149AB-6115-407C-8A3E-D2DBA5C9DAAA}" srcId="{4CD929BD-5D11-4806-ABC0-B66529058E14}" destId="{971DC3CB-B3F6-491D-A149-F18C29C672BC}" srcOrd="0" destOrd="0" parTransId="{A93F09FD-3C4C-4573-850A-9A116B2829F5}" sibTransId="{F0245754-0F3A-426F-BF66-A03B160C5D8F}"/>
    <dgm:cxn modelId="{F5058AAB-9E4E-43EF-AC97-B141C8DAD75F}" type="presOf" srcId="{F3C26446-3D8B-41BC-AA59-071ECF6CEE93}" destId="{F57E858F-8F9C-4510-AB81-4AA3C682B48D}" srcOrd="0" destOrd="0" presId="urn:microsoft.com/office/officeart/2005/8/layout/hProcess9"/>
    <dgm:cxn modelId="{DE6871C2-8A7A-4224-9326-782C8477905A}" srcId="{F3C26446-3D8B-41BC-AA59-071ECF6CEE93}" destId="{22BDCA10-9B4D-4B73-A51F-58A905104B7C}" srcOrd="3" destOrd="0" parTransId="{58FACCA5-0D39-4921-B923-65282A32EC62}" sibTransId="{697740D5-C103-40B1-842E-6D6879B6BDD3}"/>
    <dgm:cxn modelId="{B500ECC3-D7D4-4561-9D9B-DE49D470B434}" srcId="{E5EE1A64-1589-4B81-A40A-0820A0514982}" destId="{8A42789B-6EDA-4422-A6A3-4A8E3D2AD3A3}" srcOrd="0" destOrd="0" parTransId="{88DF4A12-3C4A-4C0E-8AEB-4A5057DB0033}" sibTransId="{692E0C01-74EB-4557-A6B1-883846D8A65B}"/>
    <dgm:cxn modelId="{61D859CD-39B5-4A22-A24E-2A61BBA928B0}" type="presOf" srcId="{971DC3CB-B3F6-491D-A149-F18C29C672BC}" destId="{451CB87E-707D-44A5-A7DE-9F15C3392895}" srcOrd="0" destOrd="1" presId="urn:microsoft.com/office/officeart/2005/8/layout/hProcess9"/>
    <dgm:cxn modelId="{66DC57D4-C8DA-4072-BF15-C8C2A0176F51}" srcId="{4CD929BD-5D11-4806-ABC0-B66529058E14}" destId="{9AD40A1B-1EA8-4DE6-B51B-9FE92160DDBB}" srcOrd="3" destOrd="0" parTransId="{5605E39D-ED2F-4E43-9C20-C96855977454}" sibTransId="{B0E818B8-CEB1-42AC-ABE1-B0D304492C36}"/>
    <dgm:cxn modelId="{D832ECD7-52EB-41AA-B6C7-F67BB51DD0BA}" type="presOf" srcId="{E58FE9F4-4358-4FF6-87A9-28A5555A0014}" destId="{18D770A3-FBB3-4599-ABF4-C7CCD7C1BE5B}" srcOrd="0" destOrd="1" presId="urn:microsoft.com/office/officeart/2005/8/layout/hProcess9"/>
    <dgm:cxn modelId="{B79C97E8-5283-4DC9-A9DE-FCC17423CEBA}" srcId="{F3C26446-3D8B-41BC-AA59-071ECF6CEE93}" destId="{295ED938-B437-4DE9-A713-2A7F8964928E}" srcOrd="2" destOrd="0" parTransId="{55AF5645-7280-48A8-9D92-536392A59497}" sibTransId="{C6D2100E-CA2D-4EE9-AC22-C84CFAC29DBA}"/>
    <dgm:cxn modelId="{E37CF4F6-DBCF-402C-A973-0A11EB5D45B8}" type="presOf" srcId="{4CD929BD-5D11-4806-ABC0-B66529058E14}" destId="{451CB87E-707D-44A5-A7DE-9F15C3392895}" srcOrd="0" destOrd="0" presId="urn:microsoft.com/office/officeart/2005/8/layout/hProcess9"/>
    <dgm:cxn modelId="{972D08F7-81AF-4B48-845D-CC90DDF9D965}" srcId="{22BDCA10-9B4D-4B73-A51F-58A905104B7C}" destId="{02C3D017-577D-4EBC-A2DF-DA1524204934}" srcOrd="1" destOrd="0" parTransId="{8EBB9B57-3E1A-4F31-8C51-92C5C6DF41E7}" sibTransId="{5FFA68DF-2B04-4A3A-B5C4-EDB21A3CF2B1}"/>
    <dgm:cxn modelId="{681C0AFB-7351-4D9B-BD4B-EBC8A01677D5}" type="presOf" srcId="{43FC7E75-B855-4807-8C75-E982FAF264FE}" destId="{802E2BE8-5C36-45BC-96C6-C5F5DE298CA2}" srcOrd="0" destOrd="3" presId="urn:microsoft.com/office/officeart/2005/8/layout/hProcess9"/>
    <dgm:cxn modelId="{FD6ED8FC-2C92-493E-8BBB-96781689524F}" type="presOf" srcId="{CE9C6DB1-040A-4695-8D0E-3DBCAA516CE5}" destId="{18D770A3-FBB3-4599-ABF4-C7CCD7C1BE5B}" srcOrd="0" destOrd="2" presId="urn:microsoft.com/office/officeart/2005/8/layout/hProcess9"/>
    <dgm:cxn modelId="{60705169-0569-4841-9B66-B8D71EA9F696}" type="presParOf" srcId="{F57E858F-8F9C-4510-AB81-4AA3C682B48D}" destId="{E1645E39-E3B2-452B-85E9-6C80F618D3A1}" srcOrd="0" destOrd="0" presId="urn:microsoft.com/office/officeart/2005/8/layout/hProcess9"/>
    <dgm:cxn modelId="{F38FB049-9386-46FF-B44B-A899717FDDA1}" type="presParOf" srcId="{F57E858F-8F9C-4510-AB81-4AA3C682B48D}" destId="{4D7A412A-3A52-4258-BEC3-6BEEEB14ACD9}" srcOrd="1" destOrd="0" presId="urn:microsoft.com/office/officeart/2005/8/layout/hProcess9"/>
    <dgm:cxn modelId="{48443E3D-DFFC-486C-B0FA-501DEC12CEA4}" type="presParOf" srcId="{4D7A412A-3A52-4258-BEC3-6BEEEB14ACD9}" destId="{451CB87E-707D-44A5-A7DE-9F15C3392895}" srcOrd="0" destOrd="0" presId="urn:microsoft.com/office/officeart/2005/8/layout/hProcess9"/>
    <dgm:cxn modelId="{E57676C9-A3BA-49FA-AA1E-CF8A65D1433C}" type="presParOf" srcId="{4D7A412A-3A52-4258-BEC3-6BEEEB14ACD9}" destId="{9506C615-A343-4C62-8E13-4E4D9D1EE4C2}" srcOrd="1" destOrd="0" presId="urn:microsoft.com/office/officeart/2005/8/layout/hProcess9"/>
    <dgm:cxn modelId="{3BDFEBD8-D22C-4C83-B63A-2D1804487B4C}" type="presParOf" srcId="{4D7A412A-3A52-4258-BEC3-6BEEEB14ACD9}" destId="{58CFFAC9-98E5-49AF-B684-7934CA762035}" srcOrd="2" destOrd="0" presId="urn:microsoft.com/office/officeart/2005/8/layout/hProcess9"/>
    <dgm:cxn modelId="{BEF3D5F8-2DE2-430A-97BE-C935734A4BC1}" type="presParOf" srcId="{4D7A412A-3A52-4258-BEC3-6BEEEB14ACD9}" destId="{C3803F2F-B27D-4CAB-A28E-6D00A7C8579A}" srcOrd="3" destOrd="0" presId="urn:microsoft.com/office/officeart/2005/8/layout/hProcess9"/>
    <dgm:cxn modelId="{0E785348-1ABF-488C-8B38-E7EC6C4C05F0}" type="presParOf" srcId="{4D7A412A-3A52-4258-BEC3-6BEEEB14ACD9}" destId="{18D770A3-FBB3-4599-ABF4-C7CCD7C1BE5B}" srcOrd="4" destOrd="0" presId="urn:microsoft.com/office/officeart/2005/8/layout/hProcess9"/>
    <dgm:cxn modelId="{7221B9BD-7CD4-4E8B-A1D2-77E79D440874}" type="presParOf" srcId="{4D7A412A-3A52-4258-BEC3-6BEEEB14ACD9}" destId="{56E5C790-9CF2-4F1E-9D1C-CC6218569B7A}" srcOrd="5" destOrd="0" presId="urn:microsoft.com/office/officeart/2005/8/layout/hProcess9"/>
    <dgm:cxn modelId="{7E44D9A9-328A-4BF2-B9CF-D57BB2E1FEC8}" type="presParOf" srcId="{4D7A412A-3A52-4258-BEC3-6BEEEB14ACD9}" destId="{802E2BE8-5C36-45BC-96C6-C5F5DE298CA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3C26446-3D8B-41BC-AA59-071ECF6CEE93}" type="doc">
      <dgm:prSet loTypeId="urn:microsoft.com/office/officeart/2005/8/layout/hProcess9" loCatId="process" qsTypeId="urn:microsoft.com/office/officeart/2005/8/quickstyle/simple1" qsCatId="simple" csTypeId="urn:microsoft.com/office/officeart/2005/8/colors/accent6_2" csCatId="accent6" phldr="1"/>
      <dgm:spPr/>
      <dgm:t>
        <a:bodyPr/>
        <a:lstStyle/>
        <a:p>
          <a:endParaRPr lang="en-US"/>
        </a:p>
      </dgm:t>
    </dgm:pt>
    <dgm:pt modelId="{4CD929BD-5D11-4806-ABC0-B66529058E14}">
      <dgm:prSet phldrT="[Text]"/>
      <dgm:spPr>
        <a:xfrm>
          <a:off x="4352"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gm:spPr>
      <dgm:t>
        <a:bodyPr/>
        <a:lstStyle/>
        <a:p>
          <a:pPr>
            <a:buNone/>
          </a:pPr>
          <a:r>
            <a:rPr lang="en-US" b="1" dirty="0">
              <a:solidFill>
                <a:srgbClr val="FFFFFF"/>
              </a:solidFill>
              <a:latin typeface="Myriad Web Pro"/>
              <a:ea typeface="+mn-ea"/>
              <a:cs typeface="+mn-cs"/>
            </a:rPr>
            <a:t>PREPARE</a:t>
          </a:r>
        </a:p>
      </dgm:t>
    </dgm:pt>
    <dgm:pt modelId="{55EE676D-69E2-4D6F-9C54-73D4A2FEDBCD}" type="parTrans" cxnId="{14380A58-2441-4963-AC5B-46DFA6D6FD49}">
      <dgm:prSet/>
      <dgm:spPr/>
      <dgm:t>
        <a:bodyPr/>
        <a:lstStyle/>
        <a:p>
          <a:endParaRPr lang="en-US"/>
        </a:p>
      </dgm:t>
    </dgm:pt>
    <dgm:pt modelId="{692BE912-BCF7-4832-8EA3-0C276A00E0BB}" type="sibTrans" cxnId="{14380A58-2441-4963-AC5B-46DFA6D6FD49}">
      <dgm:prSet/>
      <dgm:spPr/>
      <dgm:t>
        <a:bodyPr/>
        <a:lstStyle/>
        <a:p>
          <a:endParaRPr lang="en-US"/>
        </a:p>
      </dgm:t>
    </dgm:pt>
    <dgm:pt modelId="{971DC3CB-B3F6-491D-A149-F18C29C672BC}">
      <dgm:prSet phldrT="[Text]"/>
      <dgm:spPr>
        <a:xfrm>
          <a:off x="4352"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gm:spPr>
      <dgm:t>
        <a:bodyPr/>
        <a:lstStyle/>
        <a:p>
          <a:pPr>
            <a:buChar char="•"/>
          </a:pPr>
          <a:r>
            <a:rPr lang="en-US" dirty="0">
              <a:solidFill>
                <a:srgbClr val="FFFFFF"/>
              </a:solidFill>
              <a:latin typeface="Myriad Web Pro"/>
              <a:ea typeface="+mn-ea"/>
              <a:cs typeface="+mn-cs"/>
            </a:rPr>
            <a:t>Objectives</a:t>
          </a:r>
        </a:p>
      </dgm:t>
    </dgm:pt>
    <dgm:pt modelId="{A93F09FD-3C4C-4573-850A-9A116B2829F5}" type="parTrans" cxnId="{681149AB-6115-407C-8A3E-D2DBA5C9DAAA}">
      <dgm:prSet/>
      <dgm:spPr/>
      <dgm:t>
        <a:bodyPr/>
        <a:lstStyle/>
        <a:p>
          <a:endParaRPr lang="en-US"/>
        </a:p>
      </dgm:t>
    </dgm:pt>
    <dgm:pt modelId="{F0245754-0F3A-426F-BF66-A03B160C5D8F}" type="sibTrans" cxnId="{681149AB-6115-407C-8A3E-D2DBA5C9DAAA}">
      <dgm:prSet/>
      <dgm:spPr/>
      <dgm:t>
        <a:bodyPr/>
        <a:lstStyle/>
        <a:p>
          <a:endParaRPr lang="en-US"/>
        </a:p>
      </dgm:t>
    </dgm:pt>
    <dgm:pt modelId="{E5EE1A64-1589-4B81-A40A-0820A0514982}">
      <dgm:prSet phldrT="[Text]"/>
      <dgm:spPr>
        <a:xfrm>
          <a:off x="2202530"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None/>
          </a:pPr>
          <a:r>
            <a:rPr lang="en-US" b="1" dirty="0">
              <a:solidFill>
                <a:srgbClr val="FFFFFF"/>
              </a:solidFill>
              <a:latin typeface="Myriad Web Pro"/>
              <a:ea typeface="+mn-ea"/>
              <a:cs typeface="+mn-cs"/>
            </a:rPr>
            <a:t>CONDUCT</a:t>
          </a:r>
        </a:p>
      </dgm:t>
    </dgm:pt>
    <dgm:pt modelId="{07B48B9C-8F43-4ADC-9132-2B937E5F56AC}" type="parTrans" cxnId="{0C6C1258-B077-449A-9C91-3C258DE381C7}">
      <dgm:prSet/>
      <dgm:spPr/>
      <dgm:t>
        <a:bodyPr/>
        <a:lstStyle/>
        <a:p>
          <a:endParaRPr lang="en-US"/>
        </a:p>
      </dgm:t>
    </dgm:pt>
    <dgm:pt modelId="{B6DE7977-D934-4557-8383-D5D3AC41A6C1}" type="sibTrans" cxnId="{0C6C1258-B077-449A-9C91-3C258DE381C7}">
      <dgm:prSet/>
      <dgm:spPr/>
      <dgm:t>
        <a:bodyPr/>
        <a:lstStyle/>
        <a:p>
          <a:endParaRPr lang="en-US"/>
        </a:p>
      </dgm:t>
    </dgm:pt>
    <dgm:pt modelId="{8A42789B-6EDA-4422-A6A3-4A8E3D2AD3A3}">
      <dgm:prSet phldrT="[Text]"/>
      <dgm:spPr>
        <a:xfrm>
          <a:off x="2202530"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Just-in-time training</a:t>
          </a:r>
        </a:p>
      </dgm:t>
    </dgm:pt>
    <dgm:pt modelId="{88DF4A12-3C4A-4C0E-8AEB-4A5057DB0033}" type="parTrans" cxnId="{B500ECC3-D7D4-4561-9D9B-DE49D470B434}">
      <dgm:prSet/>
      <dgm:spPr/>
      <dgm:t>
        <a:bodyPr/>
        <a:lstStyle/>
        <a:p>
          <a:endParaRPr lang="en-US"/>
        </a:p>
      </dgm:t>
    </dgm:pt>
    <dgm:pt modelId="{692E0C01-74EB-4557-A6B1-883846D8A65B}" type="sibTrans" cxnId="{B500ECC3-D7D4-4561-9D9B-DE49D470B434}">
      <dgm:prSet/>
      <dgm:spPr/>
      <dgm:t>
        <a:bodyPr/>
        <a:lstStyle/>
        <a:p>
          <a:endParaRPr lang="en-US"/>
        </a:p>
      </dgm:t>
    </dgm:pt>
    <dgm:pt modelId="{295ED938-B437-4DE9-A713-2A7F8964928E}">
      <dgm:prSet phldrT="[Text]"/>
      <dgm:spPr>
        <a:xfrm>
          <a:off x="4400708"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None/>
          </a:pPr>
          <a:r>
            <a:rPr lang="en-US" b="1" dirty="0">
              <a:solidFill>
                <a:srgbClr val="FFFFFF"/>
              </a:solidFill>
              <a:latin typeface="Myriad Web Pro"/>
              <a:ea typeface="+mn-ea"/>
              <a:cs typeface="+mn-cs"/>
            </a:rPr>
            <a:t>ANALYZE</a:t>
          </a:r>
        </a:p>
      </dgm:t>
    </dgm:pt>
    <dgm:pt modelId="{55AF5645-7280-48A8-9D92-536392A59497}" type="parTrans" cxnId="{B79C97E8-5283-4DC9-A9DE-FCC17423CEBA}">
      <dgm:prSet/>
      <dgm:spPr/>
      <dgm:t>
        <a:bodyPr/>
        <a:lstStyle/>
        <a:p>
          <a:endParaRPr lang="en-US"/>
        </a:p>
      </dgm:t>
    </dgm:pt>
    <dgm:pt modelId="{C6D2100E-CA2D-4EE9-AC22-C84CFAC29DBA}" type="sibTrans" cxnId="{B79C97E8-5283-4DC9-A9DE-FCC17423CEBA}">
      <dgm:prSet/>
      <dgm:spPr/>
      <dgm:t>
        <a:bodyPr/>
        <a:lstStyle/>
        <a:p>
          <a:endParaRPr lang="en-US"/>
        </a:p>
      </dgm:t>
    </dgm:pt>
    <dgm:pt modelId="{E58FE9F4-4358-4FF6-87A9-28A5555A0014}">
      <dgm:prSet phldrT="[Text]"/>
      <dgm:spPr>
        <a:xfrm>
          <a:off x="4400708"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Weighted data</a:t>
          </a:r>
        </a:p>
      </dgm:t>
    </dgm:pt>
    <dgm:pt modelId="{618A3687-E7E6-4BB2-9A85-36C0339918BD}" type="parTrans" cxnId="{2677555B-447D-45B3-977A-AC6F7A1CA515}">
      <dgm:prSet/>
      <dgm:spPr/>
      <dgm:t>
        <a:bodyPr/>
        <a:lstStyle/>
        <a:p>
          <a:endParaRPr lang="en-US"/>
        </a:p>
      </dgm:t>
    </dgm:pt>
    <dgm:pt modelId="{98930251-B8E1-48AF-A7E5-36E34A38ACCA}" type="sibTrans" cxnId="{2677555B-447D-45B3-977A-AC6F7A1CA515}">
      <dgm:prSet/>
      <dgm:spPr/>
      <dgm:t>
        <a:bodyPr/>
        <a:lstStyle/>
        <a:p>
          <a:endParaRPr lang="en-US"/>
        </a:p>
      </dgm:t>
    </dgm:pt>
    <dgm:pt modelId="{22BDCA10-9B4D-4B73-A51F-58A905104B7C}">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None/>
          </a:pPr>
          <a:r>
            <a:rPr lang="en-US" b="1" dirty="0">
              <a:solidFill>
                <a:srgbClr val="FFFFFF"/>
              </a:solidFill>
              <a:latin typeface="Myriad Web Pro"/>
              <a:ea typeface="+mn-ea"/>
              <a:cs typeface="+mn-cs"/>
            </a:rPr>
            <a:t>REPORT</a:t>
          </a:r>
        </a:p>
      </dgm:t>
    </dgm:pt>
    <dgm:pt modelId="{58FACCA5-0D39-4921-B923-65282A32EC62}" type="parTrans" cxnId="{DE6871C2-8A7A-4224-9326-782C8477905A}">
      <dgm:prSet/>
      <dgm:spPr/>
      <dgm:t>
        <a:bodyPr/>
        <a:lstStyle/>
        <a:p>
          <a:endParaRPr lang="en-US"/>
        </a:p>
      </dgm:t>
    </dgm:pt>
    <dgm:pt modelId="{697740D5-C103-40B1-842E-6D6879B6BDD3}" type="sibTrans" cxnId="{DE6871C2-8A7A-4224-9326-782C8477905A}">
      <dgm:prSet/>
      <dgm:spPr/>
      <dgm:t>
        <a:bodyPr/>
        <a:lstStyle/>
        <a:p>
          <a:endParaRPr lang="en-US"/>
        </a:p>
      </dgm:t>
    </dgm:pt>
    <dgm:pt modelId="{B517C621-1213-48EE-8463-8917FF305DFE}">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Interpret data</a:t>
          </a:r>
        </a:p>
      </dgm:t>
    </dgm:pt>
    <dgm:pt modelId="{FE7B6783-798E-4F53-B32C-FD4DC26CA575}" type="parTrans" cxnId="{D899F1A9-4B36-4A2D-89E2-83439AEBD71A}">
      <dgm:prSet/>
      <dgm:spPr/>
      <dgm:t>
        <a:bodyPr/>
        <a:lstStyle/>
        <a:p>
          <a:endParaRPr lang="en-US"/>
        </a:p>
      </dgm:t>
    </dgm:pt>
    <dgm:pt modelId="{E908B938-5AE4-4608-A989-E208AFF7912C}" type="sibTrans" cxnId="{D899F1A9-4B36-4A2D-89E2-83439AEBD71A}">
      <dgm:prSet/>
      <dgm:spPr/>
      <dgm:t>
        <a:bodyPr/>
        <a:lstStyle/>
        <a:p>
          <a:endParaRPr lang="en-US"/>
        </a:p>
      </dgm:t>
    </dgm:pt>
    <dgm:pt modelId="{33B8EBD7-85F0-4312-A77E-975A5D2554FB}">
      <dgm:prSet phldrT="[Text]"/>
      <dgm:spPr>
        <a:xfrm>
          <a:off x="4352"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gm:spPr>
      <dgm:t>
        <a:bodyPr/>
        <a:lstStyle/>
        <a:p>
          <a:pPr>
            <a:buChar char="•"/>
          </a:pPr>
          <a:r>
            <a:rPr lang="en-US" dirty="0">
              <a:solidFill>
                <a:srgbClr val="FFFFFF"/>
              </a:solidFill>
              <a:latin typeface="Myriad Web Pro"/>
              <a:ea typeface="+mn-ea"/>
              <a:cs typeface="+mn-cs"/>
            </a:rPr>
            <a:t>Assessment area</a:t>
          </a:r>
        </a:p>
      </dgm:t>
    </dgm:pt>
    <dgm:pt modelId="{74B0EF46-EDB8-41B5-8572-20A8DF111EBD}" type="parTrans" cxnId="{21A79633-AD08-4A72-BAAD-43F3F71F1958}">
      <dgm:prSet/>
      <dgm:spPr/>
      <dgm:t>
        <a:bodyPr/>
        <a:lstStyle/>
        <a:p>
          <a:endParaRPr lang="en-US"/>
        </a:p>
      </dgm:t>
    </dgm:pt>
    <dgm:pt modelId="{76C8C42A-F479-427E-AC12-E8A19912DF42}" type="sibTrans" cxnId="{21A79633-AD08-4A72-BAAD-43F3F71F1958}">
      <dgm:prSet/>
      <dgm:spPr/>
      <dgm:t>
        <a:bodyPr/>
        <a:lstStyle/>
        <a:p>
          <a:endParaRPr lang="en-US"/>
        </a:p>
      </dgm:t>
    </dgm:pt>
    <dgm:pt modelId="{4A8444D7-719B-4E86-B645-1038751CB221}">
      <dgm:prSet phldrT="[Text]"/>
      <dgm:spPr>
        <a:xfrm>
          <a:off x="4352"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gm:spPr>
      <dgm:t>
        <a:bodyPr/>
        <a:lstStyle/>
        <a:p>
          <a:pPr>
            <a:buChar char="•"/>
          </a:pPr>
          <a:r>
            <a:rPr lang="en-US" dirty="0">
              <a:solidFill>
                <a:srgbClr val="FFFFFF"/>
              </a:solidFill>
              <a:latin typeface="Myriad Web Pro"/>
              <a:ea typeface="+mn-ea"/>
              <a:cs typeface="+mn-cs"/>
            </a:rPr>
            <a:t>Forms (survey, etc.)</a:t>
          </a:r>
        </a:p>
      </dgm:t>
    </dgm:pt>
    <dgm:pt modelId="{FF599930-B071-4CF7-A758-D986F16D4DAD}" type="parTrans" cxnId="{E2C2BE28-2A12-49BC-AA4E-2BD2B7809A18}">
      <dgm:prSet/>
      <dgm:spPr/>
      <dgm:t>
        <a:bodyPr/>
        <a:lstStyle/>
        <a:p>
          <a:endParaRPr lang="en-US"/>
        </a:p>
      </dgm:t>
    </dgm:pt>
    <dgm:pt modelId="{88FB53FD-FD68-4F65-9CFA-65FE1F998444}" type="sibTrans" cxnId="{E2C2BE28-2A12-49BC-AA4E-2BD2B7809A18}">
      <dgm:prSet/>
      <dgm:spPr/>
      <dgm:t>
        <a:bodyPr/>
        <a:lstStyle/>
        <a:p>
          <a:endParaRPr lang="en-US"/>
        </a:p>
      </dgm:t>
    </dgm:pt>
    <dgm:pt modelId="{9AD40A1B-1EA8-4DE6-B51B-9FE92160DDBB}">
      <dgm:prSet phldrT="[Text]"/>
      <dgm:spPr>
        <a:xfrm>
          <a:off x="4352"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gm:spPr>
      <dgm:t>
        <a:bodyPr/>
        <a:lstStyle/>
        <a:p>
          <a:pPr>
            <a:buChar char="•"/>
          </a:pPr>
          <a:r>
            <a:rPr lang="en-US" dirty="0">
              <a:solidFill>
                <a:srgbClr val="FFFFFF"/>
              </a:solidFill>
              <a:latin typeface="Myriad Web Pro"/>
              <a:ea typeface="+mn-ea"/>
              <a:cs typeface="+mn-cs"/>
            </a:rPr>
            <a:t>1</a:t>
          </a:r>
          <a:r>
            <a:rPr lang="en-US" baseline="30000" dirty="0">
              <a:solidFill>
                <a:srgbClr val="FFFFFF"/>
              </a:solidFill>
              <a:latin typeface="Myriad Web Pro"/>
              <a:ea typeface="+mn-ea"/>
              <a:cs typeface="+mn-cs"/>
            </a:rPr>
            <a:t>st</a:t>
          </a:r>
          <a:r>
            <a:rPr lang="en-US" dirty="0">
              <a:solidFill>
                <a:srgbClr val="FFFFFF"/>
              </a:solidFill>
              <a:latin typeface="Myriad Web Pro"/>
              <a:ea typeface="+mn-ea"/>
              <a:cs typeface="+mn-cs"/>
            </a:rPr>
            <a:t> stage sampling (30 clusters)</a:t>
          </a:r>
        </a:p>
      </dgm:t>
    </dgm:pt>
    <dgm:pt modelId="{5605E39D-ED2F-4E43-9C20-C96855977454}" type="parTrans" cxnId="{66DC57D4-C8DA-4072-BF15-C8C2A0176F51}">
      <dgm:prSet/>
      <dgm:spPr/>
      <dgm:t>
        <a:bodyPr/>
        <a:lstStyle/>
        <a:p>
          <a:endParaRPr lang="en-US"/>
        </a:p>
      </dgm:t>
    </dgm:pt>
    <dgm:pt modelId="{B0E818B8-CEB1-42AC-ABE1-B0D304492C36}" type="sibTrans" cxnId="{66DC57D4-C8DA-4072-BF15-C8C2A0176F51}">
      <dgm:prSet/>
      <dgm:spPr/>
      <dgm:t>
        <a:bodyPr/>
        <a:lstStyle/>
        <a:p>
          <a:endParaRPr lang="en-US"/>
        </a:p>
      </dgm:t>
    </dgm:pt>
    <dgm:pt modelId="{43FC7E75-B855-4807-8C75-E982FAF264FE}">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Share results</a:t>
          </a:r>
        </a:p>
      </dgm:t>
    </dgm:pt>
    <dgm:pt modelId="{F485D6E7-8DD4-41CC-85BA-4048F3CDB4E6}" type="parTrans" cxnId="{68059336-714C-44FA-8392-EBEE5DD0088B}">
      <dgm:prSet/>
      <dgm:spPr/>
      <dgm:t>
        <a:bodyPr/>
        <a:lstStyle/>
        <a:p>
          <a:endParaRPr lang="en-US"/>
        </a:p>
      </dgm:t>
    </dgm:pt>
    <dgm:pt modelId="{7A417797-982D-4E2F-8D33-F36795FA196B}" type="sibTrans" cxnId="{68059336-714C-44FA-8392-EBEE5DD0088B}">
      <dgm:prSet/>
      <dgm:spPr/>
      <dgm:t>
        <a:bodyPr/>
        <a:lstStyle/>
        <a:p>
          <a:endParaRPr lang="en-US"/>
        </a:p>
      </dgm:t>
    </dgm:pt>
    <dgm:pt modelId="{02C3D017-577D-4EBC-A2DF-DA1524204934}">
      <dgm:prSet phldrT="[Text]"/>
      <dgm:spPr>
        <a:xfrm>
          <a:off x="6598885" y="1422703"/>
          <a:ext cx="2093502" cy="1896938"/>
        </a:xfrm>
        <a:prstGeom prst="roundRect">
          <a:avLst/>
        </a:prstGeom>
        <a:solidFill>
          <a:srgbClr val="002060"/>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Write report</a:t>
          </a:r>
        </a:p>
      </dgm:t>
    </dgm:pt>
    <dgm:pt modelId="{8EBB9B57-3E1A-4F31-8C51-92C5C6DF41E7}" type="parTrans" cxnId="{972D08F7-81AF-4B48-845D-CC90DDF9D965}">
      <dgm:prSet/>
      <dgm:spPr/>
      <dgm:t>
        <a:bodyPr/>
        <a:lstStyle/>
        <a:p>
          <a:endParaRPr lang="en-US"/>
        </a:p>
      </dgm:t>
    </dgm:pt>
    <dgm:pt modelId="{5FFA68DF-2B04-4A3A-B5C4-EDB21A3CF2B1}" type="sibTrans" cxnId="{972D08F7-81AF-4B48-845D-CC90DDF9D965}">
      <dgm:prSet/>
      <dgm:spPr/>
      <dgm:t>
        <a:bodyPr/>
        <a:lstStyle/>
        <a:p>
          <a:endParaRPr lang="en-US"/>
        </a:p>
      </dgm:t>
    </dgm:pt>
    <dgm:pt modelId="{2B7DE2C9-5EE9-4E56-BD11-9277200D0073}">
      <dgm:prSet phldrT="[Text]"/>
      <dgm:spPr>
        <a:xfrm>
          <a:off x="2202530"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2</a:t>
          </a:r>
          <a:r>
            <a:rPr lang="en-US" baseline="30000" dirty="0">
              <a:solidFill>
                <a:srgbClr val="FFFFFF"/>
              </a:solidFill>
              <a:latin typeface="Myriad Web Pro"/>
              <a:ea typeface="+mn-ea"/>
              <a:cs typeface="+mn-cs"/>
            </a:rPr>
            <a:t>nd</a:t>
          </a:r>
          <a:r>
            <a:rPr lang="en-US" dirty="0">
              <a:solidFill>
                <a:srgbClr val="FFFFFF"/>
              </a:solidFill>
              <a:latin typeface="Myriad Web Pro"/>
              <a:ea typeface="+mn-ea"/>
              <a:cs typeface="+mn-cs"/>
            </a:rPr>
            <a:t> stage sampling  (7 households)</a:t>
          </a:r>
        </a:p>
      </dgm:t>
    </dgm:pt>
    <dgm:pt modelId="{D2FE9B23-837B-40CC-9F08-63967098F90F}" type="parTrans" cxnId="{3CE46BA6-01C5-4C9D-98BF-E0F35E96AD8F}">
      <dgm:prSet/>
      <dgm:spPr/>
      <dgm:t>
        <a:bodyPr/>
        <a:lstStyle/>
        <a:p>
          <a:endParaRPr lang="en-US"/>
        </a:p>
      </dgm:t>
    </dgm:pt>
    <dgm:pt modelId="{A3045C5A-4971-451D-856F-62C3DA83D206}" type="sibTrans" cxnId="{3CE46BA6-01C5-4C9D-98BF-E0F35E96AD8F}">
      <dgm:prSet/>
      <dgm:spPr/>
      <dgm:t>
        <a:bodyPr/>
        <a:lstStyle/>
        <a:p>
          <a:endParaRPr lang="en-US"/>
        </a:p>
      </dgm:t>
    </dgm:pt>
    <dgm:pt modelId="{86529A04-89D6-4B78-90FB-A2D6117C4FE6}">
      <dgm:prSet phldrT="[Text]"/>
      <dgm:spPr>
        <a:xfrm>
          <a:off x="2202530"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Interview teams</a:t>
          </a:r>
        </a:p>
      </dgm:t>
    </dgm:pt>
    <dgm:pt modelId="{8AF23FAB-D035-4710-A09B-67E49087812A}" type="parTrans" cxnId="{DEF3678E-ECC0-4020-B332-903E01878F08}">
      <dgm:prSet/>
      <dgm:spPr/>
      <dgm:t>
        <a:bodyPr/>
        <a:lstStyle/>
        <a:p>
          <a:endParaRPr lang="en-US"/>
        </a:p>
      </dgm:t>
    </dgm:pt>
    <dgm:pt modelId="{39BEB8D9-7220-4F3D-9ED7-AAD32677958F}" type="sibTrans" cxnId="{DEF3678E-ECC0-4020-B332-903E01878F08}">
      <dgm:prSet/>
      <dgm:spPr/>
      <dgm:t>
        <a:bodyPr/>
        <a:lstStyle/>
        <a:p>
          <a:endParaRPr lang="en-US"/>
        </a:p>
      </dgm:t>
    </dgm:pt>
    <dgm:pt modelId="{CE9C6DB1-040A-4695-8D0E-3DBCAA516CE5}">
      <dgm:prSet phldrT="[Text]"/>
      <dgm:spPr>
        <a:xfrm>
          <a:off x="4400708" y="1422703"/>
          <a:ext cx="2093502" cy="1896938"/>
        </a:xfrm>
        <a:prstGeom prst="roundRect">
          <a:avLst/>
        </a:prstGeom>
        <a:solidFill>
          <a:srgbClr val="002060">
            <a:hueOff val="0"/>
            <a:satOff val="0"/>
            <a:lumOff val="0"/>
            <a:alphaOff val="0"/>
          </a:srgbClr>
        </a:solidFill>
        <a:ln w="25400" cap="flat" cmpd="sng" algn="ctr">
          <a:noFill/>
          <a:prstDash val="solid"/>
        </a:ln>
        <a:effectLst/>
      </dgm:spPr>
      <dgm:t>
        <a:bodyPr/>
        <a:lstStyle/>
        <a:p>
          <a:pPr>
            <a:buChar char="•"/>
          </a:pPr>
          <a:r>
            <a:rPr lang="en-US" dirty="0">
              <a:solidFill>
                <a:srgbClr val="FFFFFF"/>
              </a:solidFill>
              <a:latin typeface="Myriad Web Pro"/>
              <a:ea typeface="+mn-ea"/>
              <a:cs typeface="+mn-cs"/>
            </a:rPr>
            <a:t>Tracking form</a:t>
          </a:r>
        </a:p>
      </dgm:t>
    </dgm:pt>
    <dgm:pt modelId="{FF8E80B9-D472-4B4B-806B-51FE0269C702}" type="parTrans" cxnId="{6A30A57B-A2E3-4AF0-B5EF-8F45698C985C}">
      <dgm:prSet/>
      <dgm:spPr/>
      <dgm:t>
        <a:bodyPr/>
        <a:lstStyle/>
        <a:p>
          <a:endParaRPr lang="en-US"/>
        </a:p>
      </dgm:t>
    </dgm:pt>
    <dgm:pt modelId="{356A1566-61F2-47E4-BA2C-FA0E526CB6F5}" type="sibTrans" cxnId="{6A30A57B-A2E3-4AF0-B5EF-8F45698C985C}">
      <dgm:prSet/>
      <dgm:spPr/>
      <dgm:t>
        <a:bodyPr/>
        <a:lstStyle/>
        <a:p>
          <a:endParaRPr lang="en-US"/>
        </a:p>
      </dgm:t>
    </dgm:pt>
    <dgm:pt modelId="{F57E858F-8F9C-4510-AB81-4AA3C682B48D}" type="pres">
      <dgm:prSet presAssocID="{F3C26446-3D8B-41BC-AA59-071ECF6CEE93}" presName="CompostProcess" presStyleCnt="0">
        <dgm:presLayoutVars>
          <dgm:dir/>
          <dgm:resizeHandles val="exact"/>
        </dgm:presLayoutVars>
      </dgm:prSet>
      <dgm:spPr/>
    </dgm:pt>
    <dgm:pt modelId="{E1645E39-E3B2-452B-85E9-6C80F618D3A1}" type="pres">
      <dgm:prSet presAssocID="{F3C26446-3D8B-41BC-AA59-071ECF6CEE93}" presName="arrow" presStyleLbl="bgShp" presStyleIdx="0" presStyleCnt="1"/>
      <dgm:spPr>
        <a:xfrm>
          <a:off x="652255" y="0"/>
          <a:ext cx="7392229" cy="4742346"/>
        </a:xfrm>
        <a:prstGeom prst="rightArrow">
          <a:avLst/>
        </a:prstGeom>
        <a:solidFill>
          <a:srgbClr val="008265"/>
        </a:solidFill>
        <a:ln>
          <a:noFill/>
        </a:ln>
        <a:effectLst/>
      </dgm:spPr>
    </dgm:pt>
    <dgm:pt modelId="{4D7A412A-3A52-4258-BEC3-6BEEEB14ACD9}" type="pres">
      <dgm:prSet presAssocID="{F3C26446-3D8B-41BC-AA59-071ECF6CEE93}" presName="linearProcess" presStyleCnt="0"/>
      <dgm:spPr/>
    </dgm:pt>
    <dgm:pt modelId="{451CB87E-707D-44A5-A7DE-9F15C3392895}" type="pres">
      <dgm:prSet presAssocID="{4CD929BD-5D11-4806-ABC0-B66529058E14}" presName="textNode" presStyleLbl="node1" presStyleIdx="0" presStyleCnt="4">
        <dgm:presLayoutVars>
          <dgm:bulletEnabled val="1"/>
        </dgm:presLayoutVars>
      </dgm:prSet>
      <dgm:spPr/>
    </dgm:pt>
    <dgm:pt modelId="{9506C615-A343-4C62-8E13-4E4D9D1EE4C2}" type="pres">
      <dgm:prSet presAssocID="{692BE912-BCF7-4832-8EA3-0C276A00E0BB}" presName="sibTrans" presStyleCnt="0"/>
      <dgm:spPr/>
    </dgm:pt>
    <dgm:pt modelId="{58CFFAC9-98E5-49AF-B684-7934CA762035}" type="pres">
      <dgm:prSet presAssocID="{E5EE1A64-1589-4B81-A40A-0820A0514982}" presName="textNode" presStyleLbl="node1" presStyleIdx="1" presStyleCnt="4">
        <dgm:presLayoutVars>
          <dgm:bulletEnabled val="1"/>
        </dgm:presLayoutVars>
      </dgm:prSet>
      <dgm:spPr/>
    </dgm:pt>
    <dgm:pt modelId="{C3803F2F-B27D-4CAB-A28E-6D00A7C8579A}" type="pres">
      <dgm:prSet presAssocID="{B6DE7977-D934-4557-8383-D5D3AC41A6C1}" presName="sibTrans" presStyleCnt="0"/>
      <dgm:spPr/>
    </dgm:pt>
    <dgm:pt modelId="{18D770A3-FBB3-4599-ABF4-C7CCD7C1BE5B}" type="pres">
      <dgm:prSet presAssocID="{295ED938-B437-4DE9-A713-2A7F8964928E}" presName="textNode" presStyleLbl="node1" presStyleIdx="2" presStyleCnt="4">
        <dgm:presLayoutVars>
          <dgm:bulletEnabled val="1"/>
        </dgm:presLayoutVars>
      </dgm:prSet>
      <dgm:spPr/>
    </dgm:pt>
    <dgm:pt modelId="{56E5C790-9CF2-4F1E-9D1C-CC6218569B7A}" type="pres">
      <dgm:prSet presAssocID="{C6D2100E-CA2D-4EE9-AC22-C84CFAC29DBA}" presName="sibTrans" presStyleCnt="0"/>
      <dgm:spPr/>
    </dgm:pt>
    <dgm:pt modelId="{802E2BE8-5C36-45BC-96C6-C5F5DE298CA2}" type="pres">
      <dgm:prSet presAssocID="{22BDCA10-9B4D-4B73-A51F-58A905104B7C}" presName="textNode" presStyleLbl="node1" presStyleIdx="3" presStyleCnt="4">
        <dgm:presLayoutVars>
          <dgm:bulletEnabled val="1"/>
        </dgm:presLayoutVars>
      </dgm:prSet>
      <dgm:spPr/>
    </dgm:pt>
  </dgm:ptLst>
  <dgm:cxnLst>
    <dgm:cxn modelId="{08396B02-9699-4A3F-AC33-895C1508A376}" type="presOf" srcId="{E5EE1A64-1589-4B81-A40A-0820A0514982}" destId="{58CFFAC9-98E5-49AF-B684-7934CA762035}" srcOrd="0" destOrd="0" presId="urn:microsoft.com/office/officeart/2005/8/layout/hProcess9"/>
    <dgm:cxn modelId="{5359611D-35AF-4D43-8408-1AD19C93B5D3}" type="presOf" srcId="{02C3D017-577D-4EBC-A2DF-DA1524204934}" destId="{802E2BE8-5C36-45BC-96C6-C5F5DE298CA2}" srcOrd="0" destOrd="2" presId="urn:microsoft.com/office/officeart/2005/8/layout/hProcess9"/>
    <dgm:cxn modelId="{E2C2BE28-2A12-49BC-AA4E-2BD2B7809A18}" srcId="{4CD929BD-5D11-4806-ABC0-B66529058E14}" destId="{4A8444D7-719B-4E86-B645-1038751CB221}" srcOrd="2" destOrd="0" parTransId="{FF599930-B071-4CF7-A758-D986F16D4DAD}" sibTransId="{88FB53FD-FD68-4F65-9CFA-65FE1F998444}"/>
    <dgm:cxn modelId="{B4CB772D-78AA-415B-8114-A6DCDBB356C8}" type="presOf" srcId="{B517C621-1213-48EE-8463-8917FF305DFE}" destId="{802E2BE8-5C36-45BC-96C6-C5F5DE298CA2}" srcOrd="0" destOrd="1" presId="urn:microsoft.com/office/officeart/2005/8/layout/hProcess9"/>
    <dgm:cxn modelId="{1D65FD32-D1ED-4862-91F8-DB2892A92931}" type="presOf" srcId="{33B8EBD7-85F0-4312-A77E-975A5D2554FB}" destId="{451CB87E-707D-44A5-A7DE-9F15C3392895}" srcOrd="0" destOrd="2" presId="urn:microsoft.com/office/officeart/2005/8/layout/hProcess9"/>
    <dgm:cxn modelId="{21A79633-AD08-4A72-BAAD-43F3F71F1958}" srcId="{4CD929BD-5D11-4806-ABC0-B66529058E14}" destId="{33B8EBD7-85F0-4312-A77E-975A5D2554FB}" srcOrd="1" destOrd="0" parTransId="{74B0EF46-EDB8-41B5-8572-20A8DF111EBD}" sibTransId="{76C8C42A-F479-427E-AC12-E8A19912DF42}"/>
    <dgm:cxn modelId="{68059336-714C-44FA-8392-EBEE5DD0088B}" srcId="{22BDCA10-9B4D-4B73-A51F-58A905104B7C}" destId="{43FC7E75-B855-4807-8C75-E982FAF264FE}" srcOrd="2" destOrd="0" parTransId="{F485D6E7-8DD4-41CC-85BA-4048F3CDB4E6}" sibTransId="{7A417797-982D-4E2F-8D33-F36795FA196B}"/>
    <dgm:cxn modelId="{AF4FFA38-6FA3-4721-9472-E3842B66F87F}" type="presOf" srcId="{295ED938-B437-4DE9-A713-2A7F8964928E}" destId="{18D770A3-FBB3-4599-ABF4-C7CCD7C1BE5B}" srcOrd="0" destOrd="0" presId="urn:microsoft.com/office/officeart/2005/8/layout/hProcess9"/>
    <dgm:cxn modelId="{2677555B-447D-45B3-977A-AC6F7A1CA515}" srcId="{295ED938-B437-4DE9-A713-2A7F8964928E}" destId="{E58FE9F4-4358-4FF6-87A9-28A5555A0014}" srcOrd="0" destOrd="0" parTransId="{618A3687-E7E6-4BB2-9A85-36C0339918BD}" sibTransId="{98930251-B8E1-48AF-A7E5-36E34A38ACCA}"/>
    <dgm:cxn modelId="{A7B6BA42-7968-4584-8ED5-BC1CF593A831}" type="presOf" srcId="{8A42789B-6EDA-4422-A6A3-4A8E3D2AD3A3}" destId="{58CFFAC9-98E5-49AF-B684-7934CA762035}" srcOrd="0" destOrd="1" presId="urn:microsoft.com/office/officeart/2005/8/layout/hProcess9"/>
    <dgm:cxn modelId="{1339AA49-2950-4D31-9214-62E77BB4179D}" type="presOf" srcId="{86529A04-89D6-4B78-90FB-A2D6117C4FE6}" destId="{58CFFAC9-98E5-49AF-B684-7934CA762035}" srcOrd="0" destOrd="2" presId="urn:microsoft.com/office/officeart/2005/8/layout/hProcess9"/>
    <dgm:cxn modelId="{524FA66F-A9F2-4A92-B666-7A3943F4464E}" type="presOf" srcId="{4A8444D7-719B-4E86-B645-1038751CB221}" destId="{451CB87E-707D-44A5-A7DE-9F15C3392895}" srcOrd="0" destOrd="3" presId="urn:microsoft.com/office/officeart/2005/8/layout/hProcess9"/>
    <dgm:cxn modelId="{14380A58-2441-4963-AC5B-46DFA6D6FD49}" srcId="{F3C26446-3D8B-41BC-AA59-071ECF6CEE93}" destId="{4CD929BD-5D11-4806-ABC0-B66529058E14}" srcOrd="0" destOrd="0" parTransId="{55EE676D-69E2-4D6F-9C54-73D4A2FEDBCD}" sibTransId="{692BE912-BCF7-4832-8EA3-0C276A00E0BB}"/>
    <dgm:cxn modelId="{0C6C1258-B077-449A-9C91-3C258DE381C7}" srcId="{F3C26446-3D8B-41BC-AA59-071ECF6CEE93}" destId="{E5EE1A64-1589-4B81-A40A-0820A0514982}" srcOrd="1" destOrd="0" parTransId="{07B48B9C-8F43-4ADC-9132-2B937E5F56AC}" sibTransId="{B6DE7977-D934-4557-8383-D5D3AC41A6C1}"/>
    <dgm:cxn modelId="{4923055A-0171-48B9-B153-7D148F54A70D}" type="presOf" srcId="{9AD40A1B-1EA8-4DE6-B51B-9FE92160DDBB}" destId="{451CB87E-707D-44A5-A7DE-9F15C3392895}" srcOrd="0" destOrd="4" presId="urn:microsoft.com/office/officeart/2005/8/layout/hProcess9"/>
    <dgm:cxn modelId="{6A30A57B-A2E3-4AF0-B5EF-8F45698C985C}" srcId="{295ED938-B437-4DE9-A713-2A7F8964928E}" destId="{CE9C6DB1-040A-4695-8D0E-3DBCAA516CE5}" srcOrd="1" destOrd="0" parTransId="{FF8E80B9-D472-4B4B-806B-51FE0269C702}" sibTransId="{356A1566-61F2-47E4-BA2C-FA0E526CB6F5}"/>
    <dgm:cxn modelId="{B3D95088-D430-4226-A045-19D604730B78}" type="presOf" srcId="{2B7DE2C9-5EE9-4E56-BD11-9277200D0073}" destId="{58CFFAC9-98E5-49AF-B684-7934CA762035}" srcOrd="0" destOrd="3" presId="urn:microsoft.com/office/officeart/2005/8/layout/hProcess9"/>
    <dgm:cxn modelId="{DEF3678E-ECC0-4020-B332-903E01878F08}" srcId="{E5EE1A64-1589-4B81-A40A-0820A0514982}" destId="{86529A04-89D6-4B78-90FB-A2D6117C4FE6}" srcOrd="1" destOrd="0" parTransId="{8AF23FAB-D035-4710-A09B-67E49087812A}" sibTransId="{39BEB8D9-7220-4F3D-9ED7-AAD32677958F}"/>
    <dgm:cxn modelId="{8F478195-5266-422C-A661-F039BDEE8129}" type="presOf" srcId="{22BDCA10-9B4D-4B73-A51F-58A905104B7C}" destId="{802E2BE8-5C36-45BC-96C6-C5F5DE298CA2}" srcOrd="0" destOrd="0" presId="urn:microsoft.com/office/officeart/2005/8/layout/hProcess9"/>
    <dgm:cxn modelId="{3CE46BA6-01C5-4C9D-98BF-E0F35E96AD8F}" srcId="{E5EE1A64-1589-4B81-A40A-0820A0514982}" destId="{2B7DE2C9-5EE9-4E56-BD11-9277200D0073}" srcOrd="2" destOrd="0" parTransId="{D2FE9B23-837B-40CC-9F08-63967098F90F}" sibTransId="{A3045C5A-4971-451D-856F-62C3DA83D206}"/>
    <dgm:cxn modelId="{D899F1A9-4B36-4A2D-89E2-83439AEBD71A}" srcId="{22BDCA10-9B4D-4B73-A51F-58A905104B7C}" destId="{B517C621-1213-48EE-8463-8917FF305DFE}" srcOrd="0" destOrd="0" parTransId="{FE7B6783-798E-4F53-B32C-FD4DC26CA575}" sibTransId="{E908B938-5AE4-4608-A989-E208AFF7912C}"/>
    <dgm:cxn modelId="{681149AB-6115-407C-8A3E-D2DBA5C9DAAA}" srcId="{4CD929BD-5D11-4806-ABC0-B66529058E14}" destId="{971DC3CB-B3F6-491D-A149-F18C29C672BC}" srcOrd="0" destOrd="0" parTransId="{A93F09FD-3C4C-4573-850A-9A116B2829F5}" sibTransId="{F0245754-0F3A-426F-BF66-A03B160C5D8F}"/>
    <dgm:cxn modelId="{F5058AAB-9E4E-43EF-AC97-B141C8DAD75F}" type="presOf" srcId="{F3C26446-3D8B-41BC-AA59-071ECF6CEE93}" destId="{F57E858F-8F9C-4510-AB81-4AA3C682B48D}" srcOrd="0" destOrd="0" presId="urn:microsoft.com/office/officeart/2005/8/layout/hProcess9"/>
    <dgm:cxn modelId="{DE6871C2-8A7A-4224-9326-782C8477905A}" srcId="{F3C26446-3D8B-41BC-AA59-071ECF6CEE93}" destId="{22BDCA10-9B4D-4B73-A51F-58A905104B7C}" srcOrd="3" destOrd="0" parTransId="{58FACCA5-0D39-4921-B923-65282A32EC62}" sibTransId="{697740D5-C103-40B1-842E-6D6879B6BDD3}"/>
    <dgm:cxn modelId="{B500ECC3-D7D4-4561-9D9B-DE49D470B434}" srcId="{E5EE1A64-1589-4B81-A40A-0820A0514982}" destId="{8A42789B-6EDA-4422-A6A3-4A8E3D2AD3A3}" srcOrd="0" destOrd="0" parTransId="{88DF4A12-3C4A-4C0E-8AEB-4A5057DB0033}" sibTransId="{692E0C01-74EB-4557-A6B1-883846D8A65B}"/>
    <dgm:cxn modelId="{61D859CD-39B5-4A22-A24E-2A61BBA928B0}" type="presOf" srcId="{971DC3CB-B3F6-491D-A149-F18C29C672BC}" destId="{451CB87E-707D-44A5-A7DE-9F15C3392895}" srcOrd="0" destOrd="1" presId="urn:microsoft.com/office/officeart/2005/8/layout/hProcess9"/>
    <dgm:cxn modelId="{66DC57D4-C8DA-4072-BF15-C8C2A0176F51}" srcId="{4CD929BD-5D11-4806-ABC0-B66529058E14}" destId="{9AD40A1B-1EA8-4DE6-B51B-9FE92160DDBB}" srcOrd="3" destOrd="0" parTransId="{5605E39D-ED2F-4E43-9C20-C96855977454}" sibTransId="{B0E818B8-CEB1-42AC-ABE1-B0D304492C36}"/>
    <dgm:cxn modelId="{D832ECD7-52EB-41AA-B6C7-F67BB51DD0BA}" type="presOf" srcId="{E58FE9F4-4358-4FF6-87A9-28A5555A0014}" destId="{18D770A3-FBB3-4599-ABF4-C7CCD7C1BE5B}" srcOrd="0" destOrd="1" presId="urn:microsoft.com/office/officeart/2005/8/layout/hProcess9"/>
    <dgm:cxn modelId="{B79C97E8-5283-4DC9-A9DE-FCC17423CEBA}" srcId="{F3C26446-3D8B-41BC-AA59-071ECF6CEE93}" destId="{295ED938-B437-4DE9-A713-2A7F8964928E}" srcOrd="2" destOrd="0" parTransId="{55AF5645-7280-48A8-9D92-536392A59497}" sibTransId="{C6D2100E-CA2D-4EE9-AC22-C84CFAC29DBA}"/>
    <dgm:cxn modelId="{E37CF4F6-DBCF-402C-A973-0A11EB5D45B8}" type="presOf" srcId="{4CD929BD-5D11-4806-ABC0-B66529058E14}" destId="{451CB87E-707D-44A5-A7DE-9F15C3392895}" srcOrd="0" destOrd="0" presId="urn:microsoft.com/office/officeart/2005/8/layout/hProcess9"/>
    <dgm:cxn modelId="{972D08F7-81AF-4B48-845D-CC90DDF9D965}" srcId="{22BDCA10-9B4D-4B73-A51F-58A905104B7C}" destId="{02C3D017-577D-4EBC-A2DF-DA1524204934}" srcOrd="1" destOrd="0" parTransId="{8EBB9B57-3E1A-4F31-8C51-92C5C6DF41E7}" sibTransId="{5FFA68DF-2B04-4A3A-B5C4-EDB21A3CF2B1}"/>
    <dgm:cxn modelId="{681C0AFB-7351-4D9B-BD4B-EBC8A01677D5}" type="presOf" srcId="{43FC7E75-B855-4807-8C75-E982FAF264FE}" destId="{802E2BE8-5C36-45BC-96C6-C5F5DE298CA2}" srcOrd="0" destOrd="3" presId="urn:microsoft.com/office/officeart/2005/8/layout/hProcess9"/>
    <dgm:cxn modelId="{FD6ED8FC-2C92-493E-8BBB-96781689524F}" type="presOf" srcId="{CE9C6DB1-040A-4695-8D0E-3DBCAA516CE5}" destId="{18D770A3-FBB3-4599-ABF4-C7CCD7C1BE5B}" srcOrd="0" destOrd="2" presId="urn:microsoft.com/office/officeart/2005/8/layout/hProcess9"/>
    <dgm:cxn modelId="{60705169-0569-4841-9B66-B8D71EA9F696}" type="presParOf" srcId="{F57E858F-8F9C-4510-AB81-4AA3C682B48D}" destId="{E1645E39-E3B2-452B-85E9-6C80F618D3A1}" srcOrd="0" destOrd="0" presId="urn:microsoft.com/office/officeart/2005/8/layout/hProcess9"/>
    <dgm:cxn modelId="{F38FB049-9386-46FF-B44B-A899717FDDA1}" type="presParOf" srcId="{F57E858F-8F9C-4510-AB81-4AA3C682B48D}" destId="{4D7A412A-3A52-4258-BEC3-6BEEEB14ACD9}" srcOrd="1" destOrd="0" presId="urn:microsoft.com/office/officeart/2005/8/layout/hProcess9"/>
    <dgm:cxn modelId="{48443E3D-DFFC-486C-B0FA-501DEC12CEA4}" type="presParOf" srcId="{4D7A412A-3A52-4258-BEC3-6BEEEB14ACD9}" destId="{451CB87E-707D-44A5-A7DE-9F15C3392895}" srcOrd="0" destOrd="0" presId="urn:microsoft.com/office/officeart/2005/8/layout/hProcess9"/>
    <dgm:cxn modelId="{E57676C9-A3BA-49FA-AA1E-CF8A65D1433C}" type="presParOf" srcId="{4D7A412A-3A52-4258-BEC3-6BEEEB14ACD9}" destId="{9506C615-A343-4C62-8E13-4E4D9D1EE4C2}" srcOrd="1" destOrd="0" presId="urn:microsoft.com/office/officeart/2005/8/layout/hProcess9"/>
    <dgm:cxn modelId="{3BDFEBD8-D22C-4C83-B63A-2D1804487B4C}" type="presParOf" srcId="{4D7A412A-3A52-4258-BEC3-6BEEEB14ACD9}" destId="{58CFFAC9-98E5-49AF-B684-7934CA762035}" srcOrd="2" destOrd="0" presId="urn:microsoft.com/office/officeart/2005/8/layout/hProcess9"/>
    <dgm:cxn modelId="{BEF3D5F8-2DE2-430A-97BE-C935734A4BC1}" type="presParOf" srcId="{4D7A412A-3A52-4258-BEC3-6BEEEB14ACD9}" destId="{C3803F2F-B27D-4CAB-A28E-6D00A7C8579A}" srcOrd="3" destOrd="0" presId="urn:microsoft.com/office/officeart/2005/8/layout/hProcess9"/>
    <dgm:cxn modelId="{0E785348-1ABF-488C-8B38-E7EC6C4C05F0}" type="presParOf" srcId="{4D7A412A-3A52-4258-BEC3-6BEEEB14ACD9}" destId="{18D770A3-FBB3-4599-ABF4-C7CCD7C1BE5B}" srcOrd="4" destOrd="0" presId="urn:microsoft.com/office/officeart/2005/8/layout/hProcess9"/>
    <dgm:cxn modelId="{7221B9BD-7CD4-4E8B-A1D2-77E79D440874}" type="presParOf" srcId="{4D7A412A-3A52-4258-BEC3-6BEEEB14ACD9}" destId="{56E5C790-9CF2-4F1E-9D1C-CC6218569B7A}" srcOrd="5" destOrd="0" presId="urn:microsoft.com/office/officeart/2005/8/layout/hProcess9"/>
    <dgm:cxn modelId="{7E44D9A9-328A-4BF2-B9CF-D57BB2E1FEC8}" type="presParOf" srcId="{4D7A412A-3A52-4258-BEC3-6BEEEB14ACD9}" destId="{802E2BE8-5C36-45BC-96C6-C5F5DE298CA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12AA6-C0DE-F546-9094-E432FB3EA586}">
      <dsp:nvSpPr>
        <dsp:cNvPr id="0" name=""/>
        <dsp:cNvSpPr/>
      </dsp:nvSpPr>
      <dsp:spPr>
        <a:xfrm>
          <a:off x="0" y="222084"/>
          <a:ext cx="4885203" cy="527670"/>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rgbClr val="008265"/>
              </a:solidFill>
            </a:rPr>
            <a:t>Direct effects</a:t>
          </a:r>
        </a:p>
      </dsp:txBody>
      <dsp:txXfrm>
        <a:off x="25759" y="247843"/>
        <a:ext cx="4833685" cy="476152"/>
      </dsp:txXfrm>
    </dsp:sp>
    <dsp:sp modelId="{942BDC7C-570B-C64B-AC63-F383E91F5BE9}">
      <dsp:nvSpPr>
        <dsp:cNvPr id="0" name=""/>
        <dsp:cNvSpPr/>
      </dsp:nvSpPr>
      <dsp:spPr>
        <a:xfrm>
          <a:off x="0" y="749755"/>
          <a:ext cx="4885203"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7940" rIns="156464" bIns="27940" numCol="1" spcCol="1270" anchor="t" anchorCtr="0">
          <a:noAutofit/>
        </a:bodyPr>
        <a:lstStyle/>
        <a:p>
          <a:pPr marL="171450" lvl="1" indent="-171450" algn="l" defTabSz="755650">
            <a:lnSpc>
              <a:spcPct val="100000"/>
            </a:lnSpc>
            <a:spcBef>
              <a:spcPct val="0"/>
            </a:spcBef>
            <a:spcAft>
              <a:spcPct val="20000"/>
            </a:spcAft>
            <a:buChar char="•"/>
          </a:pPr>
          <a:r>
            <a:rPr lang="en-US" sz="1700" kern="1200" dirty="0">
              <a:solidFill>
                <a:srgbClr val="5F5F5F"/>
              </a:solidFill>
            </a:rPr>
            <a:t>Caused by the actual environmental forces of the disaster or direct consequences of those forces </a:t>
          </a:r>
        </a:p>
        <a:p>
          <a:pPr marL="342900" lvl="2" indent="-171450" algn="l" defTabSz="755650">
            <a:lnSpc>
              <a:spcPct val="90000"/>
            </a:lnSpc>
            <a:spcBef>
              <a:spcPct val="0"/>
            </a:spcBef>
            <a:spcAft>
              <a:spcPct val="20000"/>
            </a:spcAft>
            <a:buChar char="•"/>
          </a:pPr>
          <a:r>
            <a:rPr lang="en-US" sz="1700" kern="1200" dirty="0">
              <a:solidFill>
                <a:srgbClr val="5F5F5F"/>
              </a:solidFill>
            </a:rPr>
            <a:t>Structural collapse</a:t>
          </a:r>
        </a:p>
        <a:p>
          <a:pPr marL="342900" lvl="2" indent="-171450" algn="l" defTabSz="755650">
            <a:lnSpc>
              <a:spcPct val="90000"/>
            </a:lnSpc>
            <a:spcBef>
              <a:spcPct val="0"/>
            </a:spcBef>
            <a:spcAft>
              <a:spcPct val="20000"/>
            </a:spcAft>
            <a:buChar char="•"/>
          </a:pPr>
          <a:r>
            <a:rPr lang="en-US" sz="1700" kern="1200" dirty="0">
              <a:solidFill>
                <a:srgbClr val="5F5F5F"/>
              </a:solidFill>
            </a:rPr>
            <a:t>Flying debris</a:t>
          </a:r>
        </a:p>
      </dsp:txBody>
      <dsp:txXfrm>
        <a:off x="0" y="749755"/>
        <a:ext cx="4885203" cy="1184040"/>
      </dsp:txXfrm>
    </dsp:sp>
    <dsp:sp modelId="{D3E12066-5404-D944-9092-4E1EEE9095B7}">
      <dsp:nvSpPr>
        <dsp:cNvPr id="0" name=""/>
        <dsp:cNvSpPr/>
      </dsp:nvSpPr>
      <dsp:spPr>
        <a:xfrm>
          <a:off x="0" y="1933795"/>
          <a:ext cx="4885203" cy="527670"/>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rgbClr val="008265"/>
              </a:solidFill>
            </a:rPr>
            <a:t>Indirect effects</a:t>
          </a:r>
        </a:p>
      </dsp:txBody>
      <dsp:txXfrm>
        <a:off x="25759" y="1959554"/>
        <a:ext cx="4833685" cy="476152"/>
      </dsp:txXfrm>
    </dsp:sp>
    <dsp:sp modelId="{44F7C0F2-2CB4-6341-BD02-ECC70C9DC2EC}">
      <dsp:nvSpPr>
        <dsp:cNvPr id="0" name=""/>
        <dsp:cNvSpPr/>
      </dsp:nvSpPr>
      <dsp:spPr>
        <a:xfrm>
          <a:off x="0" y="2461465"/>
          <a:ext cx="4885203" cy="173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105" tIns="27940" rIns="156464" bIns="27940" numCol="1" spcCol="1270" anchor="t" anchorCtr="0">
          <a:noAutofit/>
        </a:bodyPr>
        <a:lstStyle/>
        <a:p>
          <a:pPr marL="171450" lvl="1" indent="-171450" algn="l" defTabSz="755650">
            <a:lnSpc>
              <a:spcPct val="100000"/>
            </a:lnSpc>
            <a:spcBef>
              <a:spcPct val="0"/>
            </a:spcBef>
            <a:spcAft>
              <a:spcPct val="20000"/>
            </a:spcAft>
            <a:buChar char="•"/>
          </a:pPr>
          <a:r>
            <a:rPr lang="en-US" sz="1700" kern="1200" dirty="0">
              <a:solidFill>
                <a:srgbClr val="5F5F5F"/>
              </a:solidFill>
            </a:rPr>
            <a:t>Caused by the unsafe or unhealthy conditions that disasters create </a:t>
          </a:r>
        </a:p>
        <a:p>
          <a:pPr marL="342900" lvl="2" indent="-171450" algn="l" defTabSz="755650">
            <a:lnSpc>
              <a:spcPct val="90000"/>
            </a:lnSpc>
            <a:spcBef>
              <a:spcPct val="0"/>
            </a:spcBef>
            <a:spcAft>
              <a:spcPct val="20000"/>
            </a:spcAft>
            <a:buChar char="•"/>
          </a:pPr>
          <a:r>
            <a:rPr lang="en-US" sz="1700" kern="1200" dirty="0">
              <a:solidFill>
                <a:srgbClr val="5F5F5F"/>
              </a:solidFill>
            </a:rPr>
            <a:t>Diminished sanitation</a:t>
          </a:r>
        </a:p>
        <a:p>
          <a:pPr marL="342900" lvl="2" indent="-171450" algn="l" defTabSz="755650">
            <a:lnSpc>
              <a:spcPct val="90000"/>
            </a:lnSpc>
            <a:spcBef>
              <a:spcPct val="0"/>
            </a:spcBef>
            <a:spcAft>
              <a:spcPct val="20000"/>
            </a:spcAft>
            <a:buChar char="•"/>
          </a:pPr>
          <a:r>
            <a:rPr lang="en-US" sz="1700" kern="1200">
              <a:solidFill>
                <a:srgbClr val="5F5F5F"/>
              </a:solidFill>
            </a:rPr>
            <a:t>Reduced health services (primary care access, medicine, etc.)</a:t>
          </a:r>
          <a:endParaRPr lang="en-US" sz="1700" kern="1200" dirty="0">
            <a:solidFill>
              <a:srgbClr val="5F5F5F"/>
            </a:solidFill>
          </a:endParaRPr>
        </a:p>
        <a:p>
          <a:pPr marL="342900" lvl="2" indent="-171450" algn="l" defTabSz="755650">
            <a:lnSpc>
              <a:spcPct val="90000"/>
            </a:lnSpc>
            <a:spcBef>
              <a:spcPct val="0"/>
            </a:spcBef>
            <a:spcAft>
              <a:spcPct val="20000"/>
            </a:spcAft>
            <a:buChar char="•"/>
          </a:pPr>
          <a:r>
            <a:rPr lang="en-US" sz="1700" kern="1200" dirty="0">
              <a:solidFill>
                <a:srgbClr val="5F5F5F"/>
              </a:solidFill>
            </a:rPr>
            <a:t>Damaged infrastructure (electric, water, etc.)</a:t>
          </a:r>
        </a:p>
      </dsp:txBody>
      <dsp:txXfrm>
        <a:off x="0" y="2461465"/>
        <a:ext cx="4885203" cy="17305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BB5B9-4965-4229-8625-81F3414EF926}">
      <dsp:nvSpPr>
        <dsp:cNvPr id="0" name=""/>
        <dsp:cNvSpPr/>
      </dsp:nvSpPr>
      <dsp:spPr>
        <a:xfrm>
          <a:off x="0" y="252689"/>
          <a:ext cx="5548955" cy="134662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0661" tIns="312420" rIns="43066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Determine partners and stakeholders for questionnaire development and recommendation implementation</a:t>
          </a:r>
        </a:p>
        <a:p>
          <a:pPr marL="114300" lvl="1" indent="-114300" algn="l" defTabSz="666750">
            <a:lnSpc>
              <a:spcPct val="90000"/>
            </a:lnSpc>
            <a:spcBef>
              <a:spcPct val="0"/>
            </a:spcBef>
            <a:spcAft>
              <a:spcPct val="15000"/>
            </a:spcAft>
            <a:buChar char="•"/>
          </a:pPr>
          <a:r>
            <a:rPr lang="en-US" sz="1500" kern="1200"/>
            <a:t>Identify who will do first stage of sampling</a:t>
          </a:r>
        </a:p>
        <a:p>
          <a:pPr marL="114300" lvl="1" indent="-114300" algn="l" defTabSz="666750">
            <a:lnSpc>
              <a:spcPct val="90000"/>
            </a:lnSpc>
            <a:spcBef>
              <a:spcPct val="0"/>
            </a:spcBef>
            <a:spcAft>
              <a:spcPct val="15000"/>
            </a:spcAft>
            <a:buChar char="•"/>
          </a:pPr>
          <a:r>
            <a:rPr lang="en-US" sz="1500" kern="1200"/>
            <a:t>Receive approvals for assessment</a:t>
          </a:r>
        </a:p>
      </dsp:txBody>
      <dsp:txXfrm>
        <a:off x="0" y="252689"/>
        <a:ext cx="5548955" cy="1346625"/>
      </dsp:txXfrm>
    </dsp:sp>
    <dsp:sp modelId="{380E1D6B-8724-4820-ABAB-25F46CC809C9}">
      <dsp:nvSpPr>
        <dsp:cNvPr id="0" name=""/>
        <dsp:cNvSpPr/>
      </dsp:nvSpPr>
      <dsp:spPr>
        <a:xfrm>
          <a:off x="277447" y="31289"/>
          <a:ext cx="3884268" cy="442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816" tIns="0" rIns="146816" bIns="0" numCol="1" spcCol="1270" anchor="ctr" anchorCtr="0">
          <a:noAutofit/>
        </a:bodyPr>
        <a:lstStyle/>
        <a:p>
          <a:pPr marL="0" lvl="0" indent="0" algn="l" defTabSz="666750">
            <a:lnSpc>
              <a:spcPct val="90000"/>
            </a:lnSpc>
            <a:spcBef>
              <a:spcPct val="0"/>
            </a:spcBef>
            <a:spcAft>
              <a:spcPct val="35000"/>
            </a:spcAft>
            <a:buNone/>
          </a:pPr>
          <a:r>
            <a:rPr lang="en-US" sz="1500" kern="1200"/>
            <a:t>Preparation</a:t>
          </a:r>
        </a:p>
      </dsp:txBody>
      <dsp:txXfrm>
        <a:off x="299063" y="52905"/>
        <a:ext cx="3841036" cy="399568"/>
      </dsp:txXfrm>
    </dsp:sp>
    <dsp:sp modelId="{2238AC3E-00FD-48E6-AF46-CEAB6D9971DD}">
      <dsp:nvSpPr>
        <dsp:cNvPr id="0" name=""/>
        <dsp:cNvSpPr/>
      </dsp:nvSpPr>
      <dsp:spPr>
        <a:xfrm>
          <a:off x="0" y="1901715"/>
          <a:ext cx="5548955" cy="1134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0661" tIns="312420" rIns="43066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Identify interview team members</a:t>
          </a:r>
        </a:p>
        <a:p>
          <a:pPr marL="114300" lvl="1" indent="-114300" algn="l" defTabSz="666750">
            <a:lnSpc>
              <a:spcPct val="90000"/>
            </a:lnSpc>
            <a:spcBef>
              <a:spcPct val="0"/>
            </a:spcBef>
            <a:spcAft>
              <a:spcPct val="15000"/>
            </a:spcAft>
            <a:buChar char="•"/>
          </a:pPr>
          <a:r>
            <a:rPr lang="en-US" sz="1500" kern="1200"/>
            <a:t>Find headquarter location and resources needed</a:t>
          </a:r>
        </a:p>
        <a:p>
          <a:pPr marL="114300" lvl="1" indent="-114300" algn="l" defTabSz="666750">
            <a:lnSpc>
              <a:spcPct val="90000"/>
            </a:lnSpc>
            <a:spcBef>
              <a:spcPct val="0"/>
            </a:spcBef>
            <a:spcAft>
              <a:spcPct val="15000"/>
            </a:spcAft>
            <a:buChar char="•"/>
          </a:pPr>
          <a:r>
            <a:rPr lang="en-US" sz="1500" kern="1200"/>
            <a:t>Secure funding</a:t>
          </a:r>
        </a:p>
      </dsp:txBody>
      <dsp:txXfrm>
        <a:off x="0" y="1901715"/>
        <a:ext cx="5548955" cy="1134000"/>
      </dsp:txXfrm>
    </dsp:sp>
    <dsp:sp modelId="{9D596277-8FFF-4A1B-8351-F6C9055BB74B}">
      <dsp:nvSpPr>
        <dsp:cNvPr id="0" name=""/>
        <dsp:cNvSpPr/>
      </dsp:nvSpPr>
      <dsp:spPr>
        <a:xfrm>
          <a:off x="277447" y="1680315"/>
          <a:ext cx="3884268" cy="442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816" tIns="0" rIns="146816" bIns="0" numCol="1" spcCol="1270" anchor="ctr" anchorCtr="0">
          <a:noAutofit/>
        </a:bodyPr>
        <a:lstStyle/>
        <a:p>
          <a:pPr marL="0" lvl="0" indent="0" algn="l" defTabSz="666750">
            <a:lnSpc>
              <a:spcPct val="90000"/>
            </a:lnSpc>
            <a:spcBef>
              <a:spcPct val="0"/>
            </a:spcBef>
            <a:spcAft>
              <a:spcPct val="35000"/>
            </a:spcAft>
            <a:buNone/>
          </a:pPr>
          <a:r>
            <a:rPr lang="en-US" sz="1500" kern="1200"/>
            <a:t>Fieldwork</a:t>
          </a:r>
        </a:p>
      </dsp:txBody>
      <dsp:txXfrm>
        <a:off x="299063" y="1701931"/>
        <a:ext cx="3841036" cy="399568"/>
      </dsp:txXfrm>
    </dsp:sp>
    <dsp:sp modelId="{B2B27947-09A5-4330-A764-EDFCFE63A25F}">
      <dsp:nvSpPr>
        <dsp:cNvPr id="0" name=""/>
        <dsp:cNvSpPr/>
      </dsp:nvSpPr>
      <dsp:spPr>
        <a:xfrm>
          <a:off x="0" y="3338114"/>
          <a:ext cx="5548955" cy="874125"/>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0661" tIns="312420" rIns="43066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Identify who will analyze data and write the report</a:t>
          </a:r>
        </a:p>
        <a:p>
          <a:pPr marL="114300" lvl="1" indent="-114300" algn="l" defTabSz="666750">
            <a:lnSpc>
              <a:spcPct val="90000"/>
            </a:lnSpc>
            <a:spcBef>
              <a:spcPct val="0"/>
            </a:spcBef>
            <a:spcAft>
              <a:spcPct val="15000"/>
            </a:spcAft>
            <a:buChar char="•"/>
          </a:pPr>
          <a:r>
            <a:rPr lang="en-US" sz="1500" kern="1200"/>
            <a:t>Determine dissemination plan </a:t>
          </a:r>
        </a:p>
      </dsp:txBody>
      <dsp:txXfrm>
        <a:off x="0" y="3338114"/>
        <a:ext cx="5548955" cy="874125"/>
      </dsp:txXfrm>
    </dsp:sp>
    <dsp:sp modelId="{438EA43D-8E7C-401B-97AA-F091DF0726D2}">
      <dsp:nvSpPr>
        <dsp:cNvPr id="0" name=""/>
        <dsp:cNvSpPr/>
      </dsp:nvSpPr>
      <dsp:spPr>
        <a:xfrm>
          <a:off x="277447" y="3116715"/>
          <a:ext cx="3884268" cy="442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816" tIns="0" rIns="146816" bIns="0" numCol="1" spcCol="1270" anchor="ctr" anchorCtr="0">
          <a:noAutofit/>
        </a:bodyPr>
        <a:lstStyle/>
        <a:p>
          <a:pPr marL="0" lvl="0" indent="0" algn="l" defTabSz="666750">
            <a:lnSpc>
              <a:spcPct val="90000"/>
            </a:lnSpc>
            <a:spcBef>
              <a:spcPct val="0"/>
            </a:spcBef>
            <a:spcAft>
              <a:spcPct val="35000"/>
            </a:spcAft>
            <a:buNone/>
          </a:pPr>
          <a:r>
            <a:rPr lang="en-US" sz="1500" kern="1200"/>
            <a:t>Analysis and reporting</a:t>
          </a:r>
        </a:p>
      </dsp:txBody>
      <dsp:txXfrm>
        <a:off x="299063" y="3138331"/>
        <a:ext cx="3841036" cy="3995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37E9F-248A-42AC-905E-AD8F1F665DDB}">
      <dsp:nvSpPr>
        <dsp:cNvPr id="0" name=""/>
        <dsp:cNvSpPr/>
      </dsp:nvSpPr>
      <dsp:spPr>
        <a:xfrm>
          <a:off x="232345" y="1295297"/>
          <a:ext cx="1057837" cy="10578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FF7688-A7E5-4FEE-A90D-3A1E1AE678FF}">
      <dsp:nvSpPr>
        <dsp:cNvPr id="0" name=""/>
        <dsp:cNvSpPr/>
      </dsp:nvSpPr>
      <dsp:spPr>
        <a:xfrm>
          <a:off x="5053" y="2510245"/>
          <a:ext cx="1512421" cy="226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Team members</a:t>
          </a:r>
        </a:p>
      </dsp:txBody>
      <dsp:txXfrm>
        <a:off x="5053" y="2510245"/>
        <a:ext cx="1512421" cy="226863"/>
      </dsp:txXfrm>
    </dsp:sp>
    <dsp:sp modelId="{C3B7FBE9-2299-4232-8266-2045BBBF6C41}">
      <dsp:nvSpPr>
        <dsp:cNvPr id="0" name=""/>
        <dsp:cNvSpPr/>
      </dsp:nvSpPr>
      <dsp:spPr>
        <a:xfrm>
          <a:off x="5053" y="2793636"/>
          <a:ext cx="1512421" cy="189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Overtime</a:t>
          </a:r>
        </a:p>
        <a:p>
          <a:pPr marL="0" lvl="0" indent="0" algn="ctr" defTabSz="488950">
            <a:lnSpc>
              <a:spcPct val="100000"/>
            </a:lnSpc>
            <a:spcBef>
              <a:spcPct val="0"/>
            </a:spcBef>
            <a:spcAft>
              <a:spcPct val="35000"/>
            </a:spcAft>
            <a:buNone/>
          </a:pPr>
          <a:r>
            <a:rPr lang="en-US" sz="1100" kern="1200"/>
            <a:t>Volunteer incentives</a:t>
          </a:r>
        </a:p>
      </dsp:txBody>
      <dsp:txXfrm>
        <a:off x="5053" y="2793636"/>
        <a:ext cx="1512421" cy="1892121"/>
      </dsp:txXfrm>
    </dsp:sp>
    <dsp:sp modelId="{EAB0FD33-B03D-4968-A57F-78DBFECA6015}">
      <dsp:nvSpPr>
        <dsp:cNvPr id="0" name=""/>
        <dsp:cNvSpPr/>
      </dsp:nvSpPr>
      <dsp:spPr>
        <a:xfrm>
          <a:off x="2009441" y="1295297"/>
          <a:ext cx="1057837" cy="10578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DF52BA-11F5-4387-BD18-12BA72EA7FF4}">
      <dsp:nvSpPr>
        <dsp:cNvPr id="0" name=""/>
        <dsp:cNvSpPr/>
      </dsp:nvSpPr>
      <dsp:spPr>
        <a:xfrm>
          <a:off x="1782149" y="2510245"/>
          <a:ext cx="1512421" cy="226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Travel</a:t>
          </a:r>
        </a:p>
      </dsp:txBody>
      <dsp:txXfrm>
        <a:off x="1782149" y="2510245"/>
        <a:ext cx="1512421" cy="226863"/>
      </dsp:txXfrm>
    </dsp:sp>
    <dsp:sp modelId="{8EC396D5-1A44-4800-BDDC-B0425545B9AF}">
      <dsp:nvSpPr>
        <dsp:cNvPr id="0" name=""/>
        <dsp:cNvSpPr/>
      </dsp:nvSpPr>
      <dsp:spPr>
        <a:xfrm>
          <a:off x="1782149" y="2793636"/>
          <a:ext cx="1512421" cy="189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Overnight hotel </a:t>
          </a:r>
        </a:p>
        <a:p>
          <a:pPr marL="0" lvl="0" indent="0" algn="ctr" defTabSz="488950">
            <a:lnSpc>
              <a:spcPct val="100000"/>
            </a:lnSpc>
            <a:spcBef>
              <a:spcPct val="0"/>
            </a:spcBef>
            <a:spcAft>
              <a:spcPct val="35000"/>
            </a:spcAft>
            <a:buNone/>
          </a:pPr>
          <a:r>
            <a:rPr lang="en-US" sz="1100" kern="1200"/>
            <a:t>Flight or mileage reimbursement</a:t>
          </a:r>
        </a:p>
      </dsp:txBody>
      <dsp:txXfrm>
        <a:off x="1782149" y="2793636"/>
        <a:ext cx="1512421" cy="1892121"/>
      </dsp:txXfrm>
    </dsp:sp>
    <dsp:sp modelId="{CA8C54CB-CA10-4408-9C60-98CC50A69695}">
      <dsp:nvSpPr>
        <dsp:cNvPr id="0" name=""/>
        <dsp:cNvSpPr/>
      </dsp:nvSpPr>
      <dsp:spPr>
        <a:xfrm>
          <a:off x="3786537" y="1295297"/>
          <a:ext cx="1057837" cy="10578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C60A7A-B3E9-486B-ADD5-463D3A178BB1}">
      <dsp:nvSpPr>
        <dsp:cNvPr id="0" name=""/>
        <dsp:cNvSpPr/>
      </dsp:nvSpPr>
      <dsp:spPr>
        <a:xfrm>
          <a:off x="3559245" y="2510245"/>
          <a:ext cx="1512421" cy="226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Transportation</a:t>
          </a:r>
        </a:p>
      </dsp:txBody>
      <dsp:txXfrm>
        <a:off x="3559245" y="2510245"/>
        <a:ext cx="1512421" cy="226863"/>
      </dsp:txXfrm>
    </dsp:sp>
    <dsp:sp modelId="{3086A252-F8F4-4B9A-8811-D8F1D038D8D4}">
      <dsp:nvSpPr>
        <dsp:cNvPr id="0" name=""/>
        <dsp:cNvSpPr/>
      </dsp:nvSpPr>
      <dsp:spPr>
        <a:xfrm>
          <a:off x="3559245" y="2793636"/>
          <a:ext cx="1512421" cy="189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Rental vehicles, government, or personal</a:t>
          </a:r>
        </a:p>
        <a:p>
          <a:pPr marL="0" lvl="0" indent="0" algn="ctr" defTabSz="488950">
            <a:lnSpc>
              <a:spcPct val="100000"/>
            </a:lnSpc>
            <a:spcBef>
              <a:spcPct val="0"/>
            </a:spcBef>
            <a:spcAft>
              <a:spcPct val="35000"/>
            </a:spcAft>
            <a:buNone/>
          </a:pPr>
          <a:r>
            <a:rPr lang="en-US" sz="1100" kern="1200"/>
            <a:t>Gas cards and/or mileage reimbursement</a:t>
          </a:r>
        </a:p>
      </dsp:txBody>
      <dsp:txXfrm>
        <a:off x="3559245" y="2793636"/>
        <a:ext cx="1512421" cy="1892121"/>
      </dsp:txXfrm>
    </dsp:sp>
    <dsp:sp modelId="{0DDC5216-FA94-4738-BD46-519F8450CB8E}">
      <dsp:nvSpPr>
        <dsp:cNvPr id="0" name=""/>
        <dsp:cNvSpPr/>
      </dsp:nvSpPr>
      <dsp:spPr>
        <a:xfrm>
          <a:off x="5563632" y="1295297"/>
          <a:ext cx="1057837" cy="10578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4CFB27-B370-40D8-AF05-BAFF2D2229BE}">
      <dsp:nvSpPr>
        <dsp:cNvPr id="0" name=""/>
        <dsp:cNvSpPr/>
      </dsp:nvSpPr>
      <dsp:spPr>
        <a:xfrm>
          <a:off x="5336340" y="2510245"/>
          <a:ext cx="1512421" cy="226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dirty="0"/>
            <a:t>Logistics</a:t>
          </a:r>
        </a:p>
      </dsp:txBody>
      <dsp:txXfrm>
        <a:off x="5336340" y="2510245"/>
        <a:ext cx="1512421" cy="226863"/>
      </dsp:txXfrm>
    </dsp:sp>
    <dsp:sp modelId="{A7C2A7F1-3CFF-4CA0-BFF1-96CEEAD77DF6}">
      <dsp:nvSpPr>
        <dsp:cNvPr id="0" name=""/>
        <dsp:cNvSpPr/>
      </dsp:nvSpPr>
      <dsp:spPr>
        <a:xfrm>
          <a:off x="5336340" y="2793636"/>
          <a:ext cx="1512421" cy="189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Headquarters location</a:t>
          </a:r>
        </a:p>
      </dsp:txBody>
      <dsp:txXfrm>
        <a:off x="5336340" y="2793636"/>
        <a:ext cx="1512421" cy="1892121"/>
      </dsp:txXfrm>
    </dsp:sp>
    <dsp:sp modelId="{3EC669F3-2FEE-459C-B922-050B173BE7B0}">
      <dsp:nvSpPr>
        <dsp:cNvPr id="0" name=""/>
        <dsp:cNvSpPr/>
      </dsp:nvSpPr>
      <dsp:spPr>
        <a:xfrm>
          <a:off x="7340728" y="1295297"/>
          <a:ext cx="1057837" cy="10578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4228BE-3EAD-4B2A-97B5-ABA51F0B9FA8}">
      <dsp:nvSpPr>
        <dsp:cNvPr id="0" name=""/>
        <dsp:cNvSpPr/>
      </dsp:nvSpPr>
      <dsp:spPr>
        <a:xfrm>
          <a:off x="7113436" y="2510245"/>
          <a:ext cx="1512421" cy="226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t>Materials</a:t>
          </a:r>
        </a:p>
      </dsp:txBody>
      <dsp:txXfrm>
        <a:off x="7113436" y="2510245"/>
        <a:ext cx="1512421" cy="226863"/>
      </dsp:txXfrm>
    </dsp:sp>
    <dsp:sp modelId="{DBB908DA-56D0-4C1D-A6A8-7DF124535DB2}">
      <dsp:nvSpPr>
        <dsp:cNvPr id="0" name=""/>
        <dsp:cNvSpPr/>
      </dsp:nvSpPr>
      <dsp:spPr>
        <a:xfrm>
          <a:off x="7113436" y="2793636"/>
          <a:ext cx="1512421" cy="1892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Printed materials</a:t>
          </a:r>
        </a:p>
        <a:p>
          <a:pPr marL="0" lvl="0" indent="0" algn="ctr" defTabSz="488950">
            <a:lnSpc>
              <a:spcPct val="100000"/>
            </a:lnSpc>
            <a:spcBef>
              <a:spcPct val="0"/>
            </a:spcBef>
            <a:spcAft>
              <a:spcPct val="35000"/>
            </a:spcAft>
            <a:buNone/>
          </a:pPr>
          <a:r>
            <a:rPr lang="en-US" sz="1100" kern="1200"/>
            <a:t>Public health materials</a:t>
          </a:r>
        </a:p>
        <a:p>
          <a:pPr marL="0" lvl="0" indent="0" algn="ctr" defTabSz="488950">
            <a:lnSpc>
              <a:spcPct val="100000"/>
            </a:lnSpc>
            <a:spcBef>
              <a:spcPct val="0"/>
            </a:spcBef>
            <a:spcAft>
              <a:spcPct val="35000"/>
            </a:spcAft>
            <a:buNone/>
          </a:pPr>
          <a:r>
            <a:rPr lang="en-US" sz="1100" kern="1200"/>
            <a:t>Go-kits</a:t>
          </a:r>
        </a:p>
        <a:p>
          <a:pPr marL="0" lvl="0" indent="0" algn="ctr" defTabSz="488950">
            <a:lnSpc>
              <a:spcPct val="100000"/>
            </a:lnSpc>
            <a:spcBef>
              <a:spcPct val="0"/>
            </a:spcBef>
            <a:spcAft>
              <a:spcPct val="35000"/>
            </a:spcAft>
            <a:buNone/>
          </a:pPr>
          <a:r>
            <a:rPr lang="en-US" sz="1100" kern="1200"/>
            <a:t>Community SWAG</a:t>
          </a:r>
        </a:p>
      </dsp:txBody>
      <dsp:txXfrm>
        <a:off x="7113436" y="2793636"/>
        <a:ext cx="1512421" cy="189212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C9A80-EB49-4869-BA6C-EAE18F46F12B}">
      <dsp:nvSpPr>
        <dsp:cNvPr id="0" name=""/>
        <dsp:cNvSpPr/>
      </dsp:nvSpPr>
      <dsp:spPr>
        <a:xfrm>
          <a:off x="0" y="0"/>
          <a:ext cx="1607343" cy="3667848"/>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2"/>
              </a:solidFill>
            </a:rPr>
            <a:t>Consent</a:t>
          </a:r>
        </a:p>
      </dsp:txBody>
      <dsp:txXfrm>
        <a:off x="0" y="1467139"/>
        <a:ext cx="1607343" cy="1467139"/>
      </dsp:txXfrm>
    </dsp:sp>
    <dsp:sp modelId="{58D5FF59-FA21-4753-9A54-AD27E47FFB25}">
      <dsp:nvSpPr>
        <dsp:cNvPr id="0" name=""/>
        <dsp:cNvSpPr/>
      </dsp:nvSpPr>
      <dsp:spPr>
        <a:xfrm>
          <a:off x="192975" y="220070"/>
          <a:ext cx="1221393" cy="1221393"/>
        </a:xfrm>
        <a:prstGeom prst="roundRect">
          <a:avLst/>
        </a:prstGeom>
        <a:blipFill>
          <a:blip xmlns:r="http://schemas.openxmlformats.org/officeDocument/2006/relationships" r:embed="rId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l="-3000" r="-3000"/>
          </a:stretch>
        </a:blip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tint val="50000"/>
              <a:hueOff val="0"/>
              <a:satOff val="0"/>
              <a:lumOff val="0"/>
              <a:alphaOff val="0"/>
              <a:shade val="27000"/>
              <a:satMod val="120000"/>
            </a:schemeClr>
          </a:contourClr>
        </a:sp3d>
      </dsp:spPr>
      <dsp:style>
        <a:lnRef idx="0">
          <a:scrgbClr r="0" g="0" b="0"/>
        </a:lnRef>
        <a:fillRef idx="1">
          <a:scrgbClr r="0" g="0" b="0"/>
        </a:fillRef>
        <a:effectRef idx="3">
          <a:scrgbClr r="0" g="0" b="0"/>
        </a:effectRef>
        <a:fontRef idx="minor"/>
      </dsp:style>
    </dsp:sp>
    <dsp:sp modelId="{205C7B97-8470-45C2-AFD7-A4A4A518E13B}">
      <dsp:nvSpPr>
        <dsp:cNvPr id="0" name=""/>
        <dsp:cNvSpPr/>
      </dsp:nvSpPr>
      <dsp:spPr>
        <a:xfrm>
          <a:off x="1655564" y="0"/>
          <a:ext cx="1607343" cy="3667848"/>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rPr>
            <a:t>Questionnaire</a:t>
          </a:r>
        </a:p>
      </dsp:txBody>
      <dsp:txXfrm>
        <a:off x="1655564" y="1467139"/>
        <a:ext cx="1607343" cy="1467139"/>
      </dsp:txXfrm>
    </dsp:sp>
    <dsp:sp modelId="{90DBC1B6-CF7A-4397-9495-ED701E172A08}">
      <dsp:nvSpPr>
        <dsp:cNvPr id="0" name=""/>
        <dsp:cNvSpPr/>
      </dsp:nvSpPr>
      <dsp:spPr>
        <a:xfrm>
          <a:off x="1848539" y="220070"/>
          <a:ext cx="1221393" cy="1221393"/>
        </a:xfrm>
        <a:prstGeom prst="roundRect">
          <a:avLst/>
        </a:prstGeom>
        <a:blipFill>
          <a:blip xmlns:r="http://schemas.openxmlformats.org/officeDocument/2006/relationships"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0" b="100000" l="6452" r="97177">
                        <a14:foregroundMark x1="74597" y1="57635" x2="74597" y2="57635"/>
                        <a14:foregroundMark x1="88710" y1="29557" x2="88710" y2="29557"/>
                        <a14:foregroundMark x1="29032" y1="81773" x2="29032" y2="81773"/>
                        <a14:foregroundMark x1="43548" y1="79803" x2="43548" y2="79803"/>
                        <a14:foregroundMark x1="32258" y1="66502" x2="32258" y2="66502"/>
                        <a14:foregroundMark x1="42742" y1="56158" x2="42742" y2="56158"/>
                        <a14:foregroundMark x1="43952" y1="42365" x2="43952" y2="42365"/>
                        <a14:foregroundMark x1="43548" y1="31527" x2="43548" y2="31527"/>
                        <a14:foregroundMark x1="36694" y1="22167" x2="36694" y2="22167"/>
                      </a14:backgroundRemoval>
                    </a14:imgEffect>
                  </a14:imgLayer>
                </a14:imgProps>
              </a:ext>
              <a:ext uri="{28A0092B-C50C-407E-A947-70E740481C1C}">
                <a14:useLocalDpi xmlns:a14="http://schemas.microsoft.com/office/drawing/2010/main" val="0"/>
              </a:ext>
            </a:extLst>
          </a:blip>
          <a:srcRect/>
          <a:stretch>
            <a:fillRect l="-11000" r="-11000"/>
          </a:stretch>
        </a:blip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tint val="50000"/>
              <a:hueOff val="0"/>
              <a:satOff val="0"/>
              <a:lumOff val="0"/>
              <a:alphaOff val="0"/>
              <a:shade val="27000"/>
              <a:satMod val="120000"/>
            </a:schemeClr>
          </a:contourClr>
        </a:sp3d>
      </dsp:spPr>
      <dsp:style>
        <a:lnRef idx="0">
          <a:scrgbClr r="0" g="0" b="0"/>
        </a:lnRef>
        <a:fillRef idx="1">
          <a:scrgbClr r="0" g="0" b="0"/>
        </a:fillRef>
        <a:effectRef idx="3">
          <a:scrgbClr r="0" g="0" b="0"/>
        </a:effectRef>
        <a:fontRef idx="minor"/>
      </dsp:style>
    </dsp:sp>
    <dsp:sp modelId="{ABEB5D20-DB09-48D5-AEDD-504B5DFDA487}">
      <dsp:nvSpPr>
        <dsp:cNvPr id="0" name=""/>
        <dsp:cNvSpPr/>
      </dsp:nvSpPr>
      <dsp:spPr>
        <a:xfrm>
          <a:off x="3311128" y="0"/>
          <a:ext cx="1607343" cy="3667848"/>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rPr>
            <a:t>Tracking</a:t>
          </a:r>
        </a:p>
      </dsp:txBody>
      <dsp:txXfrm>
        <a:off x="3311128" y="1467139"/>
        <a:ext cx="1607343" cy="1467139"/>
      </dsp:txXfrm>
    </dsp:sp>
    <dsp:sp modelId="{80AECA19-8074-49C2-8546-956F18AC6F87}">
      <dsp:nvSpPr>
        <dsp:cNvPr id="0" name=""/>
        <dsp:cNvSpPr/>
      </dsp:nvSpPr>
      <dsp:spPr>
        <a:xfrm>
          <a:off x="3504103" y="220070"/>
          <a:ext cx="1221393" cy="1221393"/>
        </a:xfrm>
        <a:prstGeom prst="roundRect">
          <a:avLst/>
        </a:prstGeom>
        <a:blipFill>
          <a:blip xmlns:r="http://schemas.openxmlformats.org/officeDocument/2006/relationships"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t="-3000" b="-3000"/>
          </a:stretch>
        </a:blip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tint val="50000"/>
              <a:hueOff val="0"/>
              <a:satOff val="0"/>
              <a:lumOff val="0"/>
              <a:alphaOff val="0"/>
              <a:shade val="27000"/>
              <a:satMod val="120000"/>
            </a:schemeClr>
          </a:contourClr>
        </a:sp3d>
      </dsp:spPr>
      <dsp:style>
        <a:lnRef idx="0">
          <a:scrgbClr r="0" g="0" b="0"/>
        </a:lnRef>
        <a:fillRef idx="1">
          <a:scrgbClr r="0" g="0" b="0"/>
        </a:fillRef>
        <a:effectRef idx="3">
          <a:scrgbClr r="0" g="0" b="0"/>
        </a:effectRef>
        <a:fontRef idx="minor"/>
      </dsp:style>
    </dsp:sp>
    <dsp:sp modelId="{AEC57A8A-DF94-4126-A68F-CFAC9EC45B42}">
      <dsp:nvSpPr>
        <dsp:cNvPr id="0" name=""/>
        <dsp:cNvSpPr/>
      </dsp:nvSpPr>
      <dsp:spPr>
        <a:xfrm>
          <a:off x="4966692" y="0"/>
          <a:ext cx="1607343" cy="3667848"/>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rPr>
            <a:t>Referral</a:t>
          </a:r>
        </a:p>
      </dsp:txBody>
      <dsp:txXfrm>
        <a:off x="4966692" y="1467139"/>
        <a:ext cx="1607343" cy="1467139"/>
      </dsp:txXfrm>
    </dsp:sp>
    <dsp:sp modelId="{9067E935-9B68-4B89-85C4-EE57BA80933B}">
      <dsp:nvSpPr>
        <dsp:cNvPr id="0" name=""/>
        <dsp:cNvSpPr/>
      </dsp:nvSpPr>
      <dsp:spPr>
        <a:xfrm>
          <a:off x="5159668" y="220070"/>
          <a:ext cx="1221393" cy="1221393"/>
        </a:xfrm>
        <a:prstGeom prst="roundRect">
          <a:avLst/>
        </a:prstGeom>
        <a:blipFill>
          <a:blip xmlns:r="http://schemas.openxmlformats.org/officeDocument/2006/relationships" r:embed="rId5">
            <a:duotone>
              <a:prstClr val="black"/>
              <a:schemeClr val="tx2">
                <a:tint val="45000"/>
                <a:satMod val="400000"/>
              </a:schemeClr>
            </a:duotone>
            <a:extLst>
              <a:ext uri="{BEBA8EAE-BF5A-486C-A8C5-ECC9F3942E4B}">
                <a14:imgProps xmlns:a14="http://schemas.microsoft.com/office/drawing/2010/main">
                  <a14:imgLayer r:embed="rId6">
                    <a14:imgEffect>
                      <a14:backgroundRemoval t="3659" b="100000" l="2927" r="98049"/>
                    </a14:imgEffect>
                  </a14:imgLayer>
                </a14:imgProps>
              </a:ext>
              <a:ext uri="{28A0092B-C50C-407E-A947-70E740481C1C}">
                <a14:useLocalDpi xmlns:a14="http://schemas.microsoft.com/office/drawing/2010/main" val="0"/>
              </a:ext>
            </a:extLst>
          </a:blip>
          <a:srcRect/>
          <a:stretch>
            <a:fillRect t="-10000" b="-10000"/>
          </a:stretch>
        </a:blip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tint val="50000"/>
              <a:hueOff val="0"/>
              <a:satOff val="0"/>
              <a:lumOff val="0"/>
              <a:alphaOff val="0"/>
              <a:shade val="27000"/>
              <a:satMod val="120000"/>
            </a:schemeClr>
          </a:contourClr>
        </a:sp3d>
      </dsp:spPr>
      <dsp:style>
        <a:lnRef idx="0">
          <a:scrgbClr r="0" g="0" b="0"/>
        </a:lnRef>
        <a:fillRef idx="1">
          <a:scrgbClr r="0" g="0" b="0"/>
        </a:fillRef>
        <a:effectRef idx="3">
          <a:scrgbClr r="0" g="0" b="0"/>
        </a:effectRef>
        <a:fontRef idx="minor"/>
      </dsp:style>
    </dsp:sp>
    <dsp:sp modelId="{1F16CAFD-CAAD-4105-B466-445D40A5A503}">
      <dsp:nvSpPr>
        <dsp:cNvPr id="0" name=""/>
        <dsp:cNvSpPr/>
      </dsp:nvSpPr>
      <dsp:spPr>
        <a:xfrm>
          <a:off x="6622257" y="0"/>
          <a:ext cx="1607343" cy="3667848"/>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rPr>
            <a:t>Public Health</a:t>
          </a:r>
        </a:p>
      </dsp:txBody>
      <dsp:txXfrm>
        <a:off x="6622257" y="1467139"/>
        <a:ext cx="1607343" cy="1467139"/>
      </dsp:txXfrm>
    </dsp:sp>
    <dsp:sp modelId="{BDC6DB7C-F1EA-46A1-9116-61ED2F5DFD6F}">
      <dsp:nvSpPr>
        <dsp:cNvPr id="0" name=""/>
        <dsp:cNvSpPr/>
      </dsp:nvSpPr>
      <dsp:spPr>
        <a:xfrm>
          <a:off x="6815232" y="220070"/>
          <a:ext cx="1221393" cy="1221393"/>
        </a:xfrm>
        <a:prstGeom prst="roundRect">
          <a:avLst/>
        </a:prstGeom>
        <a:blipFill>
          <a:blip xmlns:r="http://schemas.openxmlformats.org/officeDocument/2006/relationships"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778" b="100000" l="0" r="100000"/>
                    </a14:imgEffect>
                  </a14:imgLayer>
                </a14:imgProps>
              </a:ext>
              <a:ext uri="{28A0092B-C50C-407E-A947-70E740481C1C}">
                <a14:useLocalDpi xmlns:a14="http://schemas.microsoft.com/office/drawing/2010/main" val="0"/>
              </a:ext>
            </a:extLst>
          </a:blip>
          <a:srcRect/>
          <a:stretch>
            <a:fillRect/>
          </a:stretch>
        </a:blip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tint val="50000"/>
              <a:hueOff val="0"/>
              <a:satOff val="0"/>
              <a:lumOff val="0"/>
              <a:alphaOff val="0"/>
              <a:shade val="27000"/>
              <a:satMod val="120000"/>
            </a:schemeClr>
          </a:contourClr>
        </a:sp3d>
      </dsp:spPr>
      <dsp:style>
        <a:lnRef idx="0">
          <a:scrgbClr r="0" g="0" b="0"/>
        </a:lnRef>
        <a:fillRef idx="1">
          <a:scrgbClr r="0" g="0" b="0"/>
        </a:fillRef>
        <a:effectRef idx="3">
          <a:scrgbClr r="0" g="0" b="0"/>
        </a:effectRef>
        <a:fontRef idx="minor"/>
      </dsp:style>
    </dsp:sp>
    <dsp:sp modelId="{77E79E42-AD18-41B6-8750-1BF29345AED2}">
      <dsp:nvSpPr>
        <dsp:cNvPr id="0" name=""/>
        <dsp:cNvSpPr/>
      </dsp:nvSpPr>
      <dsp:spPr>
        <a:xfrm rot="15877343">
          <a:off x="4157540" y="3072509"/>
          <a:ext cx="591540" cy="550177"/>
        </a:xfrm>
        <a:prstGeom prst="arc">
          <a:avLst/>
        </a:prstGeom>
        <a:no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tint val="60000"/>
              <a:hueOff val="0"/>
              <a:satOff val="0"/>
              <a:lumOff val="0"/>
              <a:alphaOff val="0"/>
              <a:shade val="27000"/>
              <a:satMod val="120000"/>
            </a:schemeClr>
          </a:contourClr>
        </a:sp3d>
      </dsp:spPr>
      <dsp:style>
        <a:lnRef idx="0">
          <a:scrgbClr r="0" g="0" b="0"/>
        </a:lnRef>
        <a:fillRef idx="3">
          <a:scrgbClr r="0" g="0" b="0"/>
        </a:fillRef>
        <a:effectRef idx="3">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C9A80-EB49-4869-BA6C-EAE18F46F12B}">
      <dsp:nvSpPr>
        <dsp:cNvPr id="0" name=""/>
        <dsp:cNvSpPr/>
      </dsp:nvSpPr>
      <dsp:spPr>
        <a:xfrm>
          <a:off x="0" y="0"/>
          <a:ext cx="1607343" cy="3652858"/>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w="76200">
          <a:solidFill>
            <a:srgbClr val="19368A"/>
          </a:solid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0" kern="1200" dirty="0">
              <a:solidFill>
                <a:schemeClr val="bg2"/>
              </a:solidFill>
            </a:rPr>
            <a:t>Consent</a:t>
          </a:r>
        </a:p>
      </dsp:txBody>
      <dsp:txXfrm>
        <a:off x="0" y="1461143"/>
        <a:ext cx="1607343" cy="1461143"/>
      </dsp:txXfrm>
    </dsp:sp>
    <dsp:sp modelId="{58D5FF59-FA21-4753-9A54-AD27E47FFB25}">
      <dsp:nvSpPr>
        <dsp:cNvPr id="0" name=""/>
        <dsp:cNvSpPr/>
      </dsp:nvSpPr>
      <dsp:spPr>
        <a:xfrm>
          <a:off x="195471" y="219171"/>
          <a:ext cx="1216401" cy="1216401"/>
        </a:xfrm>
        <a:prstGeom prst="roundRect">
          <a:avLst/>
        </a:prstGeom>
        <a:blipFill>
          <a:blip xmlns:r="http://schemas.openxmlformats.org/officeDocument/2006/relationships" r:embed="rId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l="-3000" r="-3000"/>
          </a:stretch>
        </a:blip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tint val="50000"/>
              <a:hueOff val="0"/>
              <a:satOff val="0"/>
              <a:lumOff val="0"/>
              <a:alphaOff val="0"/>
              <a:shade val="27000"/>
              <a:satMod val="120000"/>
            </a:schemeClr>
          </a:contourClr>
        </a:sp3d>
      </dsp:spPr>
      <dsp:style>
        <a:lnRef idx="0">
          <a:scrgbClr r="0" g="0" b="0"/>
        </a:lnRef>
        <a:fillRef idx="1">
          <a:scrgbClr r="0" g="0" b="0"/>
        </a:fillRef>
        <a:effectRef idx="3">
          <a:scrgbClr r="0" g="0" b="0"/>
        </a:effectRef>
        <a:fontRef idx="minor"/>
      </dsp:style>
    </dsp:sp>
    <dsp:sp modelId="{205C7B97-8470-45C2-AFD7-A4A4A518E13B}">
      <dsp:nvSpPr>
        <dsp:cNvPr id="0" name=""/>
        <dsp:cNvSpPr/>
      </dsp:nvSpPr>
      <dsp:spPr>
        <a:xfrm>
          <a:off x="1655564" y="0"/>
          <a:ext cx="1607343" cy="3652858"/>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w="76200">
          <a:solidFill>
            <a:srgbClr val="19368A"/>
          </a:solid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rPr>
            <a:t>Questionnaire</a:t>
          </a:r>
        </a:p>
      </dsp:txBody>
      <dsp:txXfrm>
        <a:off x="1655564" y="1461143"/>
        <a:ext cx="1607343" cy="1461143"/>
      </dsp:txXfrm>
    </dsp:sp>
    <dsp:sp modelId="{90DBC1B6-CF7A-4397-9495-ED701E172A08}">
      <dsp:nvSpPr>
        <dsp:cNvPr id="0" name=""/>
        <dsp:cNvSpPr/>
      </dsp:nvSpPr>
      <dsp:spPr>
        <a:xfrm>
          <a:off x="1851035" y="219171"/>
          <a:ext cx="1216401" cy="1216401"/>
        </a:xfrm>
        <a:prstGeom prst="roundRect">
          <a:avLst/>
        </a:prstGeom>
        <a:blipFill>
          <a:blip xmlns:r="http://schemas.openxmlformats.org/officeDocument/2006/relationships"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0" b="100000" l="8871" r="92742">
                        <a14:foregroundMark x1="76210" y1="54680" x2="76210" y2="54680"/>
                        <a14:foregroundMark x1="89516" y1="28571" x2="89516" y2="28571"/>
                        <a14:foregroundMark x1="47581" y1="20690" x2="47581" y2="20690"/>
                        <a14:foregroundMark x1="39919" y1="33498" x2="39919" y2="33498"/>
                        <a14:foregroundMark x1="36694" y1="44828" x2="36694" y2="44828"/>
                        <a14:foregroundMark x1="36290" y1="54680" x2="36290" y2="54680"/>
                        <a14:foregroundMark x1="35484" y1="67980" x2="35484" y2="67980"/>
                        <a14:foregroundMark x1="29032" y1="80788" x2="29032" y2="80788"/>
                        <a14:foregroundMark x1="43548" y1="82266" x2="43548" y2="82266"/>
                      </a14:backgroundRemoval>
                    </a14:imgEffect>
                  </a14:imgLayer>
                </a14:imgProps>
              </a:ext>
              <a:ext uri="{28A0092B-C50C-407E-A947-70E740481C1C}">
                <a14:useLocalDpi xmlns:a14="http://schemas.microsoft.com/office/drawing/2010/main" val="0"/>
              </a:ext>
            </a:extLst>
          </a:blip>
          <a:srcRect/>
          <a:stretch>
            <a:fillRect l="-11000" r="-11000"/>
          </a:stretch>
        </a:blip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tint val="50000"/>
              <a:hueOff val="0"/>
              <a:satOff val="0"/>
              <a:lumOff val="0"/>
              <a:alphaOff val="0"/>
              <a:shade val="27000"/>
              <a:satMod val="120000"/>
            </a:schemeClr>
          </a:contourClr>
        </a:sp3d>
      </dsp:spPr>
      <dsp:style>
        <a:lnRef idx="0">
          <a:scrgbClr r="0" g="0" b="0"/>
        </a:lnRef>
        <a:fillRef idx="1">
          <a:scrgbClr r="0" g="0" b="0"/>
        </a:fillRef>
        <a:effectRef idx="3">
          <a:scrgbClr r="0" g="0" b="0"/>
        </a:effectRef>
        <a:fontRef idx="minor"/>
      </dsp:style>
    </dsp:sp>
    <dsp:sp modelId="{ABEB5D20-DB09-48D5-AEDD-504B5DFDA487}">
      <dsp:nvSpPr>
        <dsp:cNvPr id="0" name=""/>
        <dsp:cNvSpPr/>
      </dsp:nvSpPr>
      <dsp:spPr>
        <a:xfrm>
          <a:off x="3311128" y="0"/>
          <a:ext cx="1607343" cy="3652858"/>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rPr>
            <a:t>Tracking</a:t>
          </a:r>
        </a:p>
      </dsp:txBody>
      <dsp:txXfrm>
        <a:off x="3311128" y="1461143"/>
        <a:ext cx="1607343" cy="1461143"/>
      </dsp:txXfrm>
    </dsp:sp>
    <dsp:sp modelId="{80AECA19-8074-49C2-8546-956F18AC6F87}">
      <dsp:nvSpPr>
        <dsp:cNvPr id="0" name=""/>
        <dsp:cNvSpPr/>
      </dsp:nvSpPr>
      <dsp:spPr>
        <a:xfrm>
          <a:off x="3506599" y="219171"/>
          <a:ext cx="1216401" cy="1216401"/>
        </a:xfrm>
        <a:prstGeom prst="roundRect">
          <a:avLst/>
        </a:prstGeom>
        <a:blipFill>
          <a:blip xmlns:r="http://schemas.openxmlformats.org/officeDocument/2006/relationships"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t="-3000" b="-3000"/>
          </a:stretch>
        </a:blip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tint val="50000"/>
              <a:hueOff val="0"/>
              <a:satOff val="0"/>
              <a:lumOff val="0"/>
              <a:alphaOff val="0"/>
              <a:shade val="27000"/>
              <a:satMod val="120000"/>
            </a:schemeClr>
          </a:contourClr>
        </a:sp3d>
      </dsp:spPr>
      <dsp:style>
        <a:lnRef idx="0">
          <a:scrgbClr r="0" g="0" b="0"/>
        </a:lnRef>
        <a:fillRef idx="1">
          <a:scrgbClr r="0" g="0" b="0"/>
        </a:fillRef>
        <a:effectRef idx="3">
          <a:scrgbClr r="0" g="0" b="0"/>
        </a:effectRef>
        <a:fontRef idx="minor"/>
      </dsp:style>
    </dsp:sp>
    <dsp:sp modelId="{AEC57A8A-DF94-4126-A68F-CFAC9EC45B42}">
      <dsp:nvSpPr>
        <dsp:cNvPr id="0" name=""/>
        <dsp:cNvSpPr/>
      </dsp:nvSpPr>
      <dsp:spPr>
        <a:xfrm>
          <a:off x="4966692" y="0"/>
          <a:ext cx="1607343" cy="3652858"/>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rPr>
            <a:t>Referral</a:t>
          </a:r>
        </a:p>
      </dsp:txBody>
      <dsp:txXfrm>
        <a:off x="4966692" y="1461143"/>
        <a:ext cx="1607343" cy="1461143"/>
      </dsp:txXfrm>
    </dsp:sp>
    <dsp:sp modelId="{9067E935-9B68-4B89-85C4-EE57BA80933B}">
      <dsp:nvSpPr>
        <dsp:cNvPr id="0" name=""/>
        <dsp:cNvSpPr/>
      </dsp:nvSpPr>
      <dsp:spPr>
        <a:xfrm>
          <a:off x="5162163" y="219171"/>
          <a:ext cx="1216401" cy="1216401"/>
        </a:xfrm>
        <a:prstGeom prst="roundRect">
          <a:avLst/>
        </a:prstGeom>
        <a:blipFill>
          <a:blip xmlns:r="http://schemas.openxmlformats.org/officeDocument/2006/relationships" r:embed="rId5">
            <a:duotone>
              <a:prstClr val="black"/>
              <a:schemeClr val="tx2">
                <a:tint val="45000"/>
                <a:satMod val="400000"/>
              </a:schemeClr>
            </a:duotone>
            <a:extLst>
              <a:ext uri="{BEBA8EAE-BF5A-486C-A8C5-ECC9F3942E4B}">
                <a14:imgProps xmlns:a14="http://schemas.microsoft.com/office/drawing/2010/main">
                  <a14:imgLayer r:embed="rId6">
                    <a14:imgEffect>
                      <a14:backgroundRemoval t="407" b="98780" l="4390" r="99024"/>
                    </a14:imgEffect>
                  </a14:imgLayer>
                </a14:imgProps>
              </a:ext>
              <a:ext uri="{28A0092B-C50C-407E-A947-70E740481C1C}">
                <a14:useLocalDpi xmlns:a14="http://schemas.microsoft.com/office/drawing/2010/main" val="0"/>
              </a:ext>
            </a:extLst>
          </a:blip>
          <a:srcRect/>
          <a:stretch>
            <a:fillRect t="-10000" b="-10000"/>
          </a:stretch>
        </a:blip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tint val="50000"/>
              <a:hueOff val="0"/>
              <a:satOff val="0"/>
              <a:lumOff val="0"/>
              <a:alphaOff val="0"/>
              <a:shade val="27000"/>
              <a:satMod val="120000"/>
            </a:schemeClr>
          </a:contourClr>
        </a:sp3d>
      </dsp:spPr>
      <dsp:style>
        <a:lnRef idx="0">
          <a:scrgbClr r="0" g="0" b="0"/>
        </a:lnRef>
        <a:fillRef idx="1">
          <a:scrgbClr r="0" g="0" b="0"/>
        </a:fillRef>
        <a:effectRef idx="3">
          <a:scrgbClr r="0" g="0" b="0"/>
        </a:effectRef>
        <a:fontRef idx="minor"/>
      </dsp:style>
    </dsp:sp>
    <dsp:sp modelId="{1F16CAFD-CAAD-4105-B466-445D40A5A503}">
      <dsp:nvSpPr>
        <dsp:cNvPr id="0" name=""/>
        <dsp:cNvSpPr/>
      </dsp:nvSpPr>
      <dsp:spPr>
        <a:xfrm>
          <a:off x="6622256" y="0"/>
          <a:ext cx="1607343" cy="3652858"/>
        </a:xfrm>
        <a:prstGeom prst="roundRect">
          <a:avLst>
            <a:gd name="adj" fmla="val 10000"/>
          </a:avLst>
        </a:prstGeom>
        <a:gradFill rotWithShape="0">
          <a:gsLst>
            <a:gs pos="0">
              <a:schemeClr val="accent4">
                <a:hueOff val="0"/>
                <a:satOff val="0"/>
                <a:lumOff val="0"/>
                <a:alphaOff val="0"/>
              </a:schemeClr>
            </a:gs>
            <a:gs pos="90000">
              <a:schemeClr val="accent4">
                <a:hueOff val="0"/>
                <a:satOff val="0"/>
                <a:lumOff val="0"/>
                <a:alphaOff val="0"/>
                <a:shade val="100000"/>
                <a:satMod val="105000"/>
              </a:schemeClr>
            </a:gs>
            <a:gs pos="100000">
              <a:schemeClr val="accent4">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2"/>
              </a:solidFill>
            </a:rPr>
            <a:t>Public Health</a:t>
          </a:r>
        </a:p>
      </dsp:txBody>
      <dsp:txXfrm>
        <a:off x="6622256" y="1461143"/>
        <a:ext cx="1607343" cy="1461143"/>
      </dsp:txXfrm>
    </dsp:sp>
    <dsp:sp modelId="{BDC6DB7C-F1EA-46A1-9116-61ED2F5DFD6F}">
      <dsp:nvSpPr>
        <dsp:cNvPr id="0" name=""/>
        <dsp:cNvSpPr/>
      </dsp:nvSpPr>
      <dsp:spPr>
        <a:xfrm>
          <a:off x="6817727" y="219171"/>
          <a:ext cx="1216401" cy="1216401"/>
        </a:xfrm>
        <a:prstGeom prst="roundRect">
          <a:avLst/>
        </a:prstGeom>
        <a:blipFill>
          <a:blip xmlns:r="http://schemas.openxmlformats.org/officeDocument/2006/relationships"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778" b="100000" l="1778" r="100000"/>
                    </a14:imgEffect>
                  </a14:imgLayer>
                </a14:imgProps>
              </a:ext>
              <a:ext uri="{28A0092B-C50C-407E-A947-70E740481C1C}">
                <a14:useLocalDpi xmlns:a14="http://schemas.microsoft.com/office/drawing/2010/main" val="0"/>
              </a:ext>
            </a:extLst>
          </a:blip>
          <a:srcRect/>
          <a:stretch>
            <a:fillRect/>
          </a:stretch>
        </a:blip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tint val="50000"/>
              <a:hueOff val="0"/>
              <a:satOff val="0"/>
              <a:lumOff val="0"/>
              <a:alphaOff val="0"/>
              <a:shade val="27000"/>
              <a:satMod val="120000"/>
            </a:schemeClr>
          </a:contourClr>
        </a:sp3d>
      </dsp:spPr>
      <dsp:style>
        <a:lnRef idx="0">
          <a:scrgbClr r="0" g="0" b="0"/>
        </a:lnRef>
        <a:fillRef idx="1">
          <a:scrgbClr r="0" g="0" b="0"/>
        </a:fillRef>
        <a:effectRef idx="3">
          <a:scrgbClr r="0" g="0" b="0"/>
        </a:effectRef>
        <a:fontRef idx="minor"/>
      </dsp:style>
    </dsp:sp>
    <dsp:sp modelId="{77E79E42-AD18-41B6-8750-1BF29345AED2}">
      <dsp:nvSpPr>
        <dsp:cNvPr id="0" name=""/>
        <dsp:cNvSpPr/>
      </dsp:nvSpPr>
      <dsp:spPr>
        <a:xfrm rot="15877343">
          <a:off x="4157539" y="3058749"/>
          <a:ext cx="591540" cy="547928"/>
        </a:xfrm>
        <a:prstGeom prst="arc">
          <a:avLst/>
        </a:prstGeom>
        <a:no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4">
              <a:tint val="60000"/>
              <a:hueOff val="0"/>
              <a:satOff val="0"/>
              <a:lumOff val="0"/>
              <a:alphaOff val="0"/>
              <a:shade val="27000"/>
              <a:satMod val="120000"/>
            </a:schemeClr>
          </a:contourClr>
        </a:sp3d>
      </dsp:spPr>
      <dsp:style>
        <a:lnRef idx="0">
          <a:scrgbClr r="0" g="0" b="0"/>
        </a:lnRef>
        <a:fillRef idx="3">
          <a:scrgbClr r="0" g="0" b="0"/>
        </a:fillRef>
        <a:effectRef idx="3">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6D740-5151-427C-A3E3-25EA6C8FD775}">
      <dsp:nvSpPr>
        <dsp:cNvPr id="0" name=""/>
        <dsp:cNvSpPr/>
      </dsp:nvSpPr>
      <dsp:spPr>
        <a:xfrm>
          <a:off x="0" y="261234"/>
          <a:ext cx="4885203" cy="2419200"/>
        </a:xfrm>
        <a:prstGeom prst="rect">
          <a:avLst/>
        </a:prstGeom>
        <a:solidFill>
          <a:schemeClr val="lt1">
            <a:alpha val="90000"/>
            <a:hueOff val="0"/>
            <a:satOff val="0"/>
            <a:lumOff val="0"/>
            <a:alphaOff val="0"/>
          </a:schemeClr>
        </a:solidFill>
        <a:ln w="12700" cap="flat" cmpd="sng" algn="ctr">
          <a:solidFill>
            <a:srgbClr val="00826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9146" tIns="333248" rIns="37914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solidFill>
                <a:srgbClr val="5F5F5F"/>
              </a:solidFill>
            </a:rPr>
            <a:t>CASPER toolkit</a:t>
          </a:r>
        </a:p>
        <a:p>
          <a:pPr marL="171450" lvl="1" indent="-171450" algn="l" defTabSz="711200">
            <a:lnSpc>
              <a:spcPct val="90000"/>
            </a:lnSpc>
            <a:spcBef>
              <a:spcPct val="0"/>
            </a:spcBef>
            <a:spcAft>
              <a:spcPct val="15000"/>
            </a:spcAft>
            <a:buChar char="•"/>
          </a:pPr>
          <a:r>
            <a:rPr lang="en-US" sz="1600" kern="1200" dirty="0">
              <a:solidFill>
                <a:srgbClr val="5F5F5F"/>
              </a:solidFill>
            </a:rPr>
            <a:t>CDC CASPER Website </a:t>
          </a:r>
          <a:r>
            <a:rPr lang="en-US" sz="1600" kern="1200" dirty="0">
              <a:solidFill>
                <a:srgbClr val="005984"/>
              </a:solidFill>
            </a:rPr>
            <a:t>- </a:t>
          </a:r>
          <a:r>
            <a:rPr lang="en-US" sz="1600" kern="1200" dirty="0">
              <a:solidFill>
                <a:srgbClr val="005984"/>
              </a:solidFill>
              <a:hlinkClick xmlns:r="http://schemas.openxmlformats.org/officeDocument/2006/relationships" r:id="rId1">
                <a:extLst>
                  <a:ext uri="{A12FA001-AC4F-418D-AE19-62706E023703}">
                    <ahyp:hlinkClr xmlns:ahyp="http://schemas.microsoft.com/office/drawing/2018/hyperlinkcolor" val="tx"/>
                  </a:ext>
                </a:extLst>
              </a:hlinkClick>
            </a:rPr>
            <a:t>http://www.cdc.gov/nceh/hsb/disaster/casper/</a:t>
          </a:r>
          <a:endParaRPr lang="en-US" sz="1600" kern="1200" dirty="0">
            <a:solidFill>
              <a:srgbClr val="005984"/>
            </a:solidFill>
          </a:endParaRPr>
        </a:p>
        <a:p>
          <a:pPr marL="171450" lvl="1" indent="-171450" algn="l" defTabSz="711200">
            <a:lnSpc>
              <a:spcPct val="90000"/>
            </a:lnSpc>
            <a:spcBef>
              <a:spcPct val="0"/>
            </a:spcBef>
            <a:spcAft>
              <a:spcPct val="15000"/>
            </a:spcAft>
            <a:buChar char="•"/>
          </a:pPr>
          <a:r>
            <a:rPr lang="en-US" sz="1600" kern="1200" dirty="0">
              <a:solidFill>
                <a:srgbClr val="5F5F5F"/>
              </a:solidFill>
            </a:rPr>
            <a:t>Previously used questionnaires (just ask!)</a:t>
          </a:r>
        </a:p>
        <a:p>
          <a:pPr marL="171450" lvl="1" indent="-171450" algn="l" defTabSz="711200">
            <a:lnSpc>
              <a:spcPct val="90000"/>
            </a:lnSpc>
            <a:spcBef>
              <a:spcPct val="0"/>
            </a:spcBef>
            <a:spcAft>
              <a:spcPct val="15000"/>
            </a:spcAft>
            <a:buChar char="•"/>
          </a:pPr>
          <a:r>
            <a:rPr lang="en-US" sz="1600" kern="1200">
              <a:solidFill>
                <a:srgbClr val="5F5F5F"/>
              </a:solidFill>
            </a:rPr>
            <a:t>CSTE Disaster Epidemiology Subcommittee</a:t>
          </a:r>
        </a:p>
        <a:p>
          <a:pPr marL="171450" lvl="1" indent="-171450" algn="l" defTabSz="711200">
            <a:lnSpc>
              <a:spcPct val="90000"/>
            </a:lnSpc>
            <a:spcBef>
              <a:spcPct val="0"/>
            </a:spcBef>
            <a:spcAft>
              <a:spcPct val="15000"/>
            </a:spcAft>
            <a:buChar char="•"/>
          </a:pPr>
          <a:r>
            <a:rPr lang="en-US" sz="1600" kern="1200">
              <a:solidFill>
                <a:srgbClr val="5F5F5F"/>
              </a:solidFill>
            </a:rPr>
            <a:t>Disaster Epidemiology Community of Practice (DECoP)</a:t>
          </a:r>
        </a:p>
        <a:p>
          <a:pPr marL="171450" lvl="1" indent="-171450" algn="l" defTabSz="711200">
            <a:lnSpc>
              <a:spcPct val="90000"/>
            </a:lnSpc>
            <a:spcBef>
              <a:spcPct val="0"/>
            </a:spcBef>
            <a:spcAft>
              <a:spcPct val="15000"/>
            </a:spcAft>
            <a:buChar char="•"/>
          </a:pPr>
          <a:r>
            <a:rPr lang="en-US" sz="1600" kern="1200" dirty="0">
              <a:solidFill>
                <a:srgbClr val="5F5F5F"/>
              </a:solidFill>
            </a:rPr>
            <a:t>NIH Disaster Research Response Project (DR2)</a:t>
          </a:r>
        </a:p>
      </dsp:txBody>
      <dsp:txXfrm>
        <a:off x="0" y="261234"/>
        <a:ext cx="4885203" cy="2419200"/>
      </dsp:txXfrm>
    </dsp:sp>
    <dsp:sp modelId="{17CEAF75-7AAB-4401-A488-249B81D56FFE}">
      <dsp:nvSpPr>
        <dsp:cNvPr id="0" name=""/>
        <dsp:cNvSpPr/>
      </dsp:nvSpPr>
      <dsp:spPr>
        <a:xfrm>
          <a:off x="244260" y="25074"/>
          <a:ext cx="3419642" cy="472320"/>
        </a:xfrm>
        <a:prstGeom prst="roundRect">
          <a:avLst/>
        </a:prstGeom>
        <a:solidFill>
          <a:srgbClr val="0082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711200">
            <a:lnSpc>
              <a:spcPct val="90000"/>
            </a:lnSpc>
            <a:spcBef>
              <a:spcPct val="0"/>
            </a:spcBef>
            <a:spcAft>
              <a:spcPct val="35000"/>
            </a:spcAft>
            <a:buNone/>
          </a:pPr>
          <a:r>
            <a:rPr lang="en-US" sz="1600" kern="1200"/>
            <a:t>CASPER resources</a:t>
          </a:r>
        </a:p>
      </dsp:txBody>
      <dsp:txXfrm>
        <a:off x="267317" y="48131"/>
        <a:ext cx="3373528" cy="426206"/>
      </dsp:txXfrm>
    </dsp:sp>
    <dsp:sp modelId="{2E5DCA1B-222A-4AB5-9053-AA099A4674E0}">
      <dsp:nvSpPr>
        <dsp:cNvPr id="0" name=""/>
        <dsp:cNvSpPr/>
      </dsp:nvSpPr>
      <dsp:spPr>
        <a:xfrm>
          <a:off x="0" y="3002995"/>
          <a:ext cx="4885203" cy="1386000"/>
        </a:xfrm>
        <a:prstGeom prst="rect">
          <a:avLst/>
        </a:prstGeom>
        <a:solidFill>
          <a:schemeClr val="lt1">
            <a:alpha val="90000"/>
            <a:hueOff val="0"/>
            <a:satOff val="0"/>
            <a:lumOff val="0"/>
            <a:alphaOff val="0"/>
          </a:schemeClr>
        </a:solidFill>
        <a:ln w="12700" cap="flat" cmpd="sng" algn="ctr">
          <a:solidFill>
            <a:srgbClr val="00826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79146" tIns="333248" rIns="379146"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rgbClr val="5F5F5F"/>
              </a:solidFill>
            </a:rPr>
            <a:t>Behavioral Risk Factor Surveillance System (BRFSS)</a:t>
          </a:r>
        </a:p>
        <a:p>
          <a:pPr marL="171450" lvl="1" indent="-171450" algn="l" defTabSz="711200">
            <a:lnSpc>
              <a:spcPct val="90000"/>
            </a:lnSpc>
            <a:spcBef>
              <a:spcPct val="0"/>
            </a:spcBef>
            <a:spcAft>
              <a:spcPct val="15000"/>
            </a:spcAft>
            <a:buChar char="•"/>
          </a:pPr>
          <a:r>
            <a:rPr lang="en-US" sz="1600" kern="1200" dirty="0">
              <a:solidFill>
                <a:srgbClr val="5F5F5F"/>
              </a:solidFill>
            </a:rPr>
            <a:t>National Health and Nutrition Examination Survey (NHANES)</a:t>
          </a:r>
        </a:p>
      </dsp:txBody>
      <dsp:txXfrm>
        <a:off x="0" y="3002995"/>
        <a:ext cx="4885203" cy="1386000"/>
      </dsp:txXfrm>
    </dsp:sp>
    <dsp:sp modelId="{DD11766E-40F1-4058-A152-D8E96E9FC122}">
      <dsp:nvSpPr>
        <dsp:cNvPr id="0" name=""/>
        <dsp:cNvSpPr/>
      </dsp:nvSpPr>
      <dsp:spPr>
        <a:xfrm>
          <a:off x="244260" y="2766835"/>
          <a:ext cx="3419642" cy="472320"/>
        </a:xfrm>
        <a:prstGeom prst="roundRect">
          <a:avLst/>
        </a:prstGeom>
        <a:solidFill>
          <a:srgbClr val="0082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711200">
            <a:lnSpc>
              <a:spcPct val="90000"/>
            </a:lnSpc>
            <a:spcBef>
              <a:spcPct val="0"/>
            </a:spcBef>
            <a:spcAft>
              <a:spcPct val="35000"/>
            </a:spcAft>
            <a:buNone/>
          </a:pPr>
          <a:r>
            <a:rPr lang="en-US" sz="1600" kern="1200" dirty="0"/>
            <a:t>CDC resources*</a:t>
          </a:r>
        </a:p>
      </dsp:txBody>
      <dsp:txXfrm>
        <a:off x="267317" y="2789892"/>
        <a:ext cx="3373528" cy="4262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45E39-E3B2-452B-85E9-6C80F618D3A1}">
      <dsp:nvSpPr>
        <dsp:cNvPr id="0" name=""/>
        <dsp:cNvSpPr/>
      </dsp:nvSpPr>
      <dsp:spPr>
        <a:xfrm>
          <a:off x="652255" y="0"/>
          <a:ext cx="7392229" cy="4742346"/>
        </a:xfrm>
        <a:prstGeom prst="rightArrow">
          <a:avLst/>
        </a:prstGeom>
        <a:solidFill>
          <a:srgbClr val="008265"/>
        </a:solidFill>
        <a:ln>
          <a:noFill/>
        </a:ln>
        <a:effectLst/>
      </dsp:spPr>
      <dsp:style>
        <a:lnRef idx="0">
          <a:scrgbClr r="0" g="0" b="0"/>
        </a:lnRef>
        <a:fillRef idx="1">
          <a:scrgbClr r="0" g="0" b="0"/>
        </a:fillRef>
        <a:effectRef idx="0">
          <a:scrgbClr r="0" g="0" b="0"/>
        </a:effectRef>
        <a:fontRef idx="minor"/>
      </dsp:style>
    </dsp:sp>
    <dsp:sp modelId="{451CB87E-707D-44A5-A7DE-9F15C3392895}">
      <dsp:nvSpPr>
        <dsp:cNvPr id="0" name=""/>
        <dsp:cNvSpPr/>
      </dsp:nvSpPr>
      <dsp: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PREPARE</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Objectives</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Assessment area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Forms (survey, etc.)</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1</a:t>
          </a:r>
          <a:r>
            <a:rPr lang="en-US" sz="1500" kern="1200" baseline="30000" dirty="0">
              <a:solidFill>
                <a:srgbClr val="FFFFFF"/>
              </a:solidFill>
              <a:latin typeface="Myriad Web Pro"/>
              <a:ea typeface="+mn-ea"/>
              <a:cs typeface="+mn-cs"/>
            </a:rPr>
            <a:t>st</a:t>
          </a:r>
          <a:r>
            <a:rPr lang="en-US" sz="1500" kern="1200" dirty="0">
              <a:solidFill>
                <a:srgbClr val="FFFFFF"/>
              </a:solidFill>
              <a:latin typeface="Myriad Web Pro"/>
              <a:ea typeface="+mn-ea"/>
              <a:cs typeface="+mn-cs"/>
            </a:rPr>
            <a:t> stage sampling (30 clusters)</a:t>
          </a:r>
        </a:p>
      </dsp:txBody>
      <dsp:txXfrm>
        <a:off x="96953" y="1515304"/>
        <a:ext cx="1908300" cy="1711736"/>
      </dsp:txXfrm>
    </dsp:sp>
    <dsp:sp modelId="{58CFFAC9-98E5-49AF-B684-7934CA762035}">
      <dsp:nvSpPr>
        <dsp:cNvPr id="0" name=""/>
        <dsp:cNvSpPr/>
      </dsp:nvSpPr>
      <dsp:spPr>
        <a:xfrm>
          <a:off x="2202530"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CONDUCT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Just-in-time training</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Interview teams</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2</a:t>
          </a:r>
          <a:r>
            <a:rPr lang="en-US" sz="1500" kern="1200" baseline="30000" dirty="0">
              <a:solidFill>
                <a:srgbClr val="FFFFFF"/>
              </a:solidFill>
              <a:latin typeface="Myriad Web Pro"/>
              <a:ea typeface="+mn-ea"/>
              <a:cs typeface="+mn-cs"/>
            </a:rPr>
            <a:t>nd</a:t>
          </a:r>
          <a:r>
            <a:rPr lang="en-US" sz="1500" kern="1200" dirty="0">
              <a:solidFill>
                <a:srgbClr val="FFFFFF"/>
              </a:solidFill>
              <a:latin typeface="Myriad Web Pro"/>
              <a:ea typeface="+mn-ea"/>
              <a:cs typeface="+mn-cs"/>
            </a:rPr>
            <a:t> stage sampling  (7 households)</a:t>
          </a:r>
        </a:p>
      </dsp:txBody>
      <dsp:txXfrm>
        <a:off x="2295131" y="1515304"/>
        <a:ext cx="1908300" cy="1711736"/>
      </dsp:txXfrm>
    </dsp:sp>
    <dsp:sp modelId="{18D770A3-FBB3-4599-ABF4-C7CCD7C1BE5B}">
      <dsp:nvSpPr>
        <dsp:cNvPr id="0" name=""/>
        <dsp:cNvSpPr/>
      </dsp:nvSpPr>
      <dsp:spPr>
        <a:xfrm>
          <a:off x="4400708" y="1422703"/>
          <a:ext cx="2093502" cy="1896938"/>
        </a:xfrm>
        <a:prstGeom prst="roundRect">
          <a:avLst/>
        </a:prstGeom>
        <a:solidFill>
          <a:srgbClr val="002060">
            <a:hueOff val="0"/>
            <a:satOff val="0"/>
            <a:lumOff val="0"/>
            <a:alphaOff val="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ANALYZE</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Weighted data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Tracking form</a:t>
          </a:r>
        </a:p>
      </dsp:txBody>
      <dsp:txXfrm>
        <a:off x="4493309" y="1515304"/>
        <a:ext cx="1908300" cy="1711736"/>
      </dsp:txXfrm>
    </dsp:sp>
    <dsp:sp modelId="{802E2BE8-5C36-45BC-96C6-C5F5DE298CA2}">
      <dsp:nvSpPr>
        <dsp:cNvPr id="0" name=""/>
        <dsp:cNvSpPr/>
      </dsp:nvSpPr>
      <dsp:spPr>
        <a:xfrm>
          <a:off x="6598885" y="1422703"/>
          <a:ext cx="2093502" cy="1896938"/>
        </a:xfrm>
        <a:prstGeom prst="round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REPORT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Interpret data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Write report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Share results</a:t>
          </a:r>
        </a:p>
      </dsp:txBody>
      <dsp:txXfrm>
        <a:off x="6691486" y="1515304"/>
        <a:ext cx="1908300" cy="171173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F7219-9FBA-4A4F-A0D4-024203768EB4}">
      <dsp:nvSpPr>
        <dsp:cNvPr id="0" name=""/>
        <dsp:cNvSpPr/>
      </dsp:nvSpPr>
      <dsp:spPr>
        <a:xfrm>
          <a:off x="2432" y="95872"/>
          <a:ext cx="2371659" cy="43982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~3 hours of training</a:t>
          </a:r>
        </a:p>
      </dsp:txBody>
      <dsp:txXfrm>
        <a:off x="2432" y="95872"/>
        <a:ext cx="2371659" cy="439828"/>
      </dsp:txXfrm>
    </dsp:sp>
    <dsp:sp modelId="{D8F9B0B6-79F5-4EE5-B545-ED90543E5ED2}">
      <dsp:nvSpPr>
        <dsp:cNvPr id="0" name=""/>
        <dsp:cNvSpPr/>
      </dsp:nvSpPr>
      <dsp:spPr>
        <a:xfrm>
          <a:off x="2432" y="535701"/>
          <a:ext cx="2371659" cy="8729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One day in advance OR morning of first day of the CASPER</a:t>
          </a:r>
        </a:p>
        <a:p>
          <a:pPr marL="114300" lvl="1" indent="-114300" algn="l" defTabSz="533400">
            <a:lnSpc>
              <a:spcPct val="90000"/>
            </a:lnSpc>
            <a:spcBef>
              <a:spcPct val="0"/>
            </a:spcBef>
            <a:spcAft>
              <a:spcPct val="15000"/>
            </a:spcAft>
            <a:buChar char="•"/>
          </a:pPr>
          <a:r>
            <a:rPr lang="en-US" sz="1200" kern="1200" dirty="0"/>
            <a:t>Supplement to CASPER preparedness training</a:t>
          </a:r>
        </a:p>
      </dsp:txBody>
      <dsp:txXfrm>
        <a:off x="2432" y="535701"/>
        <a:ext cx="2371659" cy="872910"/>
      </dsp:txXfrm>
    </dsp:sp>
    <dsp:sp modelId="{D7E42BAB-E5ED-483C-BEC4-7168C1C479BD}">
      <dsp:nvSpPr>
        <dsp:cNvPr id="0" name=""/>
        <dsp:cNvSpPr/>
      </dsp:nvSpPr>
      <dsp:spPr>
        <a:xfrm>
          <a:off x="2706123" y="95872"/>
          <a:ext cx="2371659" cy="43982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a:t>Items to cover</a:t>
          </a:r>
        </a:p>
      </dsp:txBody>
      <dsp:txXfrm>
        <a:off x="2706123" y="95872"/>
        <a:ext cx="2371659" cy="439828"/>
      </dsp:txXfrm>
    </dsp:sp>
    <dsp:sp modelId="{4A9DA938-1241-4E41-B01D-015974D51C56}">
      <dsp:nvSpPr>
        <dsp:cNvPr id="0" name=""/>
        <dsp:cNvSpPr/>
      </dsp:nvSpPr>
      <dsp:spPr>
        <a:xfrm>
          <a:off x="2706123" y="535701"/>
          <a:ext cx="2371659" cy="8729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Background and objectives</a:t>
          </a:r>
        </a:p>
        <a:p>
          <a:pPr marL="114300" lvl="1" indent="-114300" algn="l" defTabSz="533400">
            <a:lnSpc>
              <a:spcPct val="90000"/>
            </a:lnSpc>
            <a:spcBef>
              <a:spcPct val="0"/>
            </a:spcBef>
            <a:spcAft>
              <a:spcPct val="15000"/>
            </a:spcAft>
            <a:buChar char="•"/>
          </a:pPr>
          <a:r>
            <a:rPr lang="en-US" sz="1200" kern="1200" dirty="0"/>
            <a:t>Assessment methodology</a:t>
          </a:r>
        </a:p>
        <a:p>
          <a:pPr marL="114300" lvl="1" indent="-114300" algn="l" defTabSz="533400">
            <a:lnSpc>
              <a:spcPct val="90000"/>
            </a:lnSpc>
            <a:spcBef>
              <a:spcPct val="0"/>
            </a:spcBef>
            <a:spcAft>
              <a:spcPct val="15000"/>
            </a:spcAft>
            <a:buChar char="•"/>
          </a:pPr>
          <a:r>
            <a:rPr lang="en-US" sz="1200" kern="1200" dirty="0"/>
            <a:t>Roles, responsibilities, logistics  </a:t>
          </a:r>
        </a:p>
      </dsp:txBody>
      <dsp:txXfrm>
        <a:off x="2706123" y="535701"/>
        <a:ext cx="2371659" cy="872910"/>
      </dsp:txXfrm>
    </dsp:sp>
    <dsp:sp modelId="{DF1A1BF8-D5F6-4080-82FF-D25E17A85FAA}">
      <dsp:nvSpPr>
        <dsp:cNvPr id="0" name=""/>
        <dsp:cNvSpPr/>
      </dsp:nvSpPr>
      <dsp:spPr>
        <a:xfrm>
          <a:off x="5409815" y="95872"/>
          <a:ext cx="2371659" cy="43982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Familiarize teams with data collection instruments</a:t>
          </a:r>
        </a:p>
      </dsp:txBody>
      <dsp:txXfrm>
        <a:off x="5409815" y="95872"/>
        <a:ext cx="2371659" cy="439828"/>
      </dsp:txXfrm>
    </dsp:sp>
    <dsp:sp modelId="{0B821B36-F1FF-4EC1-BAE5-2DA29AD2A26F}">
      <dsp:nvSpPr>
        <dsp:cNvPr id="0" name=""/>
        <dsp:cNvSpPr/>
      </dsp:nvSpPr>
      <dsp:spPr>
        <a:xfrm>
          <a:off x="5409815" y="535701"/>
          <a:ext cx="2371659" cy="8729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Questionnaire, tracking form, etc.</a:t>
          </a:r>
        </a:p>
        <a:p>
          <a:pPr marL="114300" lvl="1" indent="-114300" algn="l" defTabSz="533400">
            <a:lnSpc>
              <a:spcPct val="90000"/>
            </a:lnSpc>
            <a:spcBef>
              <a:spcPct val="0"/>
            </a:spcBef>
            <a:spcAft>
              <a:spcPct val="15000"/>
            </a:spcAft>
            <a:buChar char="•"/>
          </a:pPr>
          <a:r>
            <a:rPr lang="en-US" sz="1200" kern="1200" dirty="0"/>
            <a:t>Any technology (tablets, GPS)</a:t>
          </a:r>
        </a:p>
      </dsp:txBody>
      <dsp:txXfrm>
        <a:off x="5409815" y="535701"/>
        <a:ext cx="2371659" cy="87291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EE54B0-B9F8-49A0-BE99-669B619F9CA5}">
      <dsp:nvSpPr>
        <dsp:cNvPr id="0" name=""/>
        <dsp:cNvSpPr/>
      </dsp:nvSpPr>
      <dsp:spPr>
        <a:xfrm>
          <a:off x="614559" y="0"/>
          <a:ext cx="4673504" cy="467350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3075CE-5583-4EEF-A36A-49CAA10DD188}">
      <dsp:nvSpPr>
        <dsp:cNvPr id="0" name=""/>
        <dsp:cNvSpPr/>
      </dsp:nvSpPr>
      <dsp:spPr>
        <a:xfrm>
          <a:off x="1058541" y="443982"/>
          <a:ext cx="1822666" cy="18226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dirty="0"/>
            <a:t>Department staff</a:t>
          </a:r>
          <a:endParaRPr lang="en-US" sz="1600" kern="1200" dirty="0"/>
        </a:p>
        <a:p>
          <a:pPr marL="114300" lvl="1" indent="-114300" algn="l" defTabSz="533400">
            <a:lnSpc>
              <a:spcPct val="90000"/>
            </a:lnSpc>
            <a:spcBef>
              <a:spcPct val="0"/>
            </a:spcBef>
            <a:spcAft>
              <a:spcPct val="15000"/>
            </a:spcAft>
            <a:buChar char="•"/>
          </a:pPr>
          <a:r>
            <a:rPr lang="en-US" sz="1200" kern="1200" dirty="0"/>
            <a:t>Epidemiologists</a:t>
          </a:r>
        </a:p>
        <a:p>
          <a:pPr marL="114300" lvl="1" indent="-114300" algn="l" defTabSz="533400">
            <a:lnSpc>
              <a:spcPct val="90000"/>
            </a:lnSpc>
            <a:spcBef>
              <a:spcPct val="0"/>
            </a:spcBef>
            <a:spcAft>
              <a:spcPct val="15000"/>
            </a:spcAft>
            <a:buChar char="•"/>
          </a:pPr>
          <a:r>
            <a:rPr lang="en-US" sz="1200" kern="1200" dirty="0"/>
            <a:t>Contractors</a:t>
          </a:r>
        </a:p>
        <a:p>
          <a:pPr marL="114300" lvl="1" indent="-114300" algn="l" defTabSz="533400">
            <a:lnSpc>
              <a:spcPct val="90000"/>
            </a:lnSpc>
            <a:spcBef>
              <a:spcPct val="0"/>
            </a:spcBef>
            <a:spcAft>
              <a:spcPct val="15000"/>
            </a:spcAft>
            <a:buChar char="•"/>
          </a:pPr>
          <a:r>
            <a:rPr lang="en-US" sz="1200" kern="1200" dirty="0"/>
            <a:t>Fellows</a:t>
          </a:r>
        </a:p>
      </dsp:txBody>
      <dsp:txXfrm>
        <a:off x="1147516" y="532957"/>
        <a:ext cx="1644716" cy="1644716"/>
      </dsp:txXfrm>
    </dsp:sp>
    <dsp:sp modelId="{B2696D72-4459-4781-963D-97AD6570C0F9}">
      <dsp:nvSpPr>
        <dsp:cNvPr id="0" name=""/>
        <dsp:cNvSpPr/>
      </dsp:nvSpPr>
      <dsp:spPr>
        <a:xfrm>
          <a:off x="3021413" y="443982"/>
          <a:ext cx="1822666" cy="18226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dirty="0"/>
            <a:t>Other HD staff</a:t>
          </a:r>
          <a:endParaRPr lang="en-US" sz="1600" kern="1200" dirty="0"/>
        </a:p>
        <a:p>
          <a:pPr marL="114300" lvl="1" indent="-114300" algn="l" defTabSz="533400">
            <a:lnSpc>
              <a:spcPct val="90000"/>
            </a:lnSpc>
            <a:spcBef>
              <a:spcPct val="0"/>
            </a:spcBef>
            <a:spcAft>
              <a:spcPct val="15000"/>
            </a:spcAft>
            <a:buChar char="•"/>
          </a:pPr>
          <a:r>
            <a:rPr lang="en-US" sz="1200" kern="1200"/>
            <a:t>Mental health </a:t>
          </a:r>
        </a:p>
        <a:p>
          <a:pPr marL="114300" lvl="1" indent="-114300" algn="l" defTabSz="533400">
            <a:lnSpc>
              <a:spcPct val="90000"/>
            </a:lnSpc>
            <a:spcBef>
              <a:spcPct val="0"/>
            </a:spcBef>
            <a:spcAft>
              <a:spcPct val="15000"/>
            </a:spcAft>
            <a:buChar char="•"/>
          </a:pPr>
          <a:r>
            <a:rPr lang="en-US" sz="1200" kern="1200"/>
            <a:t>Surveillance nurses</a:t>
          </a:r>
        </a:p>
        <a:p>
          <a:pPr marL="114300" lvl="1" indent="-114300" algn="l" defTabSz="533400">
            <a:lnSpc>
              <a:spcPct val="90000"/>
            </a:lnSpc>
            <a:spcBef>
              <a:spcPct val="0"/>
            </a:spcBef>
            <a:spcAft>
              <a:spcPct val="15000"/>
            </a:spcAft>
            <a:buChar char="•"/>
          </a:pPr>
          <a:r>
            <a:rPr lang="en-US" sz="1200" kern="1200"/>
            <a:t>PHEP coordinators</a:t>
          </a:r>
        </a:p>
      </dsp:txBody>
      <dsp:txXfrm>
        <a:off x="3110388" y="532957"/>
        <a:ext cx="1644716" cy="1644716"/>
      </dsp:txXfrm>
    </dsp:sp>
    <dsp:sp modelId="{9DD350DB-F5F7-44C3-907F-7C8AEDE0B323}">
      <dsp:nvSpPr>
        <dsp:cNvPr id="0" name=""/>
        <dsp:cNvSpPr/>
      </dsp:nvSpPr>
      <dsp:spPr>
        <a:xfrm>
          <a:off x="1058541" y="2406854"/>
          <a:ext cx="1822666" cy="18226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a:t>Students</a:t>
          </a:r>
          <a:endParaRPr lang="en-US" sz="1600" kern="1200"/>
        </a:p>
        <a:p>
          <a:pPr marL="114300" lvl="1" indent="-114300" algn="l" defTabSz="533400">
            <a:lnSpc>
              <a:spcPct val="90000"/>
            </a:lnSpc>
            <a:spcBef>
              <a:spcPct val="0"/>
            </a:spcBef>
            <a:spcAft>
              <a:spcPct val="15000"/>
            </a:spcAft>
            <a:buChar char="•"/>
          </a:pPr>
          <a:r>
            <a:rPr lang="en-US" sz="1200" kern="1200"/>
            <a:t>Local colleges and universities</a:t>
          </a:r>
        </a:p>
        <a:p>
          <a:pPr marL="114300" lvl="1" indent="-114300" algn="l" defTabSz="533400">
            <a:lnSpc>
              <a:spcPct val="90000"/>
            </a:lnSpc>
            <a:spcBef>
              <a:spcPct val="0"/>
            </a:spcBef>
            <a:spcAft>
              <a:spcPct val="15000"/>
            </a:spcAft>
            <a:buChar char="•"/>
          </a:pPr>
          <a:r>
            <a:rPr lang="en-US" sz="1200" kern="1200"/>
            <a:t>Michigan </a:t>
          </a:r>
        </a:p>
      </dsp:txBody>
      <dsp:txXfrm>
        <a:off x="1147516" y="2495829"/>
        <a:ext cx="1644716" cy="1644716"/>
      </dsp:txXfrm>
    </dsp:sp>
    <dsp:sp modelId="{E18D5897-2A76-4A1E-A25D-C1F79C101D03}">
      <dsp:nvSpPr>
        <dsp:cNvPr id="0" name=""/>
        <dsp:cNvSpPr/>
      </dsp:nvSpPr>
      <dsp:spPr>
        <a:xfrm>
          <a:off x="3021413" y="2406854"/>
          <a:ext cx="1822666" cy="18226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baseline="0"/>
            <a:t>Volunteers*</a:t>
          </a:r>
          <a:endParaRPr lang="en-US" sz="1600" kern="1200"/>
        </a:p>
        <a:p>
          <a:pPr marL="114300" lvl="1" indent="-114300" algn="l" defTabSz="533400">
            <a:lnSpc>
              <a:spcPct val="90000"/>
            </a:lnSpc>
            <a:spcBef>
              <a:spcPct val="0"/>
            </a:spcBef>
            <a:spcAft>
              <a:spcPct val="15000"/>
            </a:spcAft>
            <a:buChar char="•"/>
          </a:pPr>
          <a:r>
            <a:rPr lang="en-US" sz="1200" kern="1200"/>
            <a:t>Medical Reserve Corps</a:t>
          </a:r>
        </a:p>
        <a:p>
          <a:pPr marL="114300" lvl="1" indent="-114300" algn="l" defTabSz="533400">
            <a:lnSpc>
              <a:spcPct val="90000"/>
            </a:lnSpc>
            <a:spcBef>
              <a:spcPct val="0"/>
            </a:spcBef>
            <a:spcAft>
              <a:spcPct val="15000"/>
            </a:spcAft>
            <a:buChar char="•"/>
          </a:pPr>
          <a:r>
            <a:rPr lang="en-US" sz="1200" kern="1200"/>
            <a:t>AmeriCorps</a:t>
          </a:r>
        </a:p>
        <a:p>
          <a:pPr marL="114300" lvl="1" indent="-114300" algn="l" defTabSz="533400">
            <a:lnSpc>
              <a:spcPct val="90000"/>
            </a:lnSpc>
            <a:spcBef>
              <a:spcPct val="0"/>
            </a:spcBef>
            <a:spcAft>
              <a:spcPct val="15000"/>
            </a:spcAft>
            <a:buChar char="•"/>
          </a:pPr>
          <a:r>
            <a:rPr lang="en-US" sz="1200" kern="1200"/>
            <a:t>Local organizations</a:t>
          </a:r>
        </a:p>
        <a:p>
          <a:pPr marL="114300" lvl="1" indent="-114300" algn="l" defTabSz="533400">
            <a:lnSpc>
              <a:spcPct val="90000"/>
            </a:lnSpc>
            <a:spcBef>
              <a:spcPct val="0"/>
            </a:spcBef>
            <a:spcAft>
              <a:spcPct val="15000"/>
            </a:spcAft>
            <a:buChar char="•"/>
          </a:pPr>
          <a:r>
            <a:rPr lang="en-US" sz="1200" kern="1200"/>
            <a:t>Community members</a:t>
          </a:r>
        </a:p>
        <a:p>
          <a:pPr marL="114300" lvl="1" indent="-114300" algn="l" defTabSz="533400">
            <a:lnSpc>
              <a:spcPct val="90000"/>
            </a:lnSpc>
            <a:spcBef>
              <a:spcPct val="0"/>
            </a:spcBef>
            <a:spcAft>
              <a:spcPct val="15000"/>
            </a:spcAft>
            <a:buChar char="•"/>
          </a:pPr>
          <a:r>
            <a:rPr lang="en-US" sz="1200" kern="1200"/>
            <a:t>Public Health Student Action Team (PHAST)</a:t>
          </a:r>
        </a:p>
      </dsp:txBody>
      <dsp:txXfrm>
        <a:off x="3110388" y="2495829"/>
        <a:ext cx="1644716" cy="164471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99871-6B44-4E10-A504-47008B9A1756}">
      <dsp:nvSpPr>
        <dsp:cNvPr id="0" name=""/>
        <dsp:cNvSpPr/>
      </dsp:nvSpPr>
      <dsp:spPr>
        <a:xfrm>
          <a:off x="38" y="28199"/>
          <a:ext cx="3725263" cy="547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Field Teams</a:t>
          </a:r>
        </a:p>
      </dsp:txBody>
      <dsp:txXfrm>
        <a:off x="38" y="28199"/>
        <a:ext cx="3725263" cy="547200"/>
      </dsp:txXfrm>
    </dsp:sp>
    <dsp:sp modelId="{84850E1C-CE6C-4585-AE3D-045EF93AFCDF}">
      <dsp:nvSpPr>
        <dsp:cNvPr id="0" name=""/>
        <dsp:cNvSpPr/>
      </dsp:nvSpPr>
      <dsp:spPr>
        <a:xfrm>
          <a:off x="38" y="575399"/>
          <a:ext cx="3725263" cy="265990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CASPER Go-Kits </a:t>
          </a:r>
        </a:p>
        <a:p>
          <a:pPr marL="171450" lvl="1" indent="-171450" algn="l" defTabSz="844550">
            <a:lnSpc>
              <a:spcPct val="90000"/>
            </a:lnSpc>
            <a:spcBef>
              <a:spcPct val="0"/>
            </a:spcBef>
            <a:spcAft>
              <a:spcPct val="15000"/>
            </a:spcAft>
            <a:buChar char="•"/>
          </a:pPr>
          <a:r>
            <a:rPr lang="en-US" sz="1900" kern="1200"/>
            <a:t>Sufficient quantity of all forms and office supplies</a:t>
          </a:r>
        </a:p>
        <a:p>
          <a:pPr marL="171450" lvl="1" indent="-171450" algn="l" defTabSz="844550">
            <a:lnSpc>
              <a:spcPct val="90000"/>
            </a:lnSpc>
            <a:spcBef>
              <a:spcPct val="0"/>
            </a:spcBef>
            <a:spcAft>
              <a:spcPct val="15000"/>
            </a:spcAft>
            <a:buChar char="•"/>
          </a:pPr>
          <a:r>
            <a:rPr lang="en-US" sz="1900" kern="1200"/>
            <a:t>T-shirts, ID/authorization</a:t>
          </a:r>
        </a:p>
        <a:p>
          <a:pPr marL="171450" lvl="1" indent="-171450" algn="l" defTabSz="844550">
            <a:lnSpc>
              <a:spcPct val="90000"/>
            </a:lnSpc>
            <a:spcBef>
              <a:spcPct val="0"/>
            </a:spcBef>
            <a:spcAft>
              <a:spcPct val="15000"/>
            </a:spcAft>
            <a:buChar char="•"/>
          </a:pPr>
          <a:r>
            <a:rPr lang="en-US" sz="1900" kern="1200"/>
            <a:t>Transportation</a:t>
          </a:r>
        </a:p>
        <a:p>
          <a:pPr marL="171450" lvl="1" indent="-171450" algn="l" defTabSz="844550">
            <a:lnSpc>
              <a:spcPct val="90000"/>
            </a:lnSpc>
            <a:spcBef>
              <a:spcPct val="0"/>
            </a:spcBef>
            <a:spcAft>
              <a:spcPct val="15000"/>
            </a:spcAft>
            <a:buChar char="•"/>
          </a:pPr>
          <a:r>
            <a:rPr lang="en-US" sz="1900" kern="1200"/>
            <a:t>Wireless communication devices</a:t>
          </a:r>
        </a:p>
        <a:p>
          <a:pPr marL="171450" lvl="1" indent="-171450" algn="l" defTabSz="844550">
            <a:lnSpc>
              <a:spcPct val="90000"/>
            </a:lnSpc>
            <a:spcBef>
              <a:spcPct val="0"/>
            </a:spcBef>
            <a:spcAft>
              <a:spcPct val="15000"/>
            </a:spcAft>
            <a:buChar char="•"/>
          </a:pPr>
          <a:r>
            <a:rPr lang="en-US" sz="1900" kern="1200"/>
            <a:t>Car chargers for all devices</a:t>
          </a:r>
        </a:p>
        <a:p>
          <a:pPr marL="171450" lvl="1" indent="-171450" algn="l" defTabSz="844550">
            <a:lnSpc>
              <a:spcPct val="90000"/>
            </a:lnSpc>
            <a:spcBef>
              <a:spcPct val="0"/>
            </a:spcBef>
            <a:spcAft>
              <a:spcPct val="15000"/>
            </a:spcAft>
            <a:buChar char="•"/>
          </a:pPr>
          <a:r>
            <a:rPr lang="en-US" sz="1900" kern="1200"/>
            <a:t>Snacks, water, first aid</a:t>
          </a:r>
        </a:p>
      </dsp:txBody>
      <dsp:txXfrm>
        <a:off x="38" y="575399"/>
        <a:ext cx="3725263" cy="2659905"/>
      </dsp:txXfrm>
    </dsp:sp>
    <dsp:sp modelId="{C3845663-F02C-4F7A-8417-842F13111D22}">
      <dsp:nvSpPr>
        <dsp:cNvPr id="0" name=""/>
        <dsp:cNvSpPr/>
      </dsp:nvSpPr>
      <dsp:spPr>
        <a:xfrm>
          <a:off x="4246839" y="28199"/>
          <a:ext cx="3725263" cy="547200"/>
        </a:xfrm>
        <a:prstGeom prst="rect">
          <a:avLst/>
        </a:prstGeom>
        <a:solidFill>
          <a:srgbClr val="005984"/>
        </a:solidFill>
        <a:ln w="12700" cap="flat" cmpd="sng" algn="ctr">
          <a:solidFill>
            <a:srgbClr val="00598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Headquarters</a:t>
          </a:r>
        </a:p>
      </dsp:txBody>
      <dsp:txXfrm>
        <a:off x="4246839" y="28199"/>
        <a:ext cx="3725263" cy="547200"/>
      </dsp:txXfrm>
    </dsp:sp>
    <dsp:sp modelId="{349A823E-392B-4CBA-AAC6-B075472527C7}">
      <dsp:nvSpPr>
        <dsp:cNvPr id="0" name=""/>
        <dsp:cNvSpPr/>
      </dsp:nvSpPr>
      <dsp:spPr>
        <a:xfrm>
          <a:off x="4246839" y="575399"/>
          <a:ext cx="3725263" cy="2659905"/>
        </a:xfrm>
        <a:prstGeom prst="rect">
          <a:avLst/>
        </a:prstGeom>
        <a:solidFill>
          <a:srgbClr val="CAD3DA">
            <a:alpha val="89804"/>
          </a:srgb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Laptops preloaded with </a:t>
          </a:r>
          <a:r>
            <a:rPr lang="en-US" sz="1900" kern="1200" dirty="0" err="1"/>
            <a:t>EpiInfo</a:t>
          </a:r>
          <a:r>
            <a:rPr lang="en-US" sz="1900" kern="1200" dirty="0"/>
            <a:t>, SAS, or other statistical package</a:t>
          </a:r>
        </a:p>
        <a:p>
          <a:pPr marL="171450" lvl="1" indent="-171450" algn="l" defTabSz="844550">
            <a:lnSpc>
              <a:spcPct val="90000"/>
            </a:lnSpc>
            <a:spcBef>
              <a:spcPct val="0"/>
            </a:spcBef>
            <a:spcAft>
              <a:spcPct val="15000"/>
            </a:spcAft>
            <a:buChar char="•"/>
          </a:pPr>
          <a:r>
            <a:rPr lang="en-US" sz="1900" kern="1200"/>
            <a:t>Team/equipment tracking forms</a:t>
          </a:r>
        </a:p>
        <a:p>
          <a:pPr marL="171450" lvl="1" indent="-171450" algn="l" defTabSz="844550">
            <a:lnSpc>
              <a:spcPct val="90000"/>
            </a:lnSpc>
            <a:spcBef>
              <a:spcPct val="0"/>
            </a:spcBef>
            <a:spcAft>
              <a:spcPct val="15000"/>
            </a:spcAft>
            <a:buChar char="•"/>
          </a:pPr>
          <a:r>
            <a:rPr lang="en-US" sz="1900" kern="1200"/>
            <a:t>Base communication</a:t>
          </a:r>
        </a:p>
        <a:p>
          <a:pPr marL="171450" lvl="1" indent="-171450" algn="l" defTabSz="844550">
            <a:lnSpc>
              <a:spcPct val="90000"/>
            </a:lnSpc>
            <a:spcBef>
              <a:spcPct val="0"/>
            </a:spcBef>
            <a:spcAft>
              <a:spcPct val="15000"/>
            </a:spcAft>
            <a:buChar char="•"/>
          </a:pPr>
          <a:r>
            <a:rPr lang="en-US" sz="1900" kern="1200"/>
            <a:t>Large map of the entire sampling area including 	clusters</a:t>
          </a:r>
        </a:p>
        <a:p>
          <a:pPr marL="171450" lvl="1" indent="-171450" algn="l" defTabSz="844550">
            <a:lnSpc>
              <a:spcPct val="90000"/>
            </a:lnSpc>
            <a:spcBef>
              <a:spcPct val="0"/>
            </a:spcBef>
            <a:spcAft>
              <a:spcPct val="15000"/>
            </a:spcAft>
            <a:buChar char="•"/>
          </a:pPr>
          <a:r>
            <a:rPr lang="en-US" sz="1900" kern="1200"/>
            <a:t>Internet access (helpful)</a:t>
          </a:r>
        </a:p>
      </dsp:txBody>
      <dsp:txXfrm>
        <a:off x="4246839" y="575399"/>
        <a:ext cx="3725263" cy="265990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1349B2-3D40-4B1D-B0AE-655985F52073}">
      <dsp:nvSpPr>
        <dsp:cNvPr id="0" name=""/>
        <dsp:cNvSpPr/>
      </dsp:nvSpPr>
      <dsp:spPr>
        <a:xfrm>
          <a:off x="6697" y="266134"/>
          <a:ext cx="2650698" cy="795209"/>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186" tIns="98186" rIns="98186" bIns="98186" numCol="1" spcCol="1270" anchor="ctr" anchorCtr="0">
          <a:noAutofit/>
        </a:bodyPr>
        <a:lstStyle/>
        <a:p>
          <a:pPr marL="0" lvl="0" indent="0" algn="ctr" defTabSz="1244600">
            <a:lnSpc>
              <a:spcPct val="90000"/>
            </a:lnSpc>
            <a:spcBef>
              <a:spcPct val="0"/>
            </a:spcBef>
            <a:spcAft>
              <a:spcPct val="35000"/>
            </a:spcAft>
            <a:buNone/>
          </a:pPr>
          <a:r>
            <a:rPr lang="en-US" sz="2800" kern="1200" dirty="0"/>
            <a:t>Choose</a:t>
          </a:r>
        </a:p>
      </dsp:txBody>
      <dsp:txXfrm>
        <a:off x="245260" y="266134"/>
        <a:ext cx="2173572" cy="795209"/>
      </dsp:txXfrm>
    </dsp:sp>
    <dsp:sp modelId="{7C062110-77EB-4FBE-81C4-2D96F9504ADB}">
      <dsp:nvSpPr>
        <dsp:cNvPr id="0" name=""/>
        <dsp:cNvSpPr/>
      </dsp:nvSpPr>
      <dsp:spPr>
        <a:xfrm>
          <a:off x="6697" y="1061344"/>
          <a:ext cx="2412135" cy="272910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612" tIns="190612" rIns="190612" bIns="381225" numCol="1" spcCol="1270" anchor="t" anchorCtr="0">
          <a:noAutofit/>
        </a:bodyPr>
        <a:lstStyle/>
        <a:p>
          <a:pPr marL="0" lvl="0" indent="0" algn="l" defTabSz="800100">
            <a:lnSpc>
              <a:spcPct val="90000"/>
            </a:lnSpc>
            <a:spcBef>
              <a:spcPct val="0"/>
            </a:spcBef>
            <a:spcAft>
              <a:spcPct val="35000"/>
            </a:spcAft>
            <a:buNone/>
          </a:pPr>
          <a:r>
            <a:rPr lang="en-US" sz="1800" kern="1200" dirty="0"/>
            <a:t>Randomly choose a starting point (e.g., intersection, center) prior to heading into the field</a:t>
          </a:r>
        </a:p>
      </dsp:txBody>
      <dsp:txXfrm>
        <a:off x="6697" y="1061344"/>
        <a:ext cx="2412135" cy="2729106"/>
      </dsp:txXfrm>
    </dsp:sp>
    <dsp:sp modelId="{7C246A1E-3BD3-4499-BAF1-A6CC9C713026}">
      <dsp:nvSpPr>
        <dsp:cNvPr id="0" name=""/>
        <dsp:cNvSpPr/>
      </dsp:nvSpPr>
      <dsp:spPr>
        <a:xfrm>
          <a:off x="2618000" y="266134"/>
          <a:ext cx="2650698" cy="795209"/>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186" tIns="98186" rIns="98186" bIns="98186" numCol="1" spcCol="1270" anchor="ctr" anchorCtr="0">
          <a:noAutofit/>
        </a:bodyPr>
        <a:lstStyle/>
        <a:p>
          <a:pPr marL="0" lvl="0" indent="0" algn="ctr" defTabSz="1244600">
            <a:lnSpc>
              <a:spcPct val="90000"/>
            </a:lnSpc>
            <a:spcBef>
              <a:spcPct val="0"/>
            </a:spcBef>
            <a:spcAft>
              <a:spcPct val="35000"/>
            </a:spcAft>
            <a:buNone/>
          </a:pPr>
          <a:r>
            <a:rPr lang="en-US" sz="2800" kern="1200"/>
            <a:t>Select</a:t>
          </a:r>
        </a:p>
      </dsp:txBody>
      <dsp:txXfrm>
        <a:off x="2856563" y="266134"/>
        <a:ext cx="2173572" cy="795209"/>
      </dsp:txXfrm>
    </dsp:sp>
    <dsp:sp modelId="{10947E44-F7F2-40BD-81AF-4166E5D676F2}">
      <dsp:nvSpPr>
        <dsp:cNvPr id="0" name=""/>
        <dsp:cNvSpPr/>
      </dsp:nvSpPr>
      <dsp:spPr>
        <a:xfrm>
          <a:off x="2618000" y="1061344"/>
          <a:ext cx="2412135" cy="272910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612" tIns="190612" rIns="190612" bIns="381225" numCol="1" spcCol="1270" anchor="t" anchorCtr="0">
          <a:noAutofit/>
        </a:bodyPr>
        <a:lstStyle/>
        <a:p>
          <a:pPr marL="0" lvl="0" indent="0" algn="l" defTabSz="800100">
            <a:lnSpc>
              <a:spcPct val="90000"/>
            </a:lnSpc>
            <a:spcBef>
              <a:spcPct val="0"/>
            </a:spcBef>
            <a:spcAft>
              <a:spcPct val="35000"/>
            </a:spcAft>
            <a:buNone/>
          </a:pPr>
          <a:r>
            <a:rPr lang="en-US" sz="1800" kern="1200" dirty="0"/>
            <a:t>Select the nearest house, then every </a:t>
          </a:r>
          <a:r>
            <a:rPr lang="en-US" sz="1800" i="1" kern="1200" dirty="0"/>
            <a:t>n</a:t>
          </a:r>
          <a:r>
            <a:rPr lang="en-US" sz="1800" kern="1200" dirty="0"/>
            <a:t>th house after</a:t>
          </a:r>
        </a:p>
      </dsp:txBody>
      <dsp:txXfrm>
        <a:off x="2618000" y="1061344"/>
        <a:ext cx="2412135" cy="2729106"/>
      </dsp:txXfrm>
    </dsp:sp>
    <dsp:sp modelId="{B7358F49-5752-4093-AF17-F1756E5A5851}">
      <dsp:nvSpPr>
        <dsp:cNvPr id="0" name=""/>
        <dsp:cNvSpPr/>
      </dsp:nvSpPr>
      <dsp:spPr>
        <a:xfrm>
          <a:off x="5229304" y="266134"/>
          <a:ext cx="2650698" cy="795209"/>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186" tIns="98186" rIns="98186" bIns="98186" numCol="1" spcCol="1270" anchor="ctr" anchorCtr="0">
          <a:noAutofit/>
        </a:bodyPr>
        <a:lstStyle/>
        <a:p>
          <a:pPr marL="0" lvl="0" indent="0" algn="ctr" defTabSz="1244600">
            <a:lnSpc>
              <a:spcPct val="90000"/>
            </a:lnSpc>
            <a:spcBef>
              <a:spcPct val="0"/>
            </a:spcBef>
            <a:spcAft>
              <a:spcPct val="35000"/>
            </a:spcAft>
            <a:buNone/>
          </a:pPr>
          <a:r>
            <a:rPr lang="en-US" sz="2800" kern="1200" dirty="0"/>
            <a:t>Calculate</a:t>
          </a:r>
        </a:p>
      </dsp:txBody>
      <dsp:txXfrm>
        <a:off x="5467867" y="266134"/>
        <a:ext cx="2173572" cy="795209"/>
      </dsp:txXfrm>
    </dsp:sp>
    <dsp:sp modelId="{3B997792-5309-4096-93DC-556B03413645}">
      <dsp:nvSpPr>
        <dsp:cNvPr id="0" name=""/>
        <dsp:cNvSpPr/>
      </dsp:nvSpPr>
      <dsp:spPr>
        <a:xfrm>
          <a:off x="5229304" y="1061344"/>
          <a:ext cx="2412135" cy="272910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612" tIns="190612" rIns="190612" bIns="381225" numCol="1" spcCol="1270" anchor="t" anchorCtr="0">
          <a:noAutofit/>
        </a:bodyPr>
        <a:lstStyle/>
        <a:p>
          <a:pPr marL="0" lvl="0" indent="0" algn="l" defTabSz="800100">
            <a:lnSpc>
              <a:spcPct val="90000"/>
            </a:lnSpc>
            <a:spcBef>
              <a:spcPct val="0"/>
            </a:spcBef>
            <a:spcAft>
              <a:spcPct val="35000"/>
            </a:spcAft>
            <a:buNone/>
          </a:pPr>
          <a:r>
            <a:rPr lang="en-US" sz="1800" kern="1200" dirty="0"/>
            <a:t>Choose </a:t>
          </a:r>
          <a:r>
            <a:rPr lang="en-US" sz="1800" i="1" kern="1200" dirty="0"/>
            <a:t>n</a:t>
          </a:r>
          <a:r>
            <a:rPr lang="en-US" sz="1800" kern="1200" dirty="0"/>
            <a:t> based on the size of the cluster</a:t>
          </a:r>
        </a:p>
        <a:p>
          <a:pPr marL="114300" lvl="1" indent="-114300" algn="l" defTabSz="622300">
            <a:lnSpc>
              <a:spcPct val="90000"/>
            </a:lnSpc>
            <a:spcBef>
              <a:spcPct val="0"/>
            </a:spcBef>
            <a:spcAft>
              <a:spcPct val="15000"/>
            </a:spcAft>
            <a:buChar char="•"/>
          </a:pPr>
          <a:r>
            <a:rPr lang="en-US" sz="1400" kern="1200" dirty="0"/>
            <a:t>If 23 households, 23/7 = 3… select every 3</a:t>
          </a:r>
          <a:r>
            <a:rPr lang="en-US" sz="1400" kern="1200" baseline="30000" dirty="0"/>
            <a:t>rd</a:t>
          </a:r>
          <a:r>
            <a:rPr lang="en-US" sz="1400" kern="1200" dirty="0"/>
            <a:t> household </a:t>
          </a:r>
        </a:p>
        <a:p>
          <a:pPr marL="114300" lvl="1" indent="-114300" algn="l" defTabSz="622300">
            <a:lnSpc>
              <a:spcPct val="90000"/>
            </a:lnSpc>
            <a:spcBef>
              <a:spcPct val="0"/>
            </a:spcBef>
            <a:spcAft>
              <a:spcPct val="15000"/>
            </a:spcAft>
            <a:buChar char="•"/>
          </a:pPr>
          <a:r>
            <a:rPr lang="en-US" sz="1400" kern="1200" dirty="0"/>
            <a:t>If 10 or less households, go to every one!</a:t>
          </a:r>
        </a:p>
        <a:p>
          <a:pPr marL="0" lvl="0" indent="0" algn="l" defTabSz="800100">
            <a:lnSpc>
              <a:spcPct val="90000"/>
            </a:lnSpc>
            <a:spcBef>
              <a:spcPct val="0"/>
            </a:spcBef>
            <a:spcAft>
              <a:spcPct val="35000"/>
            </a:spcAft>
            <a:buNone/>
          </a:pPr>
          <a:r>
            <a:rPr lang="en-US" sz="1800" kern="1200" dirty="0"/>
            <a:t>Once you pick a number, stick to it! </a:t>
          </a:r>
        </a:p>
      </dsp:txBody>
      <dsp:txXfrm>
        <a:off x="5229304" y="1061344"/>
        <a:ext cx="2412135" cy="2729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CFE9B-0764-9644-ADCC-AAC6DE7FD31C}">
      <dsp:nvSpPr>
        <dsp:cNvPr id="0" name=""/>
        <dsp:cNvSpPr/>
      </dsp:nvSpPr>
      <dsp:spPr>
        <a:xfrm>
          <a:off x="0" y="2061953"/>
          <a:ext cx="4722044" cy="1352864"/>
        </a:xfrm>
        <a:prstGeom prst="rect">
          <a:avLst/>
        </a:prstGeom>
        <a:solidFill>
          <a:srgbClr val="0082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en-US" sz="2000" kern="1200" dirty="0"/>
            <a:t>Characterize short and long-term health consequences</a:t>
          </a:r>
        </a:p>
      </dsp:txBody>
      <dsp:txXfrm>
        <a:off x="0" y="2061953"/>
        <a:ext cx="4722044" cy="1352864"/>
      </dsp:txXfrm>
    </dsp:sp>
    <dsp:sp modelId="{19DEDE44-23CF-9E45-9E6F-98B8FA454494}">
      <dsp:nvSpPr>
        <dsp:cNvPr id="0" name=""/>
        <dsp:cNvSpPr/>
      </dsp:nvSpPr>
      <dsp:spPr>
        <a:xfrm rot="10800000">
          <a:off x="0" y="1540"/>
          <a:ext cx="4722044" cy="2080705"/>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100000"/>
            </a:lnSpc>
            <a:spcBef>
              <a:spcPct val="0"/>
            </a:spcBef>
            <a:spcAft>
              <a:spcPct val="35000"/>
            </a:spcAft>
            <a:buNone/>
          </a:pPr>
          <a:r>
            <a:rPr lang="en-US" sz="1700" kern="1200" dirty="0">
              <a:solidFill>
                <a:schemeClr val="tx1"/>
              </a:solidFill>
            </a:rPr>
            <a:t>Use of core public health capabilities to assist leaders and decision-makers by providing timely information to the right people</a:t>
          </a:r>
        </a:p>
      </dsp:txBody>
      <dsp:txXfrm rot="-10800000">
        <a:off x="0" y="1540"/>
        <a:ext cx="4722044" cy="730327"/>
      </dsp:txXfrm>
    </dsp:sp>
    <dsp:sp modelId="{7BF9E8AB-45CA-074F-82CC-B1B08A298460}">
      <dsp:nvSpPr>
        <dsp:cNvPr id="0" name=""/>
        <dsp:cNvSpPr/>
      </dsp:nvSpPr>
      <dsp:spPr>
        <a:xfrm>
          <a:off x="2305" y="731868"/>
          <a:ext cx="1572477" cy="622130"/>
        </a:xfrm>
        <a:prstGeom prst="rect">
          <a:avLst/>
        </a:prstGeom>
        <a:solidFill>
          <a:srgbClr val="005984">
            <a:alpha val="9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100000"/>
            </a:lnSpc>
            <a:spcBef>
              <a:spcPct val="0"/>
            </a:spcBef>
            <a:spcAft>
              <a:spcPct val="35000"/>
            </a:spcAft>
            <a:buNone/>
          </a:pPr>
          <a:r>
            <a:rPr lang="en-US" sz="1500" b="1" kern="1200" dirty="0">
              <a:solidFill>
                <a:schemeClr val="tx1"/>
              </a:solidFill>
            </a:rPr>
            <a:t>Tracking and surveillance</a:t>
          </a:r>
        </a:p>
      </dsp:txBody>
      <dsp:txXfrm>
        <a:off x="2305" y="731868"/>
        <a:ext cx="1572477" cy="622130"/>
      </dsp:txXfrm>
    </dsp:sp>
    <dsp:sp modelId="{94295598-4F55-4B49-B4D2-1C25602D9857}">
      <dsp:nvSpPr>
        <dsp:cNvPr id="0" name=""/>
        <dsp:cNvSpPr/>
      </dsp:nvSpPr>
      <dsp:spPr>
        <a:xfrm>
          <a:off x="1574783" y="731868"/>
          <a:ext cx="1572477" cy="622130"/>
        </a:xfrm>
        <a:prstGeom prst="rect">
          <a:avLst/>
        </a:prstGeom>
        <a:solidFill>
          <a:srgbClr val="005984">
            <a:alpha val="90000"/>
          </a:srgb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100000"/>
            </a:lnSpc>
            <a:spcBef>
              <a:spcPct val="0"/>
            </a:spcBef>
            <a:spcAft>
              <a:spcPct val="35000"/>
            </a:spcAft>
            <a:buNone/>
          </a:pPr>
          <a:r>
            <a:rPr lang="en-US" sz="1500" b="1" kern="1200" dirty="0">
              <a:solidFill>
                <a:schemeClr val="tx1"/>
              </a:solidFill>
            </a:rPr>
            <a:t>Assessments and investigations</a:t>
          </a:r>
        </a:p>
      </dsp:txBody>
      <dsp:txXfrm>
        <a:off x="1574783" y="731868"/>
        <a:ext cx="1572477" cy="622130"/>
      </dsp:txXfrm>
    </dsp:sp>
    <dsp:sp modelId="{B38EFF69-5DEE-7E4A-B290-155C1E92464F}">
      <dsp:nvSpPr>
        <dsp:cNvPr id="0" name=""/>
        <dsp:cNvSpPr/>
      </dsp:nvSpPr>
      <dsp:spPr>
        <a:xfrm>
          <a:off x="3147260" y="731868"/>
          <a:ext cx="1572477" cy="622130"/>
        </a:xfrm>
        <a:prstGeom prst="rect">
          <a:avLst/>
        </a:prstGeom>
        <a:solidFill>
          <a:srgbClr val="005984">
            <a:alpha val="90000"/>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100000"/>
            </a:lnSpc>
            <a:spcBef>
              <a:spcPct val="0"/>
            </a:spcBef>
            <a:spcAft>
              <a:spcPct val="35000"/>
            </a:spcAft>
            <a:buNone/>
          </a:pPr>
          <a:r>
            <a:rPr lang="en-US" sz="1500" b="1" kern="1200" dirty="0">
              <a:solidFill>
                <a:schemeClr val="tx1"/>
              </a:solidFill>
            </a:rPr>
            <a:t>Research</a:t>
          </a:r>
        </a:p>
      </dsp:txBody>
      <dsp:txXfrm>
        <a:off x="3147260" y="731868"/>
        <a:ext cx="1572477" cy="62213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8A78D-60D8-4712-81CD-700DB9243E04}">
      <dsp:nvSpPr>
        <dsp:cNvPr id="0" name=""/>
        <dsp:cNvSpPr/>
      </dsp:nvSpPr>
      <dsp:spPr>
        <a:xfrm>
          <a:off x="0" y="780780"/>
          <a:ext cx="5097780" cy="667800"/>
        </a:xfrm>
        <a:prstGeom prst="rect">
          <a:avLst/>
        </a:prstGeom>
        <a:solidFill>
          <a:schemeClr val="tx2">
            <a:alpha val="90000"/>
          </a:schemeClr>
        </a:solidFill>
        <a:ln w="25400" cap="flat" cmpd="sng" algn="ctr">
          <a:solidFill>
            <a:srgbClr val="005984"/>
          </a:solidFill>
          <a:prstDash val="solid"/>
        </a:ln>
        <a:effectLst/>
      </dsp:spPr>
      <dsp:style>
        <a:lnRef idx="2">
          <a:scrgbClr r="0" g="0" b="0"/>
        </a:lnRef>
        <a:fillRef idx="1">
          <a:scrgbClr r="0" g="0" b="0"/>
        </a:fillRef>
        <a:effectRef idx="0">
          <a:scrgbClr r="0" g="0" b="0"/>
        </a:effectRef>
        <a:fontRef idx="minor"/>
      </dsp:style>
      <dsp:txBody>
        <a:bodyPr spcFirstLastPara="0" vert="horz" wrap="square" lIns="395644" tIns="333248" rIns="39564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4">
                  <a:lumMod val="50000"/>
                </a:schemeClr>
              </a:solidFill>
            </a:rPr>
            <a:t>Avoid convenience and target sampling</a:t>
          </a:r>
        </a:p>
      </dsp:txBody>
      <dsp:txXfrm>
        <a:off x="0" y="780780"/>
        <a:ext cx="5097780" cy="667800"/>
      </dsp:txXfrm>
    </dsp:sp>
    <dsp:sp modelId="{9919F5DF-0BA9-452A-8F3E-12BA567FAEEB}">
      <dsp:nvSpPr>
        <dsp:cNvPr id="0" name=""/>
        <dsp:cNvSpPr/>
      </dsp:nvSpPr>
      <dsp:spPr>
        <a:xfrm>
          <a:off x="254889" y="544619"/>
          <a:ext cx="3568446" cy="472320"/>
        </a:xfrm>
        <a:prstGeom prst="roundRect">
          <a:avLst/>
        </a:prstGeom>
        <a:solidFill>
          <a:srgbClr val="005984"/>
        </a:solidFill>
        <a:ln w="25400" cap="flat" cmpd="sng" algn="ctr">
          <a:solidFill>
            <a:srgbClr val="00598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879" tIns="0" rIns="134879"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FFFFFF"/>
              </a:solidFill>
            </a:rPr>
            <a:t>Systematic sampling of households is always recommended!</a:t>
          </a:r>
        </a:p>
      </dsp:txBody>
      <dsp:txXfrm>
        <a:off x="277946" y="567676"/>
        <a:ext cx="3522332" cy="426206"/>
      </dsp:txXfrm>
    </dsp:sp>
    <dsp:sp modelId="{22F331CE-FD62-4B27-BED0-AC2ABCA1A98C}">
      <dsp:nvSpPr>
        <dsp:cNvPr id="0" name=""/>
        <dsp:cNvSpPr/>
      </dsp:nvSpPr>
      <dsp:spPr>
        <a:xfrm>
          <a:off x="0" y="1771139"/>
          <a:ext cx="5097780" cy="1159200"/>
        </a:xfrm>
        <a:prstGeom prst="rect">
          <a:avLst/>
        </a:prstGeom>
        <a:solidFill>
          <a:schemeClr val="tx2">
            <a:alpha val="90000"/>
          </a:schemeClr>
        </a:solidFill>
        <a:ln w="25400" cap="flat" cmpd="sng" algn="ctr">
          <a:solidFill>
            <a:srgbClr val="005984"/>
          </a:solidFill>
          <a:prstDash val="solid"/>
        </a:ln>
        <a:effectLst/>
      </dsp:spPr>
      <dsp:style>
        <a:lnRef idx="2">
          <a:scrgbClr r="0" g="0" b="0"/>
        </a:lnRef>
        <a:fillRef idx="1">
          <a:scrgbClr r="0" g="0" b="0"/>
        </a:fillRef>
        <a:effectRef idx="0">
          <a:scrgbClr r="0" g="0" b="0"/>
        </a:effectRef>
        <a:fontRef idx="minor"/>
      </dsp:style>
      <dsp:txBody>
        <a:bodyPr spcFirstLastPara="0" vert="horz" wrap="square" lIns="395644" tIns="333248" rIns="39564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solidFill>
                <a:schemeClr val="accent4">
                  <a:lumMod val="50000"/>
                </a:schemeClr>
              </a:solidFill>
            </a:rPr>
            <a:t>Less than 10 households in the cluster</a:t>
          </a:r>
        </a:p>
        <a:p>
          <a:pPr marL="171450" lvl="1" indent="-171450" algn="l" defTabSz="711200">
            <a:lnSpc>
              <a:spcPct val="90000"/>
            </a:lnSpc>
            <a:spcBef>
              <a:spcPct val="0"/>
            </a:spcBef>
            <a:spcAft>
              <a:spcPct val="15000"/>
            </a:spcAft>
            <a:buChar char="•"/>
          </a:pPr>
          <a:r>
            <a:rPr lang="en-US" sz="1600" kern="1200" dirty="0">
              <a:solidFill>
                <a:schemeClr val="accent4">
                  <a:lumMod val="50000"/>
                </a:schemeClr>
              </a:solidFill>
            </a:rPr>
            <a:t>Response urgency and cluster composition </a:t>
          </a:r>
        </a:p>
        <a:p>
          <a:pPr marL="342900" lvl="2" indent="-171450" algn="l" defTabSz="711200">
            <a:lnSpc>
              <a:spcPct val="90000"/>
            </a:lnSpc>
            <a:spcBef>
              <a:spcPct val="0"/>
            </a:spcBef>
            <a:spcAft>
              <a:spcPct val="15000"/>
            </a:spcAft>
            <a:buChar char="•"/>
          </a:pPr>
          <a:r>
            <a:rPr lang="en-US" sz="1600" kern="1200" dirty="0">
              <a:solidFill>
                <a:schemeClr val="accent4">
                  <a:lumMod val="50000"/>
                </a:schemeClr>
              </a:solidFill>
            </a:rPr>
            <a:t>Example, Bastrop fires</a:t>
          </a:r>
        </a:p>
      </dsp:txBody>
      <dsp:txXfrm>
        <a:off x="0" y="1771139"/>
        <a:ext cx="5097780" cy="1159200"/>
      </dsp:txXfrm>
    </dsp:sp>
    <dsp:sp modelId="{23CC771C-E43B-494A-B571-75A679F93D2F}">
      <dsp:nvSpPr>
        <dsp:cNvPr id="0" name=""/>
        <dsp:cNvSpPr/>
      </dsp:nvSpPr>
      <dsp:spPr>
        <a:xfrm>
          <a:off x="254889" y="1534979"/>
          <a:ext cx="3568446" cy="472320"/>
        </a:xfrm>
        <a:prstGeom prst="roundRect">
          <a:avLst/>
        </a:prstGeom>
        <a:solidFill>
          <a:srgbClr val="005984"/>
        </a:solidFill>
        <a:ln w="25400" cap="flat" cmpd="sng" algn="ctr">
          <a:solidFill>
            <a:srgbClr val="00598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879" tIns="0" rIns="134879"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FFFFFF"/>
              </a:solidFill>
            </a:rPr>
            <a:t>Some exceptions can be made</a:t>
          </a:r>
        </a:p>
      </dsp:txBody>
      <dsp:txXfrm>
        <a:off x="277946" y="1558036"/>
        <a:ext cx="3522332" cy="426206"/>
      </dsp:txXfrm>
    </dsp:sp>
    <dsp:sp modelId="{A3415767-2C5B-4C0B-8738-B344291DB419}">
      <dsp:nvSpPr>
        <dsp:cNvPr id="0" name=""/>
        <dsp:cNvSpPr/>
      </dsp:nvSpPr>
      <dsp:spPr>
        <a:xfrm>
          <a:off x="0" y="3252900"/>
          <a:ext cx="5097780" cy="667800"/>
        </a:xfrm>
        <a:prstGeom prst="rect">
          <a:avLst/>
        </a:prstGeom>
        <a:solidFill>
          <a:schemeClr val="tx2">
            <a:alpha val="90000"/>
          </a:schemeClr>
        </a:solidFill>
        <a:ln w="25400" cap="flat" cmpd="sng" algn="ctr">
          <a:solidFill>
            <a:srgbClr val="005984"/>
          </a:solidFill>
          <a:prstDash val="solid"/>
        </a:ln>
        <a:effectLst/>
      </dsp:spPr>
      <dsp:style>
        <a:lnRef idx="2">
          <a:scrgbClr r="0" g="0" b="0"/>
        </a:lnRef>
        <a:fillRef idx="1">
          <a:scrgbClr r="0" g="0" b="0"/>
        </a:fillRef>
        <a:effectRef idx="0">
          <a:scrgbClr r="0" g="0" b="0"/>
        </a:effectRef>
        <a:fontRef idx="minor"/>
      </dsp:style>
      <dsp:txBody>
        <a:bodyPr spcFirstLastPara="0" vert="horz" wrap="square" lIns="395644" tIns="333248" rIns="39564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accent4">
                  <a:lumMod val="50000"/>
                </a:schemeClr>
              </a:solidFill>
            </a:rPr>
            <a:t>Take every effort to not target starting point</a:t>
          </a:r>
        </a:p>
      </dsp:txBody>
      <dsp:txXfrm>
        <a:off x="0" y="3252900"/>
        <a:ext cx="5097780" cy="667800"/>
      </dsp:txXfrm>
    </dsp:sp>
    <dsp:sp modelId="{D2E3DCE3-97E2-4112-BE09-8FB2D14D2F7A}">
      <dsp:nvSpPr>
        <dsp:cNvPr id="0" name=""/>
        <dsp:cNvSpPr/>
      </dsp:nvSpPr>
      <dsp:spPr>
        <a:xfrm>
          <a:off x="254889" y="3016740"/>
          <a:ext cx="3568446" cy="472320"/>
        </a:xfrm>
        <a:prstGeom prst="roundRect">
          <a:avLst/>
        </a:prstGeom>
        <a:solidFill>
          <a:srgbClr val="005984"/>
        </a:solidFill>
        <a:ln w="25400" cap="flat" cmpd="sng" algn="ctr">
          <a:solidFill>
            <a:srgbClr val="00598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879" tIns="0" rIns="134879"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FFFFFF"/>
              </a:solidFill>
            </a:rPr>
            <a:t>Only use sequential sampling when absolutely necessary</a:t>
          </a:r>
        </a:p>
      </dsp:txBody>
      <dsp:txXfrm>
        <a:off x="277946" y="3039797"/>
        <a:ext cx="3522332" cy="42620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45E39-E3B2-452B-85E9-6C80F618D3A1}">
      <dsp:nvSpPr>
        <dsp:cNvPr id="0" name=""/>
        <dsp:cNvSpPr/>
      </dsp:nvSpPr>
      <dsp:spPr>
        <a:xfrm>
          <a:off x="652255" y="0"/>
          <a:ext cx="7392229" cy="4742346"/>
        </a:xfrm>
        <a:prstGeom prst="rightArrow">
          <a:avLst/>
        </a:prstGeom>
        <a:solidFill>
          <a:srgbClr val="008265"/>
        </a:solidFill>
        <a:ln>
          <a:noFill/>
        </a:ln>
        <a:effectLst/>
      </dsp:spPr>
      <dsp:style>
        <a:lnRef idx="0">
          <a:scrgbClr r="0" g="0" b="0"/>
        </a:lnRef>
        <a:fillRef idx="1">
          <a:scrgbClr r="0" g="0" b="0"/>
        </a:fillRef>
        <a:effectRef idx="0">
          <a:scrgbClr r="0" g="0" b="0"/>
        </a:effectRef>
        <a:fontRef idx="minor"/>
      </dsp:style>
    </dsp:sp>
    <dsp:sp modelId="{451CB87E-707D-44A5-A7DE-9F15C3392895}">
      <dsp:nvSpPr>
        <dsp:cNvPr id="0" name=""/>
        <dsp:cNvSpPr/>
      </dsp:nvSpPr>
      <dsp: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PREPARE</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Objectives</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Assessment area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Forms (survey, etc.)</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1</a:t>
          </a:r>
          <a:r>
            <a:rPr lang="en-US" sz="1500" kern="1200" baseline="30000" dirty="0">
              <a:solidFill>
                <a:srgbClr val="FFFFFF"/>
              </a:solidFill>
              <a:latin typeface="Myriad Web Pro"/>
              <a:ea typeface="+mn-ea"/>
              <a:cs typeface="+mn-cs"/>
            </a:rPr>
            <a:t>st</a:t>
          </a:r>
          <a:r>
            <a:rPr lang="en-US" sz="1500" kern="1200" dirty="0">
              <a:solidFill>
                <a:srgbClr val="FFFFFF"/>
              </a:solidFill>
              <a:latin typeface="Myriad Web Pro"/>
              <a:ea typeface="+mn-ea"/>
              <a:cs typeface="+mn-cs"/>
            </a:rPr>
            <a:t> stage sampling (30 clusters)</a:t>
          </a:r>
        </a:p>
      </dsp:txBody>
      <dsp:txXfrm>
        <a:off x="96953" y="1515304"/>
        <a:ext cx="1908300" cy="1711736"/>
      </dsp:txXfrm>
    </dsp:sp>
    <dsp:sp modelId="{58CFFAC9-98E5-49AF-B684-7934CA762035}">
      <dsp:nvSpPr>
        <dsp:cNvPr id="0" name=""/>
        <dsp:cNvSpPr/>
      </dsp:nvSpPr>
      <dsp:spPr>
        <a:xfrm>
          <a:off x="2202530" y="1422703"/>
          <a:ext cx="2093502" cy="1896938"/>
        </a:xfrm>
        <a:prstGeom prst="roundRect">
          <a:avLst/>
        </a:prstGeom>
        <a:solidFill>
          <a:srgbClr val="002060">
            <a:hueOff val="0"/>
            <a:satOff val="0"/>
            <a:lumOff val="0"/>
            <a:alphaOff val="0"/>
          </a:srgbClr>
        </a:solidFill>
        <a:ln w="571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CONDUCT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Just-in-time training</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Interview teams</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2</a:t>
          </a:r>
          <a:r>
            <a:rPr lang="en-US" sz="1500" kern="1200" baseline="30000" dirty="0">
              <a:solidFill>
                <a:srgbClr val="FFFFFF"/>
              </a:solidFill>
              <a:latin typeface="Myriad Web Pro"/>
              <a:ea typeface="+mn-ea"/>
              <a:cs typeface="+mn-cs"/>
            </a:rPr>
            <a:t>nd</a:t>
          </a:r>
          <a:r>
            <a:rPr lang="en-US" sz="1500" kern="1200" dirty="0">
              <a:solidFill>
                <a:srgbClr val="FFFFFF"/>
              </a:solidFill>
              <a:latin typeface="Myriad Web Pro"/>
              <a:ea typeface="+mn-ea"/>
              <a:cs typeface="+mn-cs"/>
            </a:rPr>
            <a:t> stage sampling  (7 households)</a:t>
          </a:r>
        </a:p>
      </dsp:txBody>
      <dsp:txXfrm>
        <a:off x="2295131" y="1515304"/>
        <a:ext cx="1908300" cy="1711736"/>
      </dsp:txXfrm>
    </dsp:sp>
    <dsp:sp modelId="{18D770A3-FBB3-4599-ABF4-C7CCD7C1BE5B}">
      <dsp:nvSpPr>
        <dsp:cNvPr id="0" name=""/>
        <dsp:cNvSpPr/>
      </dsp:nvSpPr>
      <dsp:spPr>
        <a:xfrm>
          <a:off x="4400708"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ANALYZE</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Weighted data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Tracking form</a:t>
          </a:r>
        </a:p>
      </dsp:txBody>
      <dsp:txXfrm>
        <a:off x="4493309" y="1515304"/>
        <a:ext cx="1908300" cy="1711736"/>
      </dsp:txXfrm>
    </dsp:sp>
    <dsp:sp modelId="{802E2BE8-5C36-45BC-96C6-C5F5DE298CA2}">
      <dsp:nvSpPr>
        <dsp:cNvPr id="0" name=""/>
        <dsp:cNvSpPr/>
      </dsp:nvSpPr>
      <dsp:spPr>
        <a:xfrm>
          <a:off x="6598885" y="1422703"/>
          <a:ext cx="2093502" cy="1896938"/>
        </a:xfrm>
        <a:prstGeom prst="round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REPORT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Interpret data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Write report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Share results</a:t>
          </a:r>
        </a:p>
      </dsp:txBody>
      <dsp:txXfrm>
        <a:off x="6691486" y="1515304"/>
        <a:ext cx="1908300" cy="171173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76C03-A2A2-4825-B8F9-6A52724BC716}">
      <dsp:nvSpPr>
        <dsp:cNvPr id="0" name=""/>
        <dsp:cNvSpPr/>
      </dsp:nvSpPr>
      <dsp:spPr>
        <a:xfrm>
          <a:off x="0" y="717286"/>
          <a:ext cx="4885203" cy="13242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0A3288-C79B-4277-BF2F-9B68CB1DDCF0}">
      <dsp:nvSpPr>
        <dsp:cNvPr id="0" name=""/>
        <dsp:cNvSpPr/>
      </dsp:nvSpPr>
      <dsp:spPr>
        <a:xfrm>
          <a:off x="400576" y="1015236"/>
          <a:ext cx="728321" cy="7283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80EAEF-138F-43B7-8E97-3BA176E95E93}">
      <dsp:nvSpPr>
        <dsp:cNvPr id="0" name=""/>
        <dsp:cNvSpPr/>
      </dsp:nvSpPr>
      <dsp:spPr>
        <a:xfrm>
          <a:off x="1529475" y="717286"/>
          <a:ext cx="3355727" cy="1324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47" tIns="140147" rIns="140147" bIns="140147" numCol="1" spcCol="1270" anchor="ctr" anchorCtr="0">
          <a:noAutofit/>
        </a:bodyPr>
        <a:lstStyle/>
        <a:p>
          <a:pPr marL="0" lvl="0" indent="0" algn="l" defTabSz="711200">
            <a:lnSpc>
              <a:spcPct val="100000"/>
            </a:lnSpc>
            <a:spcBef>
              <a:spcPct val="0"/>
            </a:spcBef>
            <a:spcAft>
              <a:spcPct val="35000"/>
            </a:spcAft>
            <a:buNone/>
          </a:pPr>
          <a:r>
            <a:rPr lang="en-US" sz="1600" kern="1200" dirty="0"/>
            <a:t>Calculation of </a:t>
          </a:r>
          <a:r>
            <a:rPr lang="en-US" sz="1600" b="1" i="1" kern="1200" dirty="0">
              <a:solidFill>
                <a:srgbClr val="005984"/>
              </a:solidFill>
            </a:rPr>
            <a:t>response rates </a:t>
          </a:r>
          <a:r>
            <a:rPr lang="en-US" sz="1600" kern="1200" dirty="0"/>
            <a:t>provides an indication of the representativeness of the sample to the population</a:t>
          </a:r>
        </a:p>
      </dsp:txBody>
      <dsp:txXfrm>
        <a:off x="1529475" y="717286"/>
        <a:ext cx="3355727" cy="1324221"/>
      </dsp:txXfrm>
    </dsp:sp>
    <dsp:sp modelId="{1B2CE8CB-2ECE-42FF-B433-E5203F504CE2}">
      <dsp:nvSpPr>
        <dsp:cNvPr id="0" name=""/>
        <dsp:cNvSpPr/>
      </dsp:nvSpPr>
      <dsp:spPr>
        <a:xfrm>
          <a:off x="0" y="2372562"/>
          <a:ext cx="4885203" cy="13242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DB9B49-6D19-44C4-8696-81C55E005568}">
      <dsp:nvSpPr>
        <dsp:cNvPr id="0" name=""/>
        <dsp:cNvSpPr/>
      </dsp:nvSpPr>
      <dsp:spPr>
        <a:xfrm>
          <a:off x="400576" y="2670512"/>
          <a:ext cx="728321" cy="7283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4675C-5582-4885-9FCB-2585EEE80354}">
      <dsp:nvSpPr>
        <dsp:cNvPr id="0" name=""/>
        <dsp:cNvSpPr/>
      </dsp:nvSpPr>
      <dsp:spPr>
        <a:xfrm>
          <a:off x="1529475" y="2372562"/>
          <a:ext cx="2198341" cy="1324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47" tIns="140147" rIns="140147" bIns="140147" numCol="1" spcCol="1270" anchor="ctr" anchorCtr="0">
          <a:noAutofit/>
        </a:bodyPr>
        <a:lstStyle/>
        <a:p>
          <a:pPr marL="0" lvl="0" indent="0" algn="l" defTabSz="711200">
            <a:lnSpc>
              <a:spcPct val="100000"/>
            </a:lnSpc>
            <a:spcBef>
              <a:spcPct val="0"/>
            </a:spcBef>
            <a:spcAft>
              <a:spcPct val="35000"/>
            </a:spcAft>
            <a:buNone/>
          </a:pPr>
          <a:r>
            <a:rPr lang="en-US" sz="1600" kern="1200" dirty="0"/>
            <a:t>Calculate </a:t>
          </a:r>
          <a:r>
            <a:rPr lang="en-US" sz="1600" b="1" i="1" kern="1200" dirty="0">
              <a:solidFill>
                <a:srgbClr val="005984"/>
              </a:solidFill>
            </a:rPr>
            <a:t>totals</a:t>
          </a:r>
          <a:r>
            <a:rPr lang="en-US" sz="1600" kern="1200" dirty="0"/>
            <a:t> for each row of every cluster tracking form</a:t>
          </a:r>
        </a:p>
      </dsp:txBody>
      <dsp:txXfrm>
        <a:off x="1529475" y="2372562"/>
        <a:ext cx="2198341" cy="1324221"/>
      </dsp:txXfrm>
    </dsp:sp>
    <dsp:sp modelId="{35382EB5-1647-45B3-9A9C-B98462534829}">
      <dsp:nvSpPr>
        <dsp:cNvPr id="0" name=""/>
        <dsp:cNvSpPr/>
      </dsp:nvSpPr>
      <dsp:spPr>
        <a:xfrm>
          <a:off x="3727816" y="2372562"/>
          <a:ext cx="1157386" cy="1324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147" tIns="140147" rIns="140147" bIns="140147" numCol="1" spcCol="1270" anchor="ctr" anchorCtr="0">
          <a:noAutofit/>
        </a:bodyPr>
        <a:lstStyle/>
        <a:p>
          <a:pPr marL="0" lvl="0" indent="0" algn="l" defTabSz="488950">
            <a:lnSpc>
              <a:spcPct val="100000"/>
            </a:lnSpc>
            <a:spcBef>
              <a:spcPct val="0"/>
            </a:spcBef>
            <a:spcAft>
              <a:spcPct val="35000"/>
            </a:spcAft>
            <a:buNone/>
          </a:pPr>
          <a:r>
            <a:rPr lang="en-US" sz="1100" kern="1200" dirty="0"/>
            <a:t>If discrepancies arise, use logic and judgment to rectify</a:t>
          </a:r>
        </a:p>
      </dsp:txBody>
      <dsp:txXfrm>
        <a:off x="3727816" y="2372562"/>
        <a:ext cx="1157386" cy="132422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45E39-E3B2-452B-85E9-6C80F618D3A1}">
      <dsp:nvSpPr>
        <dsp:cNvPr id="0" name=""/>
        <dsp:cNvSpPr/>
      </dsp:nvSpPr>
      <dsp:spPr>
        <a:xfrm>
          <a:off x="652255" y="0"/>
          <a:ext cx="7392229" cy="4742346"/>
        </a:xfrm>
        <a:prstGeom prst="rightArrow">
          <a:avLst/>
        </a:prstGeom>
        <a:solidFill>
          <a:srgbClr val="008265"/>
        </a:solidFill>
        <a:ln>
          <a:noFill/>
        </a:ln>
        <a:effectLst/>
      </dsp:spPr>
      <dsp:style>
        <a:lnRef idx="0">
          <a:scrgbClr r="0" g="0" b="0"/>
        </a:lnRef>
        <a:fillRef idx="1">
          <a:scrgbClr r="0" g="0" b="0"/>
        </a:fillRef>
        <a:effectRef idx="0">
          <a:scrgbClr r="0" g="0" b="0"/>
        </a:effectRef>
        <a:fontRef idx="minor"/>
      </dsp:style>
    </dsp:sp>
    <dsp:sp modelId="{451CB87E-707D-44A5-A7DE-9F15C3392895}">
      <dsp:nvSpPr>
        <dsp:cNvPr id="0" name=""/>
        <dsp:cNvSpPr/>
      </dsp:nvSpPr>
      <dsp: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PREPARE</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Objectives</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Assessment area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Forms (survey, etc.)</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1</a:t>
          </a:r>
          <a:r>
            <a:rPr lang="en-US" sz="1500" kern="1200" baseline="30000" dirty="0">
              <a:solidFill>
                <a:srgbClr val="FFFFFF"/>
              </a:solidFill>
              <a:latin typeface="Myriad Web Pro"/>
              <a:ea typeface="+mn-ea"/>
              <a:cs typeface="+mn-cs"/>
            </a:rPr>
            <a:t>st</a:t>
          </a:r>
          <a:r>
            <a:rPr lang="en-US" sz="1500" kern="1200" dirty="0">
              <a:solidFill>
                <a:srgbClr val="FFFFFF"/>
              </a:solidFill>
              <a:latin typeface="Myriad Web Pro"/>
              <a:ea typeface="+mn-ea"/>
              <a:cs typeface="+mn-cs"/>
            </a:rPr>
            <a:t> stage sampling (30 clusters)</a:t>
          </a:r>
        </a:p>
      </dsp:txBody>
      <dsp:txXfrm>
        <a:off x="96953" y="1515304"/>
        <a:ext cx="1908300" cy="1711736"/>
      </dsp:txXfrm>
    </dsp:sp>
    <dsp:sp modelId="{58CFFAC9-98E5-49AF-B684-7934CA762035}">
      <dsp:nvSpPr>
        <dsp:cNvPr id="0" name=""/>
        <dsp:cNvSpPr/>
      </dsp:nvSpPr>
      <dsp:spPr>
        <a:xfrm>
          <a:off x="2202530" y="1422703"/>
          <a:ext cx="2093502" cy="1896938"/>
        </a:xfrm>
        <a:prstGeom prst="roundRect">
          <a:avLst/>
        </a:prstGeom>
        <a:solidFill>
          <a:srgbClr val="002060">
            <a:hueOff val="0"/>
            <a:satOff val="0"/>
            <a:lumOff val="0"/>
            <a:alphaOff val="0"/>
          </a:srgbClr>
        </a:solidFill>
        <a:ln w="571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CONDUCT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Just-in-time training</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Interview teams</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2</a:t>
          </a:r>
          <a:r>
            <a:rPr lang="en-US" sz="1500" kern="1200" baseline="30000" dirty="0">
              <a:solidFill>
                <a:srgbClr val="FFFFFF"/>
              </a:solidFill>
              <a:latin typeface="Myriad Web Pro"/>
              <a:ea typeface="+mn-ea"/>
              <a:cs typeface="+mn-cs"/>
            </a:rPr>
            <a:t>nd</a:t>
          </a:r>
          <a:r>
            <a:rPr lang="en-US" sz="1500" kern="1200" dirty="0">
              <a:solidFill>
                <a:srgbClr val="FFFFFF"/>
              </a:solidFill>
              <a:latin typeface="Myriad Web Pro"/>
              <a:ea typeface="+mn-ea"/>
              <a:cs typeface="+mn-cs"/>
            </a:rPr>
            <a:t> stage sampling  (7 households)</a:t>
          </a:r>
        </a:p>
      </dsp:txBody>
      <dsp:txXfrm>
        <a:off x="2295131" y="1515304"/>
        <a:ext cx="1908300" cy="1711736"/>
      </dsp:txXfrm>
    </dsp:sp>
    <dsp:sp modelId="{18D770A3-FBB3-4599-ABF4-C7CCD7C1BE5B}">
      <dsp:nvSpPr>
        <dsp:cNvPr id="0" name=""/>
        <dsp:cNvSpPr/>
      </dsp:nvSpPr>
      <dsp:spPr>
        <a:xfrm>
          <a:off x="4400708" y="1422703"/>
          <a:ext cx="2093502" cy="1896938"/>
        </a:xfrm>
        <a:prstGeom prst="roundRect">
          <a:avLst/>
        </a:prstGeom>
        <a:solidFill>
          <a:srgbClr val="002060">
            <a:hueOff val="0"/>
            <a:satOff val="0"/>
            <a:lumOff val="0"/>
            <a:alphaOff val="0"/>
          </a:srgbClr>
        </a:solidFill>
        <a:ln w="5715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ANALYZE</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Weighted data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Tracking form</a:t>
          </a:r>
        </a:p>
      </dsp:txBody>
      <dsp:txXfrm>
        <a:off x="4493309" y="1515304"/>
        <a:ext cx="1908300" cy="1711736"/>
      </dsp:txXfrm>
    </dsp:sp>
    <dsp:sp modelId="{802E2BE8-5C36-45BC-96C6-C5F5DE298CA2}">
      <dsp:nvSpPr>
        <dsp:cNvPr id="0" name=""/>
        <dsp:cNvSpPr/>
      </dsp:nvSpPr>
      <dsp:spPr>
        <a:xfrm>
          <a:off x="6598885" y="1422703"/>
          <a:ext cx="2093502" cy="1896938"/>
        </a:xfrm>
        <a:prstGeom prst="roundRect">
          <a:avLst/>
        </a:prstGeom>
        <a:solidFill>
          <a:srgbClr val="002060"/>
        </a:solidFill>
        <a:ln w="5715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REPORT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Interpret data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Write report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Share results</a:t>
          </a:r>
        </a:p>
      </dsp:txBody>
      <dsp:txXfrm>
        <a:off x="6691486" y="1515304"/>
        <a:ext cx="1908300" cy="17117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9DFCA-5354-421B-AEF7-8FBDDADC769B}">
      <dsp:nvSpPr>
        <dsp:cNvPr id="0" name=""/>
        <dsp:cNvSpPr/>
      </dsp:nvSpPr>
      <dsp:spPr>
        <a:xfrm>
          <a:off x="0" y="1096"/>
          <a:ext cx="7404100" cy="46721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4528C5-9C44-4D50-9796-F5B3860CAF2F}">
      <dsp:nvSpPr>
        <dsp:cNvPr id="0" name=""/>
        <dsp:cNvSpPr/>
      </dsp:nvSpPr>
      <dsp:spPr>
        <a:xfrm>
          <a:off x="141333" y="106220"/>
          <a:ext cx="256969" cy="256969"/>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AE6CD1-973D-47C1-95F3-0710F6C5CDA8}">
      <dsp:nvSpPr>
        <dsp:cNvPr id="0" name=""/>
        <dsp:cNvSpPr/>
      </dsp:nvSpPr>
      <dsp:spPr>
        <a:xfrm>
          <a:off x="539635" y="1096"/>
          <a:ext cx="6864464" cy="46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447" tIns="49447" rIns="49447" bIns="49447" numCol="1" spcCol="1270" anchor="ctr" anchorCtr="0">
          <a:noAutofit/>
        </a:bodyPr>
        <a:lstStyle/>
        <a:p>
          <a:pPr marL="0" lvl="0" indent="0" algn="l" defTabSz="844550">
            <a:lnSpc>
              <a:spcPct val="100000"/>
            </a:lnSpc>
            <a:spcBef>
              <a:spcPct val="0"/>
            </a:spcBef>
            <a:spcAft>
              <a:spcPct val="35000"/>
            </a:spcAft>
            <a:buNone/>
          </a:pPr>
          <a:r>
            <a:rPr lang="en-US" sz="1900" kern="1200" dirty="0"/>
            <a:t>Identify key risk factors for mortality and morbidity</a:t>
          </a:r>
        </a:p>
      </dsp:txBody>
      <dsp:txXfrm>
        <a:off x="539635" y="1096"/>
        <a:ext cx="6864464" cy="467216"/>
      </dsp:txXfrm>
    </dsp:sp>
    <dsp:sp modelId="{34B6A714-494E-4460-A73D-80E0EC05AED9}">
      <dsp:nvSpPr>
        <dsp:cNvPr id="0" name=""/>
        <dsp:cNvSpPr/>
      </dsp:nvSpPr>
      <dsp:spPr>
        <a:xfrm>
          <a:off x="0" y="585117"/>
          <a:ext cx="7404100" cy="46721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5ABA91-B379-410E-A876-FD746DCA2D0A}">
      <dsp:nvSpPr>
        <dsp:cNvPr id="0" name=""/>
        <dsp:cNvSpPr/>
      </dsp:nvSpPr>
      <dsp:spPr>
        <a:xfrm>
          <a:off x="141333" y="690241"/>
          <a:ext cx="256969" cy="256969"/>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040B94-00DE-4009-91D2-B551B652A70A}">
      <dsp:nvSpPr>
        <dsp:cNvPr id="0" name=""/>
        <dsp:cNvSpPr/>
      </dsp:nvSpPr>
      <dsp:spPr>
        <a:xfrm>
          <a:off x="539635" y="585117"/>
          <a:ext cx="6864464" cy="46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447" tIns="49447" rIns="49447" bIns="49447" numCol="1" spcCol="1270" anchor="ctr" anchorCtr="0">
          <a:noAutofit/>
        </a:bodyPr>
        <a:lstStyle/>
        <a:p>
          <a:pPr marL="0" lvl="0" indent="0" algn="l" defTabSz="844550">
            <a:lnSpc>
              <a:spcPct val="100000"/>
            </a:lnSpc>
            <a:spcBef>
              <a:spcPct val="0"/>
            </a:spcBef>
            <a:spcAft>
              <a:spcPct val="35000"/>
            </a:spcAft>
            <a:buNone/>
          </a:pPr>
          <a:r>
            <a:rPr lang="en-US" sz="1900" kern="1200"/>
            <a:t>Detect disease outbreaks</a:t>
          </a:r>
          <a:endParaRPr lang="en-US" sz="1900" kern="1200" dirty="0"/>
        </a:p>
      </dsp:txBody>
      <dsp:txXfrm>
        <a:off x="539635" y="585117"/>
        <a:ext cx="6864464" cy="467216"/>
      </dsp:txXfrm>
    </dsp:sp>
    <dsp:sp modelId="{49998281-1753-44AA-ADBF-A734D33861AA}">
      <dsp:nvSpPr>
        <dsp:cNvPr id="0" name=""/>
        <dsp:cNvSpPr/>
      </dsp:nvSpPr>
      <dsp:spPr>
        <a:xfrm>
          <a:off x="0" y="1169138"/>
          <a:ext cx="7404100" cy="46721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60CC58-7945-4B84-94AA-E22492E144C8}">
      <dsp:nvSpPr>
        <dsp:cNvPr id="0" name=""/>
        <dsp:cNvSpPr/>
      </dsp:nvSpPr>
      <dsp:spPr>
        <a:xfrm>
          <a:off x="141333" y="1274262"/>
          <a:ext cx="256969" cy="256969"/>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C70C66-1E06-4756-8CE6-E8D54559B626}">
      <dsp:nvSpPr>
        <dsp:cNvPr id="0" name=""/>
        <dsp:cNvSpPr/>
      </dsp:nvSpPr>
      <dsp:spPr>
        <a:xfrm>
          <a:off x="539635" y="1169138"/>
          <a:ext cx="6864464" cy="46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447" tIns="49447" rIns="49447" bIns="49447" numCol="1" spcCol="1270" anchor="ctr" anchorCtr="0">
          <a:noAutofit/>
        </a:bodyPr>
        <a:lstStyle/>
        <a:p>
          <a:pPr marL="0" lvl="0" indent="0" algn="l" defTabSz="844550">
            <a:lnSpc>
              <a:spcPct val="100000"/>
            </a:lnSpc>
            <a:spcBef>
              <a:spcPct val="0"/>
            </a:spcBef>
            <a:spcAft>
              <a:spcPct val="35000"/>
            </a:spcAft>
            <a:buNone/>
          </a:pPr>
          <a:r>
            <a:rPr lang="en-US" sz="1900" kern="1200"/>
            <a:t>Track disease trends</a:t>
          </a:r>
          <a:endParaRPr lang="en-US" sz="1900" kern="1200" dirty="0"/>
        </a:p>
      </dsp:txBody>
      <dsp:txXfrm>
        <a:off x="539635" y="1169138"/>
        <a:ext cx="6864464" cy="467216"/>
      </dsp:txXfrm>
    </dsp:sp>
    <dsp:sp modelId="{93581D69-C763-4E78-AA59-E96505F0833A}">
      <dsp:nvSpPr>
        <dsp:cNvPr id="0" name=""/>
        <dsp:cNvSpPr/>
      </dsp:nvSpPr>
      <dsp:spPr>
        <a:xfrm>
          <a:off x="0" y="1753159"/>
          <a:ext cx="7404100" cy="46721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6E6689-9F85-4D3E-A02B-DF286598B4E6}">
      <dsp:nvSpPr>
        <dsp:cNvPr id="0" name=""/>
        <dsp:cNvSpPr/>
      </dsp:nvSpPr>
      <dsp:spPr>
        <a:xfrm>
          <a:off x="141333" y="1858283"/>
          <a:ext cx="256969" cy="256969"/>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52FFB3-2C87-4EBC-A1BA-D22E00AF3FEB}">
      <dsp:nvSpPr>
        <dsp:cNvPr id="0" name=""/>
        <dsp:cNvSpPr/>
      </dsp:nvSpPr>
      <dsp:spPr>
        <a:xfrm>
          <a:off x="539635" y="1753159"/>
          <a:ext cx="6864464" cy="46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447" tIns="49447" rIns="49447" bIns="49447" numCol="1" spcCol="1270" anchor="ctr" anchorCtr="0">
          <a:noAutofit/>
        </a:bodyPr>
        <a:lstStyle/>
        <a:p>
          <a:pPr marL="0" lvl="0" indent="0" algn="l" defTabSz="844550">
            <a:lnSpc>
              <a:spcPct val="100000"/>
            </a:lnSpc>
            <a:spcBef>
              <a:spcPct val="0"/>
            </a:spcBef>
            <a:spcAft>
              <a:spcPct val="35000"/>
            </a:spcAft>
            <a:buNone/>
          </a:pPr>
          <a:r>
            <a:rPr lang="en-US" sz="1900" kern="1200"/>
            <a:t>Determine action items such as resource allocation</a:t>
          </a:r>
          <a:endParaRPr lang="en-US" sz="1900" kern="1200" dirty="0"/>
        </a:p>
      </dsp:txBody>
      <dsp:txXfrm>
        <a:off x="539635" y="1753159"/>
        <a:ext cx="6864464" cy="467216"/>
      </dsp:txXfrm>
    </dsp:sp>
    <dsp:sp modelId="{B7835704-E7A4-4329-931E-146434A7B482}">
      <dsp:nvSpPr>
        <dsp:cNvPr id="0" name=""/>
        <dsp:cNvSpPr/>
      </dsp:nvSpPr>
      <dsp:spPr>
        <a:xfrm>
          <a:off x="0" y="2337180"/>
          <a:ext cx="7404100" cy="46721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574CD6-99FD-4038-A104-34E6B8CA82FA}">
      <dsp:nvSpPr>
        <dsp:cNvPr id="0" name=""/>
        <dsp:cNvSpPr/>
      </dsp:nvSpPr>
      <dsp:spPr>
        <a:xfrm>
          <a:off x="141333" y="2442304"/>
          <a:ext cx="256969" cy="256969"/>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5248FE-E61D-4C12-8E60-2E59F587B86D}">
      <dsp:nvSpPr>
        <dsp:cNvPr id="0" name=""/>
        <dsp:cNvSpPr/>
      </dsp:nvSpPr>
      <dsp:spPr>
        <a:xfrm>
          <a:off x="539635" y="2337180"/>
          <a:ext cx="6864464" cy="46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447" tIns="49447" rIns="49447" bIns="49447" numCol="1" spcCol="1270" anchor="ctr" anchorCtr="0">
          <a:noAutofit/>
        </a:bodyPr>
        <a:lstStyle/>
        <a:p>
          <a:pPr marL="0" lvl="0" indent="0" algn="l" defTabSz="844550">
            <a:lnSpc>
              <a:spcPct val="100000"/>
            </a:lnSpc>
            <a:spcBef>
              <a:spcPct val="0"/>
            </a:spcBef>
            <a:spcAft>
              <a:spcPct val="35000"/>
            </a:spcAft>
            <a:buNone/>
          </a:pPr>
          <a:r>
            <a:rPr lang="en-US" sz="1900" kern="1200"/>
            <a:t>Target interventions</a:t>
          </a:r>
          <a:endParaRPr lang="en-US" sz="1900" kern="1200" dirty="0"/>
        </a:p>
      </dsp:txBody>
      <dsp:txXfrm>
        <a:off x="539635" y="2337180"/>
        <a:ext cx="6864464" cy="467216"/>
      </dsp:txXfrm>
    </dsp:sp>
    <dsp:sp modelId="{7317FB0F-E674-4F35-BF97-C0EF58E24B62}">
      <dsp:nvSpPr>
        <dsp:cNvPr id="0" name=""/>
        <dsp:cNvSpPr/>
      </dsp:nvSpPr>
      <dsp:spPr>
        <a:xfrm>
          <a:off x="0" y="2921201"/>
          <a:ext cx="7404100" cy="46721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928FCE-D6E1-487E-91CF-1F84FB27AC48}">
      <dsp:nvSpPr>
        <dsp:cNvPr id="0" name=""/>
        <dsp:cNvSpPr/>
      </dsp:nvSpPr>
      <dsp:spPr>
        <a:xfrm>
          <a:off x="141333" y="3026325"/>
          <a:ext cx="256969" cy="256969"/>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F66108-F560-453C-8C50-2D745BB8E20B}">
      <dsp:nvSpPr>
        <dsp:cNvPr id="0" name=""/>
        <dsp:cNvSpPr/>
      </dsp:nvSpPr>
      <dsp:spPr>
        <a:xfrm>
          <a:off x="539635" y="2921201"/>
          <a:ext cx="6864464" cy="467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447" tIns="49447" rIns="49447" bIns="49447" numCol="1" spcCol="1270" anchor="ctr" anchorCtr="0">
          <a:noAutofit/>
        </a:bodyPr>
        <a:lstStyle/>
        <a:p>
          <a:pPr marL="0" lvl="0" indent="0" algn="l" defTabSz="844550">
            <a:lnSpc>
              <a:spcPct val="100000"/>
            </a:lnSpc>
            <a:spcBef>
              <a:spcPct val="0"/>
            </a:spcBef>
            <a:spcAft>
              <a:spcPct val="35000"/>
            </a:spcAft>
            <a:buNone/>
          </a:pPr>
          <a:r>
            <a:rPr lang="en-US" sz="1900" kern="1200"/>
            <a:t>Facilitate future disaster planning</a:t>
          </a:r>
          <a:endParaRPr lang="en-US" sz="1900" kern="1200" dirty="0"/>
        </a:p>
      </dsp:txBody>
      <dsp:txXfrm>
        <a:off x="539635" y="2921201"/>
        <a:ext cx="6864464" cy="4672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A0509-1981-48BE-8071-F31F2FEAFF70}">
      <dsp:nvSpPr>
        <dsp:cNvPr id="0" name=""/>
        <dsp:cNvSpPr/>
      </dsp:nvSpPr>
      <dsp:spPr>
        <a:xfrm>
          <a:off x="0" y="1832"/>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23D505-F1B9-4AF0-8DCE-5F33AAE82531}">
      <dsp:nvSpPr>
        <dsp:cNvPr id="0" name=""/>
        <dsp:cNvSpPr/>
      </dsp:nvSpPr>
      <dsp:spPr>
        <a:xfrm>
          <a:off x="280873" y="210745"/>
          <a:ext cx="510678" cy="5106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0F1197-D95D-4AEE-B87E-C76D00EF45E2}">
      <dsp:nvSpPr>
        <dsp:cNvPr id="0" name=""/>
        <dsp:cNvSpPr/>
      </dsp:nvSpPr>
      <dsp:spPr>
        <a:xfrm>
          <a:off x="1072425" y="1832"/>
          <a:ext cx="2198341"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977900">
            <a:lnSpc>
              <a:spcPct val="90000"/>
            </a:lnSpc>
            <a:spcBef>
              <a:spcPct val="0"/>
            </a:spcBef>
            <a:spcAft>
              <a:spcPct val="35000"/>
            </a:spcAft>
            <a:buNone/>
          </a:pPr>
          <a:r>
            <a:rPr lang="en-US" sz="2200" kern="1200"/>
            <a:t>Data challenges</a:t>
          </a:r>
        </a:p>
      </dsp:txBody>
      <dsp:txXfrm>
        <a:off x="1072425" y="1832"/>
        <a:ext cx="2198341" cy="928506"/>
      </dsp:txXfrm>
    </dsp:sp>
    <dsp:sp modelId="{5BF184BD-3D52-46D8-9269-3065F1B0A2C1}">
      <dsp:nvSpPr>
        <dsp:cNvPr id="0" name=""/>
        <dsp:cNvSpPr/>
      </dsp:nvSpPr>
      <dsp:spPr>
        <a:xfrm>
          <a:off x="3270766" y="1832"/>
          <a:ext cx="1614436"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488950">
            <a:lnSpc>
              <a:spcPct val="90000"/>
            </a:lnSpc>
            <a:spcBef>
              <a:spcPct val="0"/>
            </a:spcBef>
            <a:spcAft>
              <a:spcPct val="35000"/>
            </a:spcAft>
            <a:buNone/>
          </a:pPr>
          <a:r>
            <a:rPr lang="en-US" sz="1100" kern="1200"/>
            <a:t>Absence of baseline information</a:t>
          </a:r>
        </a:p>
        <a:p>
          <a:pPr marL="0" lvl="0" indent="0" algn="l" defTabSz="488950">
            <a:lnSpc>
              <a:spcPct val="90000"/>
            </a:lnSpc>
            <a:spcBef>
              <a:spcPct val="0"/>
            </a:spcBef>
            <a:spcAft>
              <a:spcPct val="35000"/>
            </a:spcAft>
            <a:buNone/>
          </a:pPr>
          <a:r>
            <a:rPr lang="en-US" sz="1100" kern="1200"/>
            <a:t>Denominator data difficult to obtain</a:t>
          </a:r>
        </a:p>
      </dsp:txBody>
      <dsp:txXfrm>
        <a:off x="3270766" y="1832"/>
        <a:ext cx="1614436" cy="928506"/>
      </dsp:txXfrm>
    </dsp:sp>
    <dsp:sp modelId="{D26F5D94-BDFA-4B2F-A265-14B7F478B3B6}">
      <dsp:nvSpPr>
        <dsp:cNvPr id="0" name=""/>
        <dsp:cNvSpPr/>
      </dsp:nvSpPr>
      <dsp:spPr>
        <a:xfrm>
          <a:off x="0" y="1162465"/>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4E4B4C-0C04-4E9F-9E9E-4959F8A212D9}">
      <dsp:nvSpPr>
        <dsp:cNvPr id="0" name=""/>
        <dsp:cNvSpPr/>
      </dsp:nvSpPr>
      <dsp:spPr>
        <a:xfrm>
          <a:off x="280873" y="1371379"/>
          <a:ext cx="510678" cy="5106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8CCFBE-CCDF-4A23-B1BE-64E622E7F45E}">
      <dsp:nvSpPr>
        <dsp:cNvPr id="0" name=""/>
        <dsp:cNvSpPr/>
      </dsp:nvSpPr>
      <dsp:spPr>
        <a:xfrm>
          <a:off x="1072425" y="1162465"/>
          <a:ext cx="2198341"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977900">
            <a:lnSpc>
              <a:spcPct val="90000"/>
            </a:lnSpc>
            <a:spcBef>
              <a:spcPct val="0"/>
            </a:spcBef>
            <a:spcAft>
              <a:spcPct val="35000"/>
            </a:spcAft>
            <a:buNone/>
          </a:pPr>
          <a:r>
            <a:rPr lang="en-US" sz="2200" kern="1200"/>
            <a:t>Infrastructure damage</a:t>
          </a:r>
        </a:p>
      </dsp:txBody>
      <dsp:txXfrm>
        <a:off x="1072425" y="1162465"/>
        <a:ext cx="2198341" cy="928506"/>
      </dsp:txXfrm>
    </dsp:sp>
    <dsp:sp modelId="{680078B6-4354-443B-8E5C-206EF648542F}">
      <dsp:nvSpPr>
        <dsp:cNvPr id="0" name=""/>
        <dsp:cNvSpPr/>
      </dsp:nvSpPr>
      <dsp:spPr>
        <a:xfrm>
          <a:off x="3270766" y="1162465"/>
          <a:ext cx="1614436"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488950">
            <a:lnSpc>
              <a:spcPct val="90000"/>
            </a:lnSpc>
            <a:spcBef>
              <a:spcPct val="0"/>
            </a:spcBef>
            <a:spcAft>
              <a:spcPct val="35000"/>
            </a:spcAft>
            <a:buNone/>
          </a:pPr>
          <a:r>
            <a:rPr lang="en-US" sz="1100" kern="1200"/>
            <a:t>Widespread power outages</a:t>
          </a:r>
        </a:p>
        <a:p>
          <a:pPr marL="0" lvl="0" indent="0" algn="l" defTabSz="488950">
            <a:lnSpc>
              <a:spcPct val="90000"/>
            </a:lnSpc>
            <a:spcBef>
              <a:spcPct val="0"/>
            </a:spcBef>
            <a:spcAft>
              <a:spcPct val="35000"/>
            </a:spcAft>
            <a:buNone/>
          </a:pPr>
          <a:r>
            <a:rPr lang="en-US" sz="1100" kern="1200"/>
            <a:t>Damaged phone and cell lines</a:t>
          </a:r>
        </a:p>
      </dsp:txBody>
      <dsp:txXfrm>
        <a:off x="3270766" y="1162465"/>
        <a:ext cx="1614436" cy="928506"/>
      </dsp:txXfrm>
    </dsp:sp>
    <dsp:sp modelId="{91BE9124-CAB2-43D3-9927-298C29FF93FA}">
      <dsp:nvSpPr>
        <dsp:cNvPr id="0" name=""/>
        <dsp:cNvSpPr/>
      </dsp:nvSpPr>
      <dsp:spPr>
        <a:xfrm>
          <a:off x="0" y="2323098"/>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456F36-466B-4598-8B08-FFC5A98EE478}">
      <dsp:nvSpPr>
        <dsp:cNvPr id="0" name=""/>
        <dsp:cNvSpPr/>
      </dsp:nvSpPr>
      <dsp:spPr>
        <a:xfrm>
          <a:off x="280873" y="2532012"/>
          <a:ext cx="510678" cy="5106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6E9E5C-3D32-44B5-8742-AA1D5D8BFC70}">
      <dsp:nvSpPr>
        <dsp:cNvPr id="0" name=""/>
        <dsp:cNvSpPr/>
      </dsp:nvSpPr>
      <dsp:spPr>
        <a:xfrm>
          <a:off x="1072425" y="2323098"/>
          <a:ext cx="2198341"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977900">
            <a:lnSpc>
              <a:spcPct val="90000"/>
            </a:lnSpc>
            <a:spcBef>
              <a:spcPct val="0"/>
            </a:spcBef>
            <a:spcAft>
              <a:spcPct val="35000"/>
            </a:spcAft>
            <a:buNone/>
          </a:pPr>
          <a:r>
            <a:rPr lang="en-US" sz="2200" kern="1200"/>
            <a:t>Logistical constraints</a:t>
          </a:r>
        </a:p>
      </dsp:txBody>
      <dsp:txXfrm>
        <a:off x="1072425" y="2323098"/>
        <a:ext cx="2198341" cy="928506"/>
      </dsp:txXfrm>
    </dsp:sp>
    <dsp:sp modelId="{5340B7CF-32A6-4842-BA57-566E1201DB25}">
      <dsp:nvSpPr>
        <dsp:cNvPr id="0" name=""/>
        <dsp:cNvSpPr/>
      </dsp:nvSpPr>
      <dsp:spPr>
        <a:xfrm>
          <a:off x="3270766" y="2323098"/>
          <a:ext cx="1614436"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488950">
            <a:lnSpc>
              <a:spcPct val="90000"/>
            </a:lnSpc>
            <a:spcBef>
              <a:spcPct val="0"/>
            </a:spcBef>
            <a:spcAft>
              <a:spcPct val="35000"/>
            </a:spcAft>
            <a:buNone/>
          </a:pPr>
          <a:r>
            <a:rPr lang="en-US" sz="1100" kern="1200"/>
            <a:t>Environmental hazards</a:t>
          </a:r>
        </a:p>
        <a:p>
          <a:pPr marL="0" lvl="0" indent="0" algn="l" defTabSz="488950">
            <a:lnSpc>
              <a:spcPct val="90000"/>
            </a:lnSpc>
            <a:spcBef>
              <a:spcPct val="0"/>
            </a:spcBef>
            <a:spcAft>
              <a:spcPct val="35000"/>
            </a:spcAft>
            <a:buNone/>
          </a:pPr>
          <a:r>
            <a:rPr lang="en-US" sz="1100" kern="1200"/>
            <a:t>Roads blocked</a:t>
          </a:r>
        </a:p>
        <a:p>
          <a:pPr marL="0" lvl="0" indent="0" algn="l" defTabSz="488950">
            <a:lnSpc>
              <a:spcPct val="90000"/>
            </a:lnSpc>
            <a:spcBef>
              <a:spcPct val="0"/>
            </a:spcBef>
            <a:spcAft>
              <a:spcPct val="35000"/>
            </a:spcAft>
            <a:buNone/>
          </a:pPr>
          <a:r>
            <a:rPr lang="en-US" sz="1100" kern="1200"/>
            <a:t>Gasoline shortages</a:t>
          </a:r>
        </a:p>
      </dsp:txBody>
      <dsp:txXfrm>
        <a:off x="3270766" y="2323098"/>
        <a:ext cx="1614436" cy="928506"/>
      </dsp:txXfrm>
    </dsp:sp>
    <dsp:sp modelId="{70235E75-8D5B-45CA-B6D4-FCEBE59C604B}">
      <dsp:nvSpPr>
        <dsp:cNvPr id="0" name=""/>
        <dsp:cNvSpPr/>
      </dsp:nvSpPr>
      <dsp:spPr>
        <a:xfrm>
          <a:off x="0" y="3483731"/>
          <a:ext cx="4885203" cy="9285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EF77E-F0AF-4146-B671-A8FF25E5B4AC}">
      <dsp:nvSpPr>
        <dsp:cNvPr id="0" name=""/>
        <dsp:cNvSpPr/>
      </dsp:nvSpPr>
      <dsp:spPr>
        <a:xfrm>
          <a:off x="280873" y="3692645"/>
          <a:ext cx="510678" cy="5106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F20442-E66A-4048-8450-E73D0963020A}">
      <dsp:nvSpPr>
        <dsp:cNvPr id="0" name=""/>
        <dsp:cNvSpPr/>
      </dsp:nvSpPr>
      <dsp:spPr>
        <a:xfrm>
          <a:off x="1072425" y="3483731"/>
          <a:ext cx="2198341"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977900">
            <a:lnSpc>
              <a:spcPct val="90000"/>
            </a:lnSpc>
            <a:spcBef>
              <a:spcPct val="0"/>
            </a:spcBef>
            <a:spcAft>
              <a:spcPct val="35000"/>
            </a:spcAft>
            <a:buNone/>
          </a:pPr>
          <a:r>
            <a:rPr lang="en-US" sz="2200" kern="1200"/>
            <a:t>Competing priorities</a:t>
          </a:r>
        </a:p>
      </dsp:txBody>
      <dsp:txXfrm>
        <a:off x="1072425" y="3483731"/>
        <a:ext cx="2198341" cy="928506"/>
      </dsp:txXfrm>
    </dsp:sp>
    <dsp:sp modelId="{409146BD-9ABF-4EF5-A4D0-03CCC912468D}">
      <dsp:nvSpPr>
        <dsp:cNvPr id="0" name=""/>
        <dsp:cNvSpPr/>
      </dsp:nvSpPr>
      <dsp:spPr>
        <a:xfrm>
          <a:off x="3270766" y="3483731"/>
          <a:ext cx="1614436" cy="92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267" tIns="98267" rIns="98267" bIns="98267" numCol="1" spcCol="1270" anchor="ctr" anchorCtr="0">
          <a:noAutofit/>
        </a:bodyPr>
        <a:lstStyle/>
        <a:p>
          <a:pPr marL="0" lvl="0" indent="0" algn="l" defTabSz="488950">
            <a:lnSpc>
              <a:spcPct val="90000"/>
            </a:lnSpc>
            <a:spcBef>
              <a:spcPct val="0"/>
            </a:spcBef>
            <a:spcAft>
              <a:spcPct val="35000"/>
            </a:spcAft>
            <a:buNone/>
          </a:pPr>
          <a:r>
            <a:rPr lang="en-US" sz="1100" kern="1200"/>
            <a:t>Working with many partners</a:t>
          </a:r>
        </a:p>
      </dsp:txBody>
      <dsp:txXfrm>
        <a:off x="3270766" y="3483731"/>
        <a:ext cx="1614436" cy="9285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8C252-D454-47BE-9789-74067CB77CDA}">
      <dsp:nvSpPr>
        <dsp:cNvPr id="0" name=""/>
        <dsp:cNvSpPr/>
      </dsp:nvSpPr>
      <dsp:spPr>
        <a:xfrm>
          <a:off x="0" y="202022"/>
          <a:ext cx="7404497" cy="907200"/>
        </a:xfrm>
        <a:prstGeom prst="rect">
          <a:avLst/>
        </a:prstGeom>
        <a:solidFill>
          <a:schemeClr val="lt2">
            <a:alpha val="90000"/>
            <a:hueOff val="0"/>
            <a:satOff val="0"/>
            <a:lumOff val="0"/>
            <a:alphaOff val="0"/>
          </a:schemeClr>
        </a:solidFill>
        <a:ln w="1905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4671" tIns="249936" rIns="574671"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Calibri" panose="020F0502020204030204" pitchFamily="34" charset="0"/>
              <a:cs typeface="Calibri" panose="020F0502020204030204" pitchFamily="34" charset="0"/>
            </a:rPr>
            <a:t>Disaster Mortality Surveillance </a:t>
          </a:r>
        </a:p>
        <a:p>
          <a:pPr marL="114300" lvl="1" indent="-114300" algn="l" defTabSz="533400">
            <a:lnSpc>
              <a:spcPct val="90000"/>
            </a:lnSpc>
            <a:spcBef>
              <a:spcPct val="0"/>
            </a:spcBef>
            <a:spcAft>
              <a:spcPct val="15000"/>
            </a:spcAft>
            <a:buChar char="•"/>
          </a:pPr>
          <a:r>
            <a:rPr lang="en-US" sz="1200" kern="1200" dirty="0">
              <a:latin typeface="Calibri" panose="020F0502020204030204" pitchFamily="34" charset="0"/>
              <a:cs typeface="Calibri" panose="020F0502020204030204" pitchFamily="34" charset="0"/>
            </a:rPr>
            <a:t>Disaster Morbidity Surveillance</a:t>
          </a:r>
        </a:p>
        <a:p>
          <a:pPr marL="114300" lvl="1" indent="-114300" algn="l" defTabSz="533400">
            <a:lnSpc>
              <a:spcPct val="90000"/>
            </a:lnSpc>
            <a:spcBef>
              <a:spcPct val="0"/>
            </a:spcBef>
            <a:spcAft>
              <a:spcPct val="15000"/>
            </a:spcAft>
            <a:buChar char="•"/>
          </a:pPr>
          <a:r>
            <a:rPr lang="en-US" sz="1200" kern="1200" dirty="0">
              <a:latin typeface="Calibri" panose="020F0502020204030204" pitchFamily="34" charset="0"/>
              <a:cs typeface="Calibri" panose="020F0502020204030204" pitchFamily="34" charset="0"/>
            </a:rPr>
            <a:t>National Poison Data System (NPDS)</a:t>
          </a:r>
        </a:p>
      </dsp:txBody>
      <dsp:txXfrm>
        <a:off x="0" y="202022"/>
        <a:ext cx="7404497" cy="907200"/>
      </dsp:txXfrm>
    </dsp:sp>
    <dsp:sp modelId="{325EAE45-DE4B-4889-ACE8-C28039F440DE}">
      <dsp:nvSpPr>
        <dsp:cNvPr id="0" name=""/>
        <dsp:cNvSpPr/>
      </dsp:nvSpPr>
      <dsp:spPr>
        <a:xfrm>
          <a:off x="370224" y="24902"/>
          <a:ext cx="5183147" cy="354240"/>
        </a:xfrm>
        <a:prstGeom prst="roundRect">
          <a:avLst/>
        </a:prstGeom>
        <a:solidFill>
          <a:schemeClr val="tx1">
            <a:lumMod val="75000"/>
            <a:lumOff val="25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911" tIns="0" rIns="195911" bIns="0" numCol="1" spcCol="1270" anchor="ctr"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Surveillance</a:t>
          </a:r>
        </a:p>
      </dsp:txBody>
      <dsp:txXfrm>
        <a:off x="387517" y="42195"/>
        <a:ext cx="5148561" cy="319654"/>
      </dsp:txXfrm>
    </dsp:sp>
    <dsp:sp modelId="{2DDBF416-B2F6-498D-A3E8-A0FC99A91B0D}">
      <dsp:nvSpPr>
        <dsp:cNvPr id="0" name=""/>
        <dsp:cNvSpPr/>
      </dsp:nvSpPr>
      <dsp:spPr>
        <a:xfrm>
          <a:off x="0" y="1351142"/>
          <a:ext cx="7404497" cy="699300"/>
        </a:xfrm>
        <a:prstGeom prst="rect">
          <a:avLst/>
        </a:prstGeom>
        <a:solidFill>
          <a:schemeClr val="lt2">
            <a:alpha val="90000"/>
            <a:hueOff val="0"/>
            <a:satOff val="0"/>
            <a:lumOff val="0"/>
            <a:alphaOff val="0"/>
          </a:schemeClr>
        </a:solidFill>
        <a:ln w="1905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4671" tIns="249936" rIns="574671" bIns="85344" numCol="1" spcCol="1270" anchor="t" anchorCtr="0">
          <a:noAutofit/>
        </a:bodyPr>
        <a:lstStyle/>
        <a:p>
          <a:pPr marL="114300" lvl="1" indent="-114300" algn="l" defTabSz="533400">
            <a:lnSpc>
              <a:spcPct val="90000"/>
            </a:lnSpc>
            <a:spcBef>
              <a:spcPct val="0"/>
            </a:spcBef>
            <a:spcAft>
              <a:spcPct val="15000"/>
            </a:spcAft>
            <a:buChar char="•"/>
          </a:pPr>
          <a:r>
            <a:rPr lang="en-US" sz="1200" b="1" kern="1200" dirty="0">
              <a:solidFill>
                <a:srgbClr val="005DAA"/>
              </a:solidFill>
              <a:latin typeface="Calibri" panose="020F0502020204030204" pitchFamily="34" charset="0"/>
              <a:cs typeface="Calibri" panose="020F0502020204030204" pitchFamily="34" charset="0"/>
            </a:rPr>
            <a:t>Community Assessment for Public Health Emergency Response (CASPER)</a:t>
          </a:r>
        </a:p>
        <a:p>
          <a:pPr marL="114300" lvl="1" indent="-114300" algn="l" defTabSz="533400">
            <a:lnSpc>
              <a:spcPct val="90000"/>
            </a:lnSpc>
            <a:spcBef>
              <a:spcPct val="0"/>
            </a:spcBef>
            <a:spcAft>
              <a:spcPct val="15000"/>
            </a:spcAft>
            <a:buChar char="•"/>
          </a:pPr>
          <a:r>
            <a:rPr lang="en-US" sz="1200" kern="1200" dirty="0">
              <a:latin typeface="Calibri" panose="020F0502020204030204" pitchFamily="34" charset="0"/>
              <a:cs typeface="Calibri" panose="020F0502020204030204" pitchFamily="34" charset="0"/>
            </a:rPr>
            <a:t>Needs assessments</a:t>
          </a:r>
        </a:p>
      </dsp:txBody>
      <dsp:txXfrm>
        <a:off x="0" y="1351142"/>
        <a:ext cx="7404497" cy="699300"/>
      </dsp:txXfrm>
    </dsp:sp>
    <dsp:sp modelId="{72E012D9-0EEB-4FBA-9E77-8C8EA36A3DAB}">
      <dsp:nvSpPr>
        <dsp:cNvPr id="0" name=""/>
        <dsp:cNvSpPr/>
      </dsp:nvSpPr>
      <dsp:spPr>
        <a:xfrm>
          <a:off x="370224" y="1174022"/>
          <a:ext cx="5183147" cy="354240"/>
        </a:xfrm>
        <a:prstGeom prst="roundRect">
          <a:avLst/>
        </a:prstGeom>
        <a:solidFill>
          <a:srgbClr val="005DAA"/>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911" tIns="0" rIns="195911" bIns="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Calibri" panose="020F0502020204030204" pitchFamily="34" charset="0"/>
              <a:cs typeface="Calibri" panose="020F0502020204030204" pitchFamily="34" charset="0"/>
            </a:rPr>
            <a:t>Assessments</a:t>
          </a:r>
        </a:p>
      </dsp:txBody>
      <dsp:txXfrm>
        <a:off x="387517" y="1191315"/>
        <a:ext cx="5148561" cy="319654"/>
      </dsp:txXfrm>
    </dsp:sp>
    <dsp:sp modelId="{E59484F2-C4AD-49B5-AD38-CFFACB1569EC}">
      <dsp:nvSpPr>
        <dsp:cNvPr id="0" name=""/>
        <dsp:cNvSpPr/>
      </dsp:nvSpPr>
      <dsp:spPr>
        <a:xfrm>
          <a:off x="0" y="2292362"/>
          <a:ext cx="7404497" cy="699300"/>
        </a:xfrm>
        <a:prstGeom prst="rect">
          <a:avLst/>
        </a:prstGeom>
        <a:solidFill>
          <a:schemeClr val="lt2">
            <a:alpha val="90000"/>
            <a:hueOff val="0"/>
            <a:satOff val="0"/>
            <a:lumOff val="0"/>
            <a:alphaOff val="0"/>
          </a:schemeClr>
        </a:solidFill>
        <a:ln w="1905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4671" tIns="249936" rIns="574671"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Calibri" panose="020F0502020204030204" pitchFamily="34" charset="0"/>
              <a:cs typeface="Calibri" panose="020F0502020204030204" pitchFamily="34" charset="0"/>
            </a:rPr>
            <a:t>Epidemiologic studies</a:t>
          </a:r>
        </a:p>
        <a:p>
          <a:pPr marL="114300" lvl="1" indent="-114300" algn="l" defTabSz="533400">
            <a:lnSpc>
              <a:spcPct val="90000"/>
            </a:lnSpc>
            <a:spcBef>
              <a:spcPct val="0"/>
            </a:spcBef>
            <a:spcAft>
              <a:spcPct val="15000"/>
            </a:spcAft>
            <a:buChar char="•"/>
          </a:pPr>
          <a:r>
            <a:rPr lang="en-US" sz="1200" kern="1200">
              <a:latin typeface="Calibri" panose="020F0502020204030204" pitchFamily="34" charset="0"/>
              <a:cs typeface="Calibri" panose="020F0502020204030204" pitchFamily="34" charset="0"/>
            </a:rPr>
            <a:t>Evaluation studies</a:t>
          </a:r>
        </a:p>
      </dsp:txBody>
      <dsp:txXfrm>
        <a:off x="0" y="2292362"/>
        <a:ext cx="7404497" cy="699300"/>
      </dsp:txXfrm>
    </dsp:sp>
    <dsp:sp modelId="{B7A1C752-8553-49C9-9F4B-34BE46013204}">
      <dsp:nvSpPr>
        <dsp:cNvPr id="0" name=""/>
        <dsp:cNvSpPr/>
      </dsp:nvSpPr>
      <dsp:spPr>
        <a:xfrm>
          <a:off x="370224" y="2115242"/>
          <a:ext cx="5183147" cy="354240"/>
        </a:xfrm>
        <a:prstGeom prst="roundRect">
          <a:avLst/>
        </a:prstGeom>
        <a:solidFill>
          <a:schemeClr val="tx1">
            <a:lumMod val="75000"/>
            <a:lumOff val="25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911" tIns="0" rIns="195911" bIns="0" numCol="1" spcCol="1270" anchor="ctr"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Research</a:t>
          </a:r>
        </a:p>
      </dsp:txBody>
      <dsp:txXfrm>
        <a:off x="387517" y="2132535"/>
        <a:ext cx="5148561" cy="319654"/>
      </dsp:txXfrm>
    </dsp:sp>
    <dsp:sp modelId="{FF31FE8C-7134-456F-A721-BA2307F6917F}">
      <dsp:nvSpPr>
        <dsp:cNvPr id="0" name=""/>
        <dsp:cNvSpPr/>
      </dsp:nvSpPr>
      <dsp:spPr>
        <a:xfrm>
          <a:off x="0" y="3233582"/>
          <a:ext cx="7404497" cy="302400"/>
        </a:xfrm>
        <a:prstGeom prst="rect">
          <a:avLst/>
        </a:prstGeom>
        <a:solidFill>
          <a:schemeClr val="lt2">
            <a:alpha val="90000"/>
            <a:hueOff val="0"/>
            <a:satOff val="0"/>
            <a:lumOff val="0"/>
            <a:alphaOff val="0"/>
          </a:schemeClr>
        </a:solidFill>
        <a:ln w="19050" cap="flat" cmpd="sng" algn="ctr">
          <a:solidFill>
            <a:schemeClr val="tx1">
              <a:lumMod val="75000"/>
              <a:lumOff val="25000"/>
            </a:schemeClr>
          </a:solidFill>
          <a:prstDash val="solid"/>
        </a:ln>
        <a:effectLst/>
      </dsp:spPr>
      <dsp:style>
        <a:lnRef idx="2">
          <a:scrgbClr r="0" g="0" b="0"/>
        </a:lnRef>
        <a:fillRef idx="1">
          <a:scrgbClr r="0" g="0" b="0"/>
        </a:fillRef>
        <a:effectRef idx="0">
          <a:scrgbClr r="0" g="0" b="0"/>
        </a:effectRef>
        <a:fontRef idx="minor"/>
      </dsp:style>
    </dsp:sp>
    <dsp:sp modelId="{47A5E6C6-60A5-4184-9C9F-ACCFB5692BB2}">
      <dsp:nvSpPr>
        <dsp:cNvPr id="0" name=""/>
        <dsp:cNvSpPr/>
      </dsp:nvSpPr>
      <dsp:spPr>
        <a:xfrm>
          <a:off x="370224" y="3056462"/>
          <a:ext cx="5183147" cy="354240"/>
        </a:xfrm>
        <a:prstGeom prst="roundRect">
          <a:avLst/>
        </a:prstGeom>
        <a:solidFill>
          <a:schemeClr val="tx1">
            <a:lumMod val="75000"/>
            <a:lumOff val="2500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5911" tIns="0" rIns="195911" bIns="0" numCol="1" spcCol="1270" anchor="ctr" anchorCtr="0">
          <a:noAutofit/>
        </a:bodyPr>
        <a:lstStyle/>
        <a:p>
          <a:pPr marL="0" lvl="0" indent="0" algn="l" defTabSz="533400">
            <a:lnSpc>
              <a:spcPct val="90000"/>
            </a:lnSpc>
            <a:spcBef>
              <a:spcPct val="0"/>
            </a:spcBef>
            <a:spcAft>
              <a:spcPct val="35000"/>
            </a:spcAft>
            <a:buNone/>
          </a:pPr>
          <a:r>
            <a:rPr lang="en-US" sz="1200" kern="1200">
              <a:latin typeface="Calibri" panose="020F0502020204030204" pitchFamily="34" charset="0"/>
              <a:cs typeface="Calibri" panose="020F0502020204030204" pitchFamily="34" charset="0"/>
            </a:rPr>
            <a:t>Trainings</a:t>
          </a:r>
        </a:p>
      </dsp:txBody>
      <dsp:txXfrm>
        <a:off x="387517" y="3073755"/>
        <a:ext cx="5148561" cy="3196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EFFE8-9121-3742-BF1F-2D2267A4660E}">
      <dsp:nvSpPr>
        <dsp:cNvPr id="0" name=""/>
        <dsp:cNvSpPr/>
      </dsp:nvSpPr>
      <dsp:spPr>
        <a:xfrm>
          <a:off x="2310" y="338888"/>
          <a:ext cx="1833041" cy="1099824"/>
        </a:xfrm>
        <a:prstGeom prst="rect">
          <a:avLst/>
        </a:prstGeom>
        <a:solidFill>
          <a:srgbClr val="005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ONE</a:t>
          </a:r>
          <a:r>
            <a:rPr lang="en-US" sz="1400" kern="1200" dirty="0"/>
            <a:t> type of RNA</a:t>
          </a:r>
        </a:p>
      </dsp:txBody>
      <dsp:txXfrm>
        <a:off x="2310" y="338888"/>
        <a:ext cx="1833041" cy="1099824"/>
      </dsp:txXfrm>
    </dsp:sp>
    <dsp:sp modelId="{FC06215B-70BE-B249-81F4-5CD71BAF0364}">
      <dsp:nvSpPr>
        <dsp:cNvPr id="0" name=""/>
        <dsp:cNvSpPr/>
      </dsp:nvSpPr>
      <dsp:spPr>
        <a:xfrm>
          <a:off x="2018656" y="338888"/>
          <a:ext cx="1833041" cy="1099824"/>
        </a:xfrm>
        <a:prstGeom prst="rect">
          <a:avLst/>
        </a:prstGeom>
        <a:solidFill>
          <a:srgbClr val="005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Provides </a:t>
          </a:r>
          <a:r>
            <a:rPr lang="en-US" sz="1400" i="1" kern="1200" dirty="0"/>
            <a:t>h</a:t>
          </a:r>
          <a:r>
            <a:rPr lang="en-US" sz="1400" b="1" i="1" kern="1200" dirty="0"/>
            <a:t>ousehold-based</a:t>
          </a:r>
          <a:r>
            <a:rPr lang="en-US" sz="1400" b="1" kern="1200" dirty="0"/>
            <a:t> </a:t>
          </a:r>
          <a:r>
            <a:rPr lang="en-US" sz="1400" kern="1200" dirty="0"/>
            <a:t>information about a community, quickly and at low-cost</a:t>
          </a:r>
        </a:p>
      </dsp:txBody>
      <dsp:txXfrm>
        <a:off x="2018656" y="338888"/>
        <a:ext cx="1833041" cy="1099824"/>
      </dsp:txXfrm>
    </dsp:sp>
    <dsp:sp modelId="{AB4F8D06-1D96-7B4F-AE4C-48B48E36DB8F}">
      <dsp:nvSpPr>
        <dsp:cNvPr id="0" name=""/>
        <dsp:cNvSpPr/>
      </dsp:nvSpPr>
      <dsp:spPr>
        <a:xfrm>
          <a:off x="4035002" y="338888"/>
          <a:ext cx="1833041" cy="1099824"/>
        </a:xfrm>
        <a:prstGeom prst="rect">
          <a:avLst/>
        </a:prstGeom>
        <a:solidFill>
          <a:srgbClr val="005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Used in </a:t>
          </a:r>
          <a:r>
            <a:rPr lang="en-US" sz="1400" b="1" kern="1200" dirty="0"/>
            <a:t>both disaster </a:t>
          </a:r>
          <a:r>
            <a:rPr lang="en-US" sz="1400" kern="1200" dirty="0"/>
            <a:t>and </a:t>
          </a:r>
          <a:r>
            <a:rPr lang="en-US" sz="1400" b="1" kern="1200" dirty="0"/>
            <a:t>non-disaster</a:t>
          </a:r>
          <a:r>
            <a:rPr lang="en-US" sz="1400" kern="1200" dirty="0"/>
            <a:t> settings</a:t>
          </a:r>
        </a:p>
      </dsp:txBody>
      <dsp:txXfrm>
        <a:off x="4035002" y="338888"/>
        <a:ext cx="1833041" cy="1099824"/>
      </dsp:txXfrm>
    </dsp:sp>
    <dsp:sp modelId="{8BDE8FCA-77F5-1E4D-962B-75CACB947D13}">
      <dsp:nvSpPr>
        <dsp:cNvPr id="0" name=""/>
        <dsp:cNvSpPr/>
      </dsp:nvSpPr>
      <dsp:spPr>
        <a:xfrm>
          <a:off x="6051347" y="338888"/>
          <a:ext cx="1833041" cy="1099824"/>
        </a:xfrm>
        <a:prstGeom prst="rect">
          <a:avLst/>
        </a:prstGeom>
        <a:solidFill>
          <a:srgbClr val="005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Quick, reliable public health and basic needs data to </a:t>
          </a:r>
          <a:r>
            <a:rPr lang="en-US" sz="1400" b="1" kern="1200" dirty="0"/>
            <a:t>inform decision-makers</a:t>
          </a:r>
        </a:p>
      </dsp:txBody>
      <dsp:txXfrm>
        <a:off x="6051347" y="338888"/>
        <a:ext cx="1833041" cy="1099824"/>
      </dsp:txXfrm>
    </dsp:sp>
    <dsp:sp modelId="{016C7718-7821-BB42-86DC-9B4AFEF9BF26}">
      <dsp:nvSpPr>
        <dsp:cNvPr id="0" name=""/>
        <dsp:cNvSpPr/>
      </dsp:nvSpPr>
      <dsp:spPr>
        <a:xfrm>
          <a:off x="875956" y="1622017"/>
          <a:ext cx="1985715" cy="1099824"/>
        </a:xfrm>
        <a:prstGeom prst="rect">
          <a:avLst/>
        </a:prstGeom>
        <a:solidFill>
          <a:srgbClr val="005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Is </a:t>
          </a:r>
          <a:r>
            <a:rPr lang="en-US" sz="1400" b="1" kern="1200" dirty="0"/>
            <a:t>generalizable, flexible</a:t>
          </a:r>
          <a:r>
            <a:rPr lang="en-US" sz="1400" kern="1200" dirty="0"/>
            <a:t>, and uses </a:t>
          </a:r>
          <a:r>
            <a:rPr lang="en-US" sz="1400" b="1" kern="1200" dirty="0"/>
            <a:t>simple</a:t>
          </a:r>
          <a:r>
            <a:rPr lang="en-US" sz="1400" kern="1200" dirty="0"/>
            <a:t> reporting format</a:t>
          </a:r>
        </a:p>
      </dsp:txBody>
      <dsp:txXfrm>
        <a:off x="875956" y="1622017"/>
        <a:ext cx="1985715" cy="1099824"/>
      </dsp:txXfrm>
    </dsp:sp>
    <dsp:sp modelId="{4DCADBF3-43B7-244C-84F4-4626DD870E26}">
      <dsp:nvSpPr>
        <dsp:cNvPr id="0" name=""/>
        <dsp:cNvSpPr/>
      </dsp:nvSpPr>
      <dsp:spPr>
        <a:xfrm>
          <a:off x="3044976" y="1622017"/>
          <a:ext cx="1833041" cy="1099824"/>
        </a:xfrm>
        <a:prstGeom prst="rect">
          <a:avLst/>
        </a:prstGeom>
        <a:solidFill>
          <a:srgbClr val="005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Cluster sample </a:t>
          </a:r>
          <a:r>
            <a:rPr lang="en-US" sz="1400" kern="1200" dirty="0"/>
            <a:t>methodology – two stage (30x7) design </a:t>
          </a:r>
        </a:p>
      </dsp:txBody>
      <dsp:txXfrm>
        <a:off x="3044976" y="1622017"/>
        <a:ext cx="1833041" cy="1099824"/>
      </dsp:txXfrm>
    </dsp:sp>
    <dsp:sp modelId="{FFBBEF3C-6F79-224C-8722-2DEC98F370DA}">
      <dsp:nvSpPr>
        <dsp:cNvPr id="0" name=""/>
        <dsp:cNvSpPr/>
      </dsp:nvSpPr>
      <dsp:spPr>
        <a:xfrm>
          <a:off x="5061322" y="1622017"/>
          <a:ext cx="1949421" cy="1099824"/>
        </a:xfrm>
        <a:prstGeom prst="rect">
          <a:avLst/>
        </a:prstGeom>
        <a:solidFill>
          <a:srgbClr val="005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Results are descriptive of the </a:t>
          </a:r>
          <a:r>
            <a:rPr lang="en-US" sz="1400" b="1" kern="1200" dirty="0"/>
            <a:t>entire sampling area</a:t>
          </a:r>
        </a:p>
      </dsp:txBody>
      <dsp:txXfrm>
        <a:off x="5061322" y="1622017"/>
        <a:ext cx="1949421" cy="10998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EE758-1621-4B8E-9F37-49875760B377}">
      <dsp:nvSpPr>
        <dsp:cNvPr id="0" name=""/>
        <dsp:cNvSpPr/>
      </dsp:nvSpPr>
      <dsp:spPr>
        <a:xfrm>
          <a:off x="141910" y="2370355"/>
          <a:ext cx="1102987" cy="498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1970s</a:t>
          </a:r>
        </a:p>
      </dsp:txBody>
      <dsp:txXfrm>
        <a:off x="141910" y="2370355"/>
        <a:ext cx="1102987" cy="498789"/>
      </dsp:txXfrm>
    </dsp:sp>
    <dsp:sp modelId="{1B425E63-E604-4E30-896C-FE0C2EE1557D}">
      <dsp:nvSpPr>
        <dsp:cNvPr id="0" name=""/>
        <dsp:cNvSpPr/>
      </dsp:nvSpPr>
      <dsp:spPr>
        <a:xfrm>
          <a:off x="0" y="2118753"/>
          <a:ext cx="4885203" cy="17656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4A5979-095E-4135-882C-6318DCD0D4C7}">
      <dsp:nvSpPr>
        <dsp:cNvPr id="0" name=""/>
        <dsp:cNvSpPr/>
      </dsp:nvSpPr>
      <dsp:spPr>
        <a:xfrm>
          <a:off x="86760" y="59865"/>
          <a:ext cx="1213285" cy="130849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WHO Expanded </a:t>
          </a:r>
          <a:r>
            <a:rPr lang="en-US" sz="1100" kern="1200" dirty="0" err="1"/>
            <a:t>Programme</a:t>
          </a:r>
          <a:r>
            <a:rPr lang="en-US" sz="1100" kern="1200" dirty="0"/>
            <a:t> on Immunization (EPI) looking for survey technique for estimating vaccine coverage</a:t>
          </a:r>
        </a:p>
      </dsp:txBody>
      <dsp:txXfrm>
        <a:off x="86760" y="59865"/>
        <a:ext cx="1213285" cy="1308495"/>
      </dsp:txXfrm>
    </dsp:sp>
    <dsp:sp modelId="{44650E1E-6712-4D45-82BE-A91FC8EA5056}">
      <dsp:nvSpPr>
        <dsp:cNvPr id="0" name=""/>
        <dsp:cNvSpPr/>
      </dsp:nvSpPr>
      <dsp:spPr>
        <a:xfrm>
          <a:off x="693403" y="1368361"/>
          <a:ext cx="0" cy="750391"/>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0A88022-ED9C-42ED-8298-27BE161A8A34}">
      <dsp:nvSpPr>
        <dsp:cNvPr id="0" name=""/>
        <dsp:cNvSpPr/>
      </dsp:nvSpPr>
      <dsp:spPr>
        <a:xfrm>
          <a:off x="831277" y="1544924"/>
          <a:ext cx="1102987" cy="498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1980s</a:t>
          </a:r>
        </a:p>
      </dsp:txBody>
      <dsp:txXfrm>
        <a:off x="831277" y="1544924"/>
        <a:ext cx="1102987" cy="498789"/>
      </dsp:txXfrm>
    </dsp:sp>
    <dsp:sp modelId="{042EDCCB-D451-47C8-8DDC-A8F3961A0783}">
      <dsp:nvSpPr>
        <dsp:cNvPr id="0" name=""/>
        <dsp:cNvSpPr/>
      </dsp:nvSpPr>
      <dsp:spPr>
        <a:xfrm>
          <a:off x="776127" y="3045708"/>
          <a:ext cx="1213285" cy="827431"/>
        </a:xfrm>
        <a:prstGeom prst="rect">
          <a:avLst/>
        </a:prstGeom>
        <a:solidFill>
          <a:schemeClr val="accent5">
            <a:tint val="40000"/>
            <a:alpha val="90000"/>
            <a:hueOff val="2793322"/>
            <a:satOff val="-10983"/>
            <a:lumOff val="-917"/>
            <a:alphaOff val="0"/>
          </a:schemeClr>
        </a:solidFill>
        <a:ln w="12700" cap="flat" cmpd="sng" algn="ctr">
          <a:solidFill>
            <a:schemeClr val="accent5">
              <a:tint val="40000"/>
              <a:alpha val="90000"/>
              <a:hueOff val="2793322"/>
              <a:satOff val="-10983"/>
              <a:lumOff val="-9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U.S. Academy of Science’s identified fastest technique for EPI</a:t>
          </a:r>
        </a:p>
      </dsp:txBody>
      <dsp:txXfrm>
        <a:off x="776127" y="3045708"/>
        <a:ext cx="1213285" cy="827431"/>
      </dsp:txXfrm>
    </dsp:sp>
    <dsp:sp modelId="{1C173C13-90A5-45C5-99E6-0E9BAD7B53D5}">
      <dsp:nvSpPr>
        <dsp:cNvPr id="0" name=""/>
        <dsp:cNvSpPr/>
      </dsp:nvSpPr>
      <dsp:spPr>
        <a:xfrm>
          <a:off x="1382770" y="2295316"/>
          <a:ext cx="0" cy="750391"/>
        </a:xfrm>
        <a:prstGeom prst="line">
          <a:avLst/>
        </a:prstGeom>
        <a:solidFill>
          <a:schemeClr val="accent5">
            <a:hueOff val="2761539"/>
            <a:satOff val="-8091"/>
            <a:lumOff val="-1450"/>
            <a:alphaOff val="0"/>
          </a:schemeClr>
        </a:solidFill>
        <a:ln w="6350" cap="flat" cmpd="sng" algn="ctr">
          <a:solidFill>
            <a:schemeClr val="accent5">
              <a:hueOff val="2761539"/>
              <a:satOff val="-8091"/>
              <a:lumOff val="-145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EC5B088-EE62-47DA-8C8E-5BC638D37088}">
      <dsp:nvSpPr>
        <dsp:cNvPr id="0" name=""/>
        <dsp:cNvSpPr/>
      </dsp:nvSpPr>
      <dsp:spPr>
        <a:xfrm>
          <a:off x="638227" y="2151859"/>
          <a:ext cx="110351" cy="1103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A24BE38-4DEF-4DE3-9D55-4A0B4A5EC878}">
      <dsp:nvSpPr>
        <dsp:cNvPr id="0" name=""/>
        <dsp:cNvSpPr/>
      </dsp:nvSpPr>
      <dsp:spPr>
        <a:xfrm>
          <a:off x="1327594" y="2151859"/>
          <a:ext cx="110351" cy="1103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5076F72-4C1D-4F2B-BA23-C35CE1879BB0}">
      <dsp:nvSpPr>
        <dsp:cNvPr id="0" name=""/>
        <dsp:cNvSpPr/>
      </dsp:nvSpPr>
      <dsp:spPr>
        <a:xfrm>
          <a:off x="1520644" y="2370355"/>
          <a:ext cx="1102987" cy="498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1990s</a:t>
          </a:r>
        </a:p>
      </dsp:txBody>
      <dsp:txXfrm>
        <a:off x="1520644" y="2370355"/>
        <a:ext cx="1102987" cy="498789"/>
      </dsp:txXfrm>
    </dsp:sp>
    <dsp:sp modelId="{EF0C8FB3-50A3-45D6-94FF-692144ABE358}">
      <dsp:nvSpPr>
        <dsp:cNvPr id="0" name=""/>
        <dsp:cNvSpPr/>
      </dsp:nvSpPr>
      <dsp:spPr>
        <a:xfrm>
          <a:off x="1465494" y="694871"/>
          <a:ext cx="1213285" cy="673490"/>
        </a:xfrm>
        <a:prstGeom prst="rect">
          <a:avLst/>
        </a:prstGeom>
        <a:solidFill>
          <a:schemeClr val="accent5">
            <a:tint val="40000"/>
            <a:alpha val="90000"/>
            <a:hueOff val="5586645"/>
            <a:satOff val="-21965"/>
            <a:lumOff val="-1834"/>
            <a:alphaOff val="0"/>
          </a:schemeClr>
        </a:solidFill>
        <a:ln w="12700" cap="flat" cmpd="sng" algn="ctr">
          <a:solidFill>
            <a:schemeClr val="accent5">
              <a:tint val="40000"/>
              <a:alpha val="90000"/>
              <a:hueOff val="5586645"/>
              <a:satOff val="-21965"/>
              <a:lumOff val="-18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WHO published the protocol for best practice</a:t>
          </a:r>
        </a:p>
      </dsp:txBody>
      <dsp:txXfrm>
        <a:off x="1465494" y="694871"/>
        <a:ext cx="1213285" cy="673490"/>
      </dsp:txXfrm>
    </dsp:sp>
    <dsp:sp modelId="{0491A0F9-01AB-4C6A-B645-F6001EA4FE26}">
      <dsp:nvSpPr>
        <dsp:cNvPr id="0" name=""/>
        <dsp:cNvSpPr/>
      </dsp:nvSpPr>
      <dsp:spPr>
        <a:xfrm>
          <a:off x="2072137" y="1368361"/>
          <a:ext cx="0" cy="750391"/>
        </a:xfrm>
        <a:prstGeom prst="line">
          <a:avLst/>
        </a:prstGeom>
        <a:solidFill>
          <a:schemeClr val="accent5">
            <a:hueOff val="5523078"/>
            <a:satOff val="-16182"/>
            <a:lumOff val="-2900"/>
            <a:alphaOff val="0"/>
          </a:schemeClr>
        </a:solidFill>
        <a:ln w="6350" cap="flat" cmpd="sng" algn="ctr">
          <a:solidFill>
            <a:schemeClr val="accent5">
              <a:hueOff val="5523078"/>
              <a:satOff val="-16182"/>
              <a:lumOff val="-290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262FD214-FEEB-45F2-BFB6-7F92B2F39E36}">
      <dsp:nvSpPr>
        <dsp:cNvPr id="0" name=""/>
        <dsp:cNvSpPr/>
      </dsp:nvSpPr>
      <dsp:spPr>
        <a:xfrm>
          <a:off x="2235791" y="1544924"/>
          <a:ext cx="1102987" cy="498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1996</a:t>
          </a:r>
        </a:p>
      </dsp:txBody>
      <dsp:txXfrm>
        <a:off x="2235791" y="1544924"/>
        <a:ext cx="1102987" cy="498789"/>
      </dsp:txXfrm>
    </dsp:sp>
    <dsp:sp modelId="{CAF3D569-B062-4D10-B024-ADC837492494}">
      <dsp:nvSpPr>
        <dsp:cNvPr id="0" name=""/>
        <dsp:cNvSpPr/>
      </dsp:nvSpPr>
      <dsp:spPr>
        <a:xfrm>
          <a:off x="2072137" y="3045708"/>
          <a:ext cx="1430294" cy="981371"/>
        </a:xfrm>
        <a:prstGeom prst="rect">
          <a:avLst/>
        </a:prstGeom>
        <a:solidFill>
          <a:schemeClr val="accent5">
            <a:tint val="40000"/>
            <a:alpha val="90000"/>
            <a:hueOff val="8379967"/>
            <a:satOff val="-32948"/>
            <a:lumOff val="-2750"/>
            <a:alphaOff val="0"/>
          </a:schemeClr>
        </a:solidFill>
        <a:ln w="12700" cap="flat" cmpd="sng" algn="ctr">
          <a:solidFill>
            <a:schemeClr val="accent5">
              <a:tint val="40000"/>
              <a:alpha val="90000"/>
              <a:hueOff val="8379967"/>
              <a:satOff val="-32948"/>
              <a:lumOff val="-275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Modified cluster-sampling method for rapid assessment of needs after a disaster published</a:t>
          </a:r>
        </a:p>
      </dsp:txBody>
      <dsp:txXfrm>
        <a:off x="2072137" y="3045708"/>
        <a:ext cx="1430294" cy="981371"/>
      </dsp:txXfrm>
    </dsp:sp>
    <dsp:sp modelId="{01DD5F08-2438-4D67-88D0-9F6149811CDF}">
      <dsp:nvSpPr>
        <dsp:cNvPr id="0" name=""/>
        <dsp:cNvSpPr/>
      </dsp:nvSpPr>
      <dsp:spPr>
        <a:xfrm>
          <a:off x="2787285" y="2295316"/>
          <a:ext cx="0" cy="750391"/>
        </a:xfrm>
        <a:prstGeom prst="line">
          <a:avLst/>
        </a:prstGeom>
        <a:solidFill>
          <a:schemeClr val="accent5">
            <a:hueOff val="8284617"/>
            <a:satOff val="-24272"/>
            <a:lumOff val="-4351"/>
            <a:alphaOff val="0"/>
          </a:schemeClr>
        </a:solidFill>
        <a:ln w="6350" cap="flat" cmpd="sng" algn="ctr">
          <a:solidFill>
            <a:schemeClr val="accent5">
              <a:hueOff val="8284617"/>
              <a:satOff val="-24272"/>
              <a:lumOff val="-4351"/>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A6CFE14-2F0B-4E6E-BA0B-B2B5C08A5F8E}">
      <dsp:nvSpPr>
        <dsp:cNvPr id="0" name=""/>
        <dsp:cNvSpPr/>
      </dsp:nvSpPr>
      <dsp:spPr>
        <a:xfrm>
          <a:off x="2016961" y="2151859"/>
          <a:ext cx="110351" cy="1103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8A50911-186A-4079-A4B9-1E9A84B11E66}">
      <dsp:nvSpPr>
        <dsp:cNvPr id="0" name=""/>
        <dsp:cNvSpPr/>
      </dsp:nvSpPr>
      <dsp:spPr>
        <a:xfrm>
          <a:off x="2732109" y="2151859"/>
          <a:ext cx="110351" cy="1103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C816237-D9B8-4F09-9B6B-05AC45675131}">
      <dsp:nvSpPr>
        <dsp:cNvPr id="0" name=""/>
        <dsp:cNvSpPr/>
      </dsp:nvSpPr>
      <dsp:spPr>
        <a:xfrm>
          <a:off x="2950938" y="2370355"/>
          <a:ext cx="1102987" cy="498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2009</a:t>
          </a:r>
        </a:p>
      </dsp:txBody>
      <dsp:txXfrm>
        <a:off x="2950938" y="2370355"/>
        <a:ext cx="1102987" cy="498789"/>
      </dsp:txXfrm>
    </dsp:sp>
    <dsp:sp modelId="{00824445-3D36-4BC0-93D8-26A20A691675}">
      <dsp:nvSpPr>
        <dsp:cNvPr id="0" name=""/>
        <dsp:cNvSpPr/>
      </dsp:nvSpPr>
      <dsp:spPr>
        <a:xfrm>
          <a:off x="2895789" y="59865"/>
          <a:ext cx="1213285" cy="1308495"/>
        </a:xfrm>
        <a:prstGeom prst="rect">
          <a:avLst/>
        </a:prstGeom>
        <a:solidFill>
          <a:schemeClr val="accent5">
            <a:tint val="40000"/>
            <a:alpha val="90000"/>
            <a:hueOff val="11173290"/>
            <a:satOff val="-43930"/>
            <a:lumOff val="-3667"/>
            <a:alphaOff val="0"/>
          </a:schemeClr>
        </a:solidFill>
        <a:ln w="12700" cap="flat" cmpd="sng" algn="ctr">
          <a:solidFill>
            <a:schemeClr val="accent5">
              <a:tint val="40000"/>
              <a:alpha val="90000"/>
              <a:hueOff val="11173290"/>
              <a:satOff val="-43930"/>
              <a:lumOff val="-3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CDC Health Studies Branch published CASPER toolkit to assist personnel in conducting a CASPER</a:t>
          </a:r>
        </a:p>
      </dsp:txBody>
      <dsp:txXfrm>
        <a:off x="2895789" y="59865"/>
        <a:ext cx="1213285" cy="1308495"/>
      </dsp:txXfrm>
    </dsp:sp>
    <dsp:sp modelId="{93E8C95E-CBAF-41E2-911B-72F39DA23E01}">
      <dsp:nvSpPr>
        <dsp:cNvPr id="0" name=""/>
        <dsp:cNvSpPr/>
      </dsp:nvSpPr>
      <dsp:spPr>
        <a:xfrm>
          <a:off x="3502432" y="1368361"/>
          <a:ext cx="0" cy="750391"/>
        </a:xfrm>
        <a:prstGeom prst="line">
          <a:avLst/>
        </a:prstGeom>
        <a:solidFill>
          <a:schemeClr val="accent5">
            <a:hueOff val="11046155"/>
            <a:satOff val="-32363"/>
            <a:lumOff val="-5801"/>
            <a:alphaOff val="0"/>
          </a:schemeClr>
        </a:solidFill>
        <a:ln w="6350" cap="flat" cmpd="sng" algn="ctr">
          <a:solidFill>
            <a:schemeClr val="accent5">
              <a:hueOff val="11046155"/>
              <a:satOff val="-32363"/>
              <a:lumOff val="-5801"/>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57BD912-7470-4798-92DE-6FEADA60DD9E}">
      <dsp:nvSpPr>
        <dsp:cNvPr id="0" name=""/>
        <dsp:cNvSpPr/>
      </dsp:nvSpPr>
      <dsp:spPr>
        <a:xfrm>
          <a:off x="3640305" y="1544924"/>
          <a:ext cx="1102987" cy="498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t>2019</a:t>
          </a:r>
        </a:p>
      </dsp:txBody>
      <dsp:txXfrm>
        <a:off x="3640305" y="1544924"/>
        <a:ext cx="1102987" cy="498789"/>
      </dsp:txXfrm>
    </dsp:sp>
    <dsp:sp modelId="{C0F0E127-412E-4151-A222-1AFBD1A87C67}">
      <dsp:nvSpPr>
        <dsp:cNvPr id="0" name=""/>
        <dsp:cNvSpPr/>
      </dsp:nvSpPr>
      <dsp:spPr>
        <a:xfrm>
          <a:off x="3585156" y="3045708"/>
          <a:ext cx="1213285" cy="827431"/>
        </a:xfrm>
        <a:prstGeom prst="rect">
          <a:avLst/>
        </a:prstGeom>
        <a:solidFill>
          <a:schemeClr val="accent5">
            <a:tint val="40000"/>
            <a:alpha val="90000"/>
            <a:hueOff val="13966612"/>
            <a:satOff val="-54913"/>
            <a:lumOff val="-4584"/>
            <a:alphaOff val="0"/>
          </a:schemeClr>
        </a:solidFill>
        <a:ln w="12700" cap="flat" cmpd="sng" algn="ctr">
          <a:solidFill>
            <a:schemeClr val="accent5">
              <a:tint val="40000"/>
              <a:alpha val="90000"/>
              <a:hueOff val="13966612"/>
              <a:satOff val="-54913"/>
              <a:lumOff val="-45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Third toolkit edition &amp; updated CASPER website released</a:t>
          </a:r>
        </a:p>
      </dsp:txBody>
      <dsp:txXfrm>
        <a:off x="3585156" y="3045708"/>
        <a:ext cx="1213285" cy="827431"/>
      </dsp:txXfrm>
    </dsp:sp>
    <dsp:sp modelId="{67657C93-01DA-4452-9F0F-D1017E0C9480}">
      <dsp:nvSpPr>
        <dsp:cNvPr id="0" name=""/>
        <dsp:cNvSpPr/>
      </dsp:nvSpPr>
      <dsp:spPr>
        <a:xfrm>
          <a:off x="4191799" y="2295316"/>
          <a:ext cx="0" cy="750391"/>
        </a:xfrm>
        <a:prstGeom prst="line">
          <a:avLst/>
        </a:prstGeom>
        <a:solidFill>
          <a:schemeClr val="accent5">
            <a:hueOff val="13807694"/>
            <a:satOff val="-40454"/>
            <a:lumOff val="-7251"/>
            <a:alphaOff val="0"/>
          </a:schemeClr>
        </a:solidFill>
        <a:ln w="6350" cap="flat" cmpd="sng" algn="ctr">
          <a:solidFill>
            <a:schemeClr val="accent5">
              <a:hueOff val="13807694"/>
              <a:satOff val="-40454"/>
              <a:lumOff val="-7251"/>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0B9FDD14-0AB0-4806-8BFF-A69E19324696}">
      <dsp:nvSpPr>
        <dsp:cNvPr id="0" name=""/>
        <dsp:cNvSpPr/>
      </dsp:nvSpPr>
      <dsp:spPr>
        <a:xfrm>
          <a:off x="3447256" y="2151859"/>
          <a:ext cx="110351" cy="1103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EACE0BA-89A0-4DEA-AF83-CCE53EC1DEF7}">
      <dsp:nvSpPr>
        <dsp:cNvPr id="0" name=""/>
        <dsp:cNvSpPr/>
      </dsp:nvSpPr>
      <dsp:spPr>
        <a:xfrm>
          <a:off x="4136623" y="2151859"/>
          <a:ext cx="110351" cy="11035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45E39-E3B2-452B-85E9-6C80F618D3A1}">
      <dsp:nvSpPr>
        <dsp:cNvPr id="0" name=""/>
        <dsp:cNvSpPr/>
      </dsp:nvSpPr>
      <dsp:spPr>
        <a:xfrm>
          <a:off x="652255" y="0"/>
          <a:ext cx="7392229" cy="4742346"/>
        </a:xfrm>
        <a:prstGeom prst="rightArrow">
          <a:avLst/>
        </a:prstGeom>
        <a:solidFill>
          <a:srgbClr val="008265"/>
        </a:solidFill>
        <a:ln>
          <a:noFill/>
        </a:ln>
        <a:effectLst/>
      </dsp:spPr>
      <dsp:style>
        <a:lnRef idx="0">
          <a:scrgbClr r="0" g="0" b="0"/>
        </a:lnRef>
        <a:fillRef idx="1">
          <a:scrgbClr r="0" g="0" b="0"/>
        </a:fillRef>
        <a:effectRef idx="0">
          <a:scrgbClr r="0" g="0" b="0"/>
        </a:effectRef>
        <a:fontRef idx="minor"/>
      </dsp:style>
    </dsp:sp>
    <dsp:sp modelId="{451CB87E-707D-44A5-A7DE-9F15C3392895}">
      <dsp:nvSpPr>
        <dsp:cNvPr id="0" name=""/>
        <dsp:cNvSpPr/>
      </dsp:nvSpPr>
      <dsp:spPr>
        <a:xfrm>
          <a:off x="4352" y="1422703"/>
          <a:ext cx="2093502" cy="1896938"/>
        </a:xfrm>
        <a:prstGeom prst="roundRect">
          <a:avLst/>
        </a:prstGeom>
        <a:solidFill>
          <a:srgbClr val="002060">
            <a:hueOff val="0"/>
            <a:satOff val="0"/>
            <a:lumOff val="0"/>
            <a:alphaOff val="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PREPARE</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Objectives</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Assessment area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Forms (survey, etc.)</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1</a:t>
          </a:r>
          <a:r>
            <a:rPr lang="en-US" sz="1500" kern="1200" baseline="30000" dirty="0">
              <a:solidFill>
                <a:srgbClr val="FFFFFF"/>
              </a:solidFill>
              <a:latin typeface="Myriad Web Pro"/>
              <a:ea typeface="+mn-ea"/>
              <a:cs typeface="+mn-cs"/>
            </a:rPr>
            <a:t>st</a:t>
          </a:r>
          <a:r>
            <a:rPr lang="en-US" sz="1500" kern="1200" dirty="0">
              <a:solidFill>
                <a:srgbClr val="FFFFFF"/>
              </a:solidFill>
              <a:latin typeface="Myriad Web Pro"/>
              <a:ea typeface="+mn-ea"/>
              <a:cs typeface="+mn-cs"/>
            </a:rPr>
            <a:t> stage sampling (30 clusters)</a:t>
          </a:r>
        </a:p>
      </dsp:txBody>
      <dsp:txXfrm>
        <a:off x="96953" y="1515304"/>
        <a:ext cx="1908300" cy="1711736"/>
      </dsp:txXfrm>
    </dsp:sp>
    <dsp:sp modelId="{58CFFAC9-98E5-49AF-B684-7934CA762035}">
      <dsp:nvSpPr>
        <dsp:cNvPr id="0" name=""/>
        <dsp:cNvSpPr/>
      </dsp:nvSpPr>
      <dsp:spPr>
        <a:xfrm>
          <a:off x="2202530" y="1422703"/>
          <a:ext cx="2093502" cy="1896938"/>
        </a:xfrm>
        <a:prstGeom prst="roundRect">
          <a:avLst/>
        </a:prstGeom>
        <a:solidFill>
          <a:srgbClr val="002060">
            <a:hueOff val="0"/>
            <a:satOff val="0"/>
            <a:lumOff val="0"/>
            <a:alphaOff val="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CONDUCT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Just-in-time training</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Interview teams</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2</a:t>
          </a:r>
          <a:r>
            <a:rPr lang="en-US" sz="1500" kern="1200" baseline="30000" dirty="0">
              <a:solidFill>
                <a:srgbClr val="FFFFFF"/>
              </a:solidFill>
              <a:latin typeface="Myriad Web Pro"/>
              <a:ea typeface="+mn-ea"/>
              <a:cs typeface="+mn-cs"/>
            </a:rPr>
            <a:t>nd</a:t>
          </a:r>
          <a:r>
            <a:rPr lang="en-US" sz="1500" kern="1200" dirty="0">
              <a:solidFill>
                <a:srgbClr val="FFFFFF"/>
              </a:solidFill>
              <a:latin typeface="Myriad Web Pro"/>
              <a:ea typeface="+mn-ea"/>
              <a:cs typeface="+mn-cs"/>
            </a:rPr>
            <a:t> stage sampling  (7 households)</a:t>
          </a:r>
        </a:p>
      </dsp:txBody>
      <dsp:txXfrm>
        <a:off x="2295131" y="1515304"/>
        <a:ext cx="1908300" cy="1711736"/>
      </dsp:txXfrm>
    </dsp:sp>
    <dsp:sp modelId="{18D770A3-FBB3-4599-ABF4-C7CCD7C1BE5B}">
      <dsp:nvSpPr>
        <dsp:cNvPr id="0" name=""/>
        <dsp:cNvSpPr/>
      </dsp:nvSpPr>
      <dsp:spPr>
        <a:xfrm>
          <a:off x="4400708" y="1422703"/>
          <a:ext cx="2093502" cy="1896938"/>
        </a:xfrm>
        <a:prstGeom prst="roundRect">
          <a:avLst/>
        </a:prstGeom>
        <a:solidFill>
          <a:srgbClr val="002060">
            <a:hueOff val="0"/>
            <a:satOff val="0"/>
            <a:lumOff val="0"/>
            <a:alphaOff val="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ANALYZE</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Weighted data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Tracking form</a:t>
          </a:r>
        </a:p>
      </dsp:txBody>
      <dsp:txXfrm>
        <a:off x="4493309" y="1515304"/>
        <a:ext cx="1908300" cy="1711736"/>
      </dsp:txXfrm>
    </dsp:sp>
    <dsp:sp modelId="{802E2BE8-5C36-45BC-96C6-C5F5DE298CA2}">
      <dsp:nvSpPr>
        <dsp:cNvPr id="0" name=""/>
        <dsp:cNvSpPr/>
      </dsp:nvSpPr>
      <dsp:spPr>
        <a:xfrm>
          <a:off x="6598885" y="1422703"/>
          <a:ext cx="2093502" cy="1896938"/>
        </a:xfrm>
        <a:prstGeom prst="round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REPORT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Interpret data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Write report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Share results</a:t>
          </a:r>
        </a:p>
      </dsp:txBody>
      <dsp:txXfrm>
        <a:off x="6691486" y="1515304"/>
        <a:ext cx="1908300" cy="17117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45E39-E3B2-452B-85E9-6C80F618D3A1}">
      <dsp:nvSpPr>
        <dsp:cNvPr id="0" name=""/>
        <dsp:cNvSpPr/>
      </dsp:nvSpPr>
      <dsp:spPr>
        <a:xfrm>
          <a:off x="652255" y="0"/>
          <a:ext cx="7392229" cy="4742346"/>
        </a:xfrm>
        <a:prstGeom prst="rightArrow">
          <a:avLst/>
        </a:prstGeom>
        <a:solidFill>
          <a:srgbClr val="008265"/>
        </a:solidFill>
        <a:ln>
          <a:noFill/>
        </a:ln>
        <a:effectLst/>
      </dsp:spPr>
      <dsp:style>
        <a:lnRef idx="0">
          <a:scrgbClr r="0" g="0" b="0"/>
        </a:lnRef>
        <a:fillRef idx="1">
          <a:scrgbClr r="0" g="0" b="0"/>
        </a:fillRef>
        <a:effectRef idx="0">
          <a:scrgbClr r="0" g="0" b="0"/>
        </a:effectRef>
        <a:fontRef idx="minor"/>
      </dsp:style>
    </dsp:sp>
    <dsp:sp modelId="{451CB87E-707D-44A5-A7DE-9F15C3392895}">
      <dsp:nvSpPr>
        <dsp:cNvPr id="0" name=""/>
        <dsp:cNvSpPr/>
      </dsp:nvSpPr>
      <dsp:spPr>
        <a:xfrm>
          <a:off x="4352" y="1422703"/>
          <a:ext cx="2093502" cy="1896938"/>
        </a:xfrm>
        <a:prstGeom prst="roundRect">
          <a:avLst/>
        </a:prstGeom>
        <a:solidFill>
          <a:srgbClr val="002060">
            <a:hueOff val="0"/>
            <a:satOff val="0"/>
            <a:lumOff val="0"/>
            <a:alphaOff val="0"/>
          </a:srgbClr>
        </a:solidFill>
        <a:ln w="57150"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PREPARE</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Objectives</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Assessment area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Forms (survey, etc.)</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1</a:t>
          </a:r>
          <a:r>
            <a:rPr lang="en-US" sz="1500" kern="1200" baseline="30000" dirty="0">
              <a:solidFill>
                <a:srgbClr val="FFFFFF"/>
              </a:solidFill>
              <a:latin typeface="Myriad Web Pro"/>
              <a:ea typeface="+mn-ea"/>
              <a:cs typeface="+mn-cs"/>
            </a:rPr>
            <a:t>st</a:t>
          </a:r>
          <a:r>
            <a:rPr lang="en-US" sz="1500" kern="1200" dirty="0">
              <a:solidFill>
                <a:srgbClr val="FFFFFF"/>
              </a:solidFill>
              <a:latin typeface="Myriad Web Pro"/>
              <a:ea typeface="+mn-ea"/>
              <a:cs typeface="+mn-cs"/>
            </a:rPr>
            <a:t> stage sampling (30 clusters)</a:t>
          </a:r>
        </a:p>
      </dsp:txBody>
      <dsp:txXfrm>
        <a:off x="96953" y="1515304"/>
        <a:ext cx="1908300" cy="1711736"/>
      </dsp:txXfrm>
    </dsp:sp>
    <dsp:sp modelId="{58CFFAC9-98E5-49AF-B684-7934CA762035}">
      <dsp:nvSpPr>
        <dsp:cNvPr id="0" name=""/>
        <dsp:cNvSpPr/>
      </dsp:nvSpPr>
      <dsp:spPr>
        <a:xfrm>
          <a:off x="2202530" y="1422703"/>
          <a:ext cx="2093502" cy="1896938"/>
        </a:xfrm>
        <a:prstGeom prst="roundRect">
          <a:avLst/>
        </a:prstGeom>
        <a:solidFill>
          <a:srgbClr val="002060">
            <a:hueOff val="0"/>
            <a:satOff val="0"/>
            <a:lumOff val="0"/>
            <a:alphaOff val="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CONDUCT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Just-in-time training</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Interview teams</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2</a:t>
          </a:r>
          <a:r>
            <a:rPr lang="en-US" sz="1500" kern="1200" baseline="30000" dirty="0">
              <a:solidFill>
                <a:srgbClr val="FFFFFF"/>
              </a:solidFill>
              <a:latin typeface="Myriad Web Pro"/>
              <a:ea typeface="+mn-ea"/>
              <a:cs typeface="+mn-cs"/>
            </a:rPr>
            <a:t>nd</a:t>
          </a:r>
          <a:r>
            <a:rPr lang="en-US" sz="1500" kern="1200" dirty="0">
              <a:solidFill>
                <a:srgbClr val="FFFFFF"/>
              </a:solidFill>
              <a:latin typeface="Myriad Web Pro"/>
              <a:ea typeface="+mn-ea"/>
              <a:cs typeface="+mn-cs"/>
            </a:rPr>
            <a:t> stage sampling  (7 households)</a:t>
          </a:r>
        </a:p>
      </dsp:txBody>
      <dsp:txXfrm>
        <a:off x="2295131" y="1515304"/>
        <a:ext cx="1908300" cy="1711736"/>
      </dsp:txXfrm>
    </dsp:sp>
    <dsp:sp modelId="{18D770A3-FBB3-4599-ABF4-C7CCD7C1BE5B}">
      <dsp:nvSpPr>
        <dsp:cNvPr id="0" name=""/>
        <dsp:cNvSpPr/>
      </dsp:nvSpPr>
      <dsp:spPr>
        <a:xfrm>
          <a:off x="4400708" y="1422703"/>
          <a:ext cx="2093502" cy="1896938"/>
        </a:xfrm>
        <a:prstGeom prst="roundRect">
          <a:avLst/>
        </a:prstGeom>
        <a:solidFill>
          <a:srgbClr val="002060">
            <a:hueOff val="0"/>
            <a:satOff val="0"/>
            <a:lumOff val="0"/>
            <a:alphaOff val="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ANALYZE</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Weighted data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Tracking form</a:t>
          </a:r>
        </a:p>
      </dsp:txBody>
      <dsp:txXfrm>
        <a:off x="4493309" y="1515304"/>
        <a:ext cx="1908300" cy="1711736"/>
      </dsp:txXfrm>
    </dsp:sp>
    <dsp:sp modelId="{802E2BE8-5C36-45BC-96C6-C5F5DE298CA2}">
      <dsp:nvSpPr>
        <dsp:cNvPr id="0" name=""/>
        <dsp:cNvSpPr/>
      </dsp:nvSpPr>
      <dsp:spPr>
        <a:xfrm>
          <a:off x="6598885" y="1422703"/>
          <a:ext cx="2093502" cy="1896938"/>
        </a:xfrm>
        <a:prstGeom prst="roundRect">
          <a:avLst/>
        </a:prstGeom>
        <a:solidFill>
          <a:srgbClr val="00206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solidFill>
                <a:srgbClr val="FFFFFF"/>
              </a:solidFill>
              <a:latin typeface="Myriad Web Pro"/>
              <a:ea typeface="+mn-ea"/>
              <a:cs typeface="+mn-cs"/>
            </a:rPr>
            <a:t>REPORT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Interpret data</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Write report</a:t>
          </a:r>
        </a:p>
        <a:p>
          <a:pPr marL="114300" lvl="1" indent="-114300" algn="l" defTabSz="666750">
            <a:lnSpc>
              <a:spcPct val="90000"/>
            </a:lnSpc>
            <a:spcBef>
              <a:spcPct val="0"/>
            </a:spcBef>
            <a:spcAft>
              <a:spcPct val="15000"/>
            </a:spcAft>
            <a:buChar char="•"/>
          </a:pPr>
          <a:r>
            <a:rPr lang="en-US" sz="1500" kern="1200" dirty="0">
              <a:solidFill>
                <a:srgbClr val="FFFFFF"/>
              </a:solidFill>
              <a:latin typeface="Myriad Web Pro"/>
              <a:ea typeface="+mn-ea"/>
              <a:cs typeface="+mn-cs"/>
            </a:rPr>
            <a:t>Share results</a:t>
          </a:r>
        </a:p>
      </dsp:txBody>
      <dsp:txXfrm>
        <a:off x="6691486" y="1515304"/>
        <a:ext cx="1908300" cy="17117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CCD9D4F3-1CB6-4E57-BC6A-8FDD6DF1AC39}" type="datetimeFigureOut">
              <a:rPr lang="en-US" smtClean="0"/>
              <a:t>3/5/2020</a:t>
            </a:fld>
            <a:endParaRPr lang="en-US" dirty="0"/>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A352C7E1-5E17-4B76-93F9-C135FF019537}" type="slidenum">
              <a:rPr lang="en-US" smtClean="0"/>
              <a:t>‹#›</a:t>
            </a:fld>
            <a:endParaRPr lang="en-US" dirty="0"/>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734" y="1"/>
            <a:ext cx="3038145" cy="464205"/>
          </a:xfrm>
          <a:prstGeom prst="rect">
            <a:avLst/>
          </a:prstGeom>
        </p:spPr>
        <p:txBody>
          <a:bodyPr vert="horz" lIns="88139" tIns="44070" rIns="88139" bIns="4407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3/5/2020</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88139" tIns="44070" rIns="88139" bIns="44070" rtlCol="0" anchor="ctr"/>
          <a:lstStyle/>
          <a:p>
            <a:pPr lvl="0"/>
            <a:endParaRPr lang="en-US" noProof="0" dirty="0"/>
          </a:p>
        </p:txBody>
      </p:sp>
      <p:sp>
        <p:nvSpPr>
          <p:cNvPr id="5" name="Notes Placeholder 4"/>
          <p:cNvSpPr>
            <a:spLocks noGrp="1"/>
          </p:cNvSpPr>
          <p:nvPr>
            <p:ph type="body" sz="quarter" idx="3"/>
          </p:nvPr>
        </p:nvSpPr>
        <p:spPr>
          <a:xfrm>
            <a:off x="701345" y="4416099"/>
            <a:ext cx="5607711" cy="4182457"/>
          </a:xfrm>
          <a:prstGeom prst="rect">
            <a:avLst/>
          </a:prstGeom>
        </p:spPr>
        <p:txBody>
          <a:bodyPr vert="horz" lIns="88139" tIns="44070" rIns="88139" bIns="4407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59"/>
            <a:ext cx="3038145" cy="464205"/>
          </a:xfrm>
          <a:prstGeom prst="rect">
            <a:avLst/>
          </a:prstGeom>
        </p:spPr>
        <p:txBody>
          <a:bodyPr vert="horz" lIns="88139" tIns="44070" rIns="88139" bIns="4407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734" y="8830659"/>
            <a:ext cx="3038145" cy="464205"/>
          </a:xfrm>
          <a:prstGeom prst="rect">
            <a:avLst/>
          </a:prstGeom>
        </p:spPr>
        <p:txBody>
          <a:bodyPr vert="horz" lIns="88139" tIns="44070" rIns="88139" bIns="4407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dirty="0"/>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863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11</a:t>
            </a:fld>
            <a:endParaRPr lang="en-US" dirty="0"/>
          </a:p>
        </p:txBody>
      </p:sp>
    </p:spTree>
    <p:extLst>
      <p:ext uri="{BB962C8B-B14F-4D97-AF65-F5344CB8AC3E}">
        <p14:creationId xmlns:p14="http://schemas.microsoft.com/office/powerpoint/2010/main" val="3479444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E505A7-C6D3-4BE9-A605-78867B555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70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dirty="0"/>
          </a:p>
        </p:txBody>
      </p:sp>
    </p:spTree>
    <p:extLst>
      <p:ext uri="{BB962C8B-B14F-4D97-AF65-F5344CB8AC3E}">
        <p14:creationId xmlns:p14="http://schemas.microsoft.com/office/powerpoint/2010/main" val="713985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871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IFRC – rapid, detailed, and continual. Rapid = one week or less, limited sources</a:t>
            </a:r>
            <a:r>
              <a:rPr lang="en-US" baseline="0" dirty="0"/>
              <a:t> mostly secondary data and small sample of population (observations, key informant discussions, group interviews); based on vulnerability and capacity framework </a:t>
            </a:r>
          </a:p>
          <a:p>
            <a:endParaRPr lang="en-US" baseline="0" dirty="0"/>
          </a:p>
          <a:p>
            <a:r>
              <a:rPr lang="en-US" baseline="0" dirty="0"/>
              <a:t>FEMA – preliminary damage assessment (PDA); windshield survey, door-to-door, fly-over (may use all 3 or combo). Damage focus. Health includes functional and access needs, access (utility outages, road), health and safety concerns, # of deaths and injuries, # and location of shelters, # of people and pets sheltered, census demographics.  Also do some predictive modeling or remote sensing sometimes </a:t>
            </a:r>
          </a:p>
          <a:p>
            <a:endParaRPr lang="en-US" baseline="0" dirty="0"/>
          </a:p>
          <a:p>
            <a:r>
              <a:rPr lang="en-US" baseline="0" dirty="0"/>
              <a:t>UNOCHA – MIRA (multi-sectoral initial rapid assessment); report released within 2 weeks; secondary data review, primary data (direct </a:t>
            </a:r>
            <a:r>
              <a:rPr lang="en-US" baseline="0" dirty="0" err="1"/>
              <a:t>obervaiton</a:t>
            </a:r>
            <a:r>
              <a:rPr lang="en-US" baseline="0" dirty="0"/>
              <a:t>, key informant interviews, community focus group discussions), joint analysis of the two and report out. During Phase 3 (3 weeks post) may do in-depth sectoral assessments or multi-cluster assessments)</a:t>
            </a:r>
          </a:p>
          <a:p>
            <a:endParaRPr lang="en-US" baseline="0" dirty="0"/>
          </a:p>
          <a:p>
            <a:r>
              <a:rPr lang="en-US" baseline="0" dirty="0"/>
              <a:t>IASC – IRA (initial rapid assessment); completed I 1-3 weeks and designed to inform Flash Appeal; goal to ID aspects that need more follow-up. Secondary data, site selection based on secondary data and key informants, primary data include key informant </a:t>
            </a:r>
            <a:r>
              <a:rPr lang="en-US" baseline="0" dirty="0" err="1"/>
              <a:t>interviewsm</a:t>
            </a:r>
            <a:r>
              <a:rPr lang="en-US" baseline="0" dirty="0"/>
              <a:t> group discussions observations, targeted HH visits, health and facilities services. </a:t>
            </a:r>
            <a:r>
              <a:rPr lang="en-US" baseline="0" dirty="0" err="1"/>
              <a:t>Analsysis</a:t>
            </a:r>
            <a:r>
              <a:rPr lang="en-US" baseline="0" dirty="0"/>
              <a:t> based on severity ranking criteria (green, yellow, orange, red). 11 page form into 2 sections (mostly shelter WASH food security)</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15</a:t>
            </a:fld>
            <a:endParaRPr lang="en-US" dirty="0"/>
          </a:p>
        </p:txBody>
      </p:sp>
    </p:spTree>
    <p:extLst>
      <p:ext uri="{BB962C8B-B14F-4D97-AF65-F5344CB8AC3E}">
        <p14:creationId xmlns:p14="http://schemas.microsoft.com/office/powerpoint/2010/main" val="976416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CASPER is an epidemiologic technique designed to provide quickly and at low cost, household-based information about a community’s needs in a simple format to decision-makers. Provides household-based information about a community, quickly and at low-cost.</a:t>
            </a:r>
            <a:r>
              <a:rPr lang="en-US" baseline="0" dirty="0"/>
              <a:t> It is often u</a:t>
            </a:r>
            <a:r>
              <a:rPr lang="en-US" dirty="0"/>
              <a:t>sed in both disaster and non-disaster settings</a:t>
            </a:r>
            <a:r>
              <a:rPr lang="en-US" baseline="0" dirty="0"/>
              <a:t> and provides q</a:t>
            </a:r>
            <a:r>
              <a:rPr lang="en-US" dirty="0"/>
              <a:t>uick, reliable public health and basic needs data to inform leaders and decision-makers.</a:t>
            </a:r>
            <a:r>
              <a:rPr lang="en-US" baseline="0" dirty="0"/>
              <a:t> </a:t>
            </a:r>
            <a:r>
              <a:rPr lang="en-US" dirty="0"/>
              <a:t>Gathering health and basic needs information using valid statistical methods allows public health and emergency managers to make informed decisions. It</a:t>
            </a:r>
            <a:r>
              <a:rPr lang="en-US" baseline="0" dirty="0"/>
              <a:t> is</a:t>
            </a:r>
            <a:r>
              <a:rPr lang="en-US" dirty="0"/>
              <a:t> generalizable, flexible, and uses simple reporting format</a:t>
            </a:r>
          </a:p>
          <a:p>
            <a:r>
              <a:rPr lang="en-US" dirty="0"/>
              <a:t>CASPER </a:t>
            </a:r>
            <a:r>
              <a:rPr lang="en-US" baseline="0" dirty="0"/>
              <a:t>methodology = </a:t>
            </a:r>
            <a:r>
              <a:rPr lang="en-US" dirty="0"/>
              <a:t>Cluster sample – two stage (30x7) design.</a:t>
            </a:r>
            <a:r>
              <a:rPr lang="en-US" baseline="0" dirty="0"/>
              <a:t> First stage, 30 clusters are selected with probability proportion to the number of households within them. Second stage teams systematically select 7 households to interview. The goal is 210 interviews (must reach 80%, or 168 interviews, to be valid). Data are weighted to obtain population estimates </a:t>
            </a:r>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719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dirty="0"/>
          </a:p>
        </p:txBody>
      </p:sp>
    </p:spTree>
    <p:extLst>
      <p:ext uri="{BB962C8B-B14F-4D97-AF65-F5344CB8AC3E}">
        <p14:creationId xmlns:p14="http://schemas.microsoft.com/office/powerpoint/2010/main" val="2061893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18</a:t>
            </a:fld>
            <a:endParaRPr lang="en-US" dirty="0"/>
          </a:p>
        </p:txBody>
      </p:sp>
    </p:spTree>
    <p:extLst>
      <p:ext uri="{BB962C8B-B14F-4D97-AF65-F5344CB8AC3E}">
        <p14:creationId xmlns:p14="http://schemas.microsoft.com/office/powerpoint/2010/main" val="2574215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19</a:t>
            </a:fld>
            <a:endParaRPr lang="en-US" dirty="0"/>
          </a:p>
        </p:txBody>
      </p:sp>
    </p:spTree>
    <p:extLst>
      <p:ext uri="{BB962C8B-B14F-4D97-AF65-F5344CB8AC3E}">
        <p14:creationId xmlns:p14="http://schemas.microsoft.com/office/powerpoint/2010/main" val="3688555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20</a:t>
            </a:fld>
            <a:endParaRPr lang="en-US" dirty="0"/>
          </a:p>
        </p:txBody>
      </p:sp>
    </p:spTree>
    <p:extLst>
      <p:ext uri="{BB962C8B-B14F-4D97-AF65-F5344CB8AC3E}">
        <p14:creationId xmlns:p14="http://schemas.microsoft.com/office/powerpoint/2010/main" val="2685936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a:t>
            </a:r>
            <a:r>
              <a:rPr lang="en-US" baseline="0" dirty="0"/>
              <a:t> ways to define disaster</a:t>
            </a:r>
          </a:p>
          <a:p>
            <a:r>
              <a:rPr lang="en-US" dirty="0"/>
              <a:t>“a sudden event, such as an accident or a natural catastrophe, that causes great damage or loss of life” – Google </a:t>
            </a:r>
          </a:p>
          <a:p>
            <a:r>
              <a:rPr lang="en-US" dirty="0"/>
              <a:t>“a sudden calamitous event bringing great damage, loss, or destruction” – Merriam Webster </a:t>
            </a:r>
          </a:p>
          <a:p>
            <a:r>
              <a:rPr lang="en-US" dirty="0">
                <a:effectLst/>
              </a:rPr>
              <a:t>“A disaster is a sudden, calamitous event that seriously disrupts the functioning of a community or society and causes human, material, and economic or environmental losses that exceed the community’s or society’s ability to cope using its own resources. Though often caused by nature, disasters can have human origins.” – IFRC</a:t>
            </a:r>
          </a:p>
          <a:p>
            <a:r>
              <a:rPr lang="en-US" dirty="0">
                <a:effectLst/>
              </a:rPr>
              <a:t>DISASTER</a:t>
            </a:r>
            <a:r>
              <a:rPr lang="en-US" baseline="0" dirty="0">
                <a:effectLst/>
              </a:rPr>
              <a:t> = (VULNERABILITY + HAZARD) / CAPACITY</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a:t>
            </a:fld>
            <a:endParaRPr lang="en-US" dirty="0"/>
          </a:p>
        </p:txBody>
      </p:sp>
    </p:spTree>
    <p:extLst>
      <p:ext uri="{BB962C8B-B14F-4D97-AF65-F5344CB8AC3E}">
        <p14:creationId xmlns:p14="http://schemas.microsoft.com/office/powerpoint/2010/main" val="1783103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D21EA0-ECBA-45E8-80D1-0BC3A19C2A25}" type="slidenum">
              <a:rPr lang="en-US" smtClean="0"/>
              <a:t>21</a:t>
            </a:fld>
            <a:endParaRPr lang="en-US"/>
          </a:p>
        </p:txBody>
      </p:sp>
    </p:spTree>
    <p:extLst>
      <p:ext uri="{BB962C8B-B14F-4D97-AF65-F5344CB8AC3E}">
        <p14:creationId xmlns:p14="http://schemas.microsoft.com/office/powerpoint/2010/main" val="1767742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role of a disaster epidemiologist is to work with partners, including nongovernmental, governmental, and volunteer organizations, to identify risk factors and conduct epidemiologic activities, investigations, and research. An epidemiologist plays a role in each of the four phases – preparedness, response, recovery, and mitigation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different manners.</a:t>
            </a:r>
          </a:p>
          <a:p>
            <a:endParaRPr lang="en-US" dirty="0"/>
          </a:p>
        </p:txBody>
      </p:sp>
      <p:sp>
        <p:nvSpPr>
          <p:cNvPr id="4" name="Slide Number Placeholder 3"/>
          <p:cNvSpPr>
            <a:spLocks noGrp="1"/>
          </p:cNvSpPr>
          <p:nvPr>
            <p:ph type="sldNum" sz="quarter" idx="10"/>
          </p:nvPr>
        </p:nvSpPr>
        <p:spPr/>
        <p:txBody>
          <a:bodyPr/>
          <a:lstStyle/>
          <a:p>
            <a:fld id="{98D21EA0-ECBA-45E8-80D1-0BC3A19C2A25}" type="slidenum">
              <a:rPr lang="en-US" smtClean="0"/>
              <a:t>22</a:t>
            </a:fld>
            <a:endParaRPr lang="en-US"/>
          </a:p>
        </p:txBody>
      </p:sp>
    </p:spTree>
    <p:extLst>
      <p:ext uri="{BB962C8B-B14F-4D97-AF65-F5344CB8AC3E}">
        <p14:creationId xmlns:p14="http://schemas.microsoft.com/office/powerpoint/2010/main" val="3663833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role of a disaster epidemiologist is to work with partners, including nongovernmental, governmental, and volunteer organizations, to identify risk factors and conduct epidemiologic activities, investigations, and research. An epidemiologist plays a role in each of the four phases – preparedness, response, recovery, and mitigation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different manners.</a:t>
            </a:r>
          </a:p>
          <a:p>
            <a:endParaRPr lang="en-US" dirty="0"/>
          </a:p>
        </p:txBody>
      </p:sp>
      <p:sp>
        <p:nvSpPr>
          <p:cNvPr id="4" name="Slide Number Placeholder 3"/>
          <p:cNvSpPr>
            <a:spLocks noGrp="1"/>
          </p:cNvSpPr>
          <p:nvPr>
            <p:ph type="sldNum" sz="quarter" idx="10"/>
          </p:nvPr>
        </p:nvSpPr>
        <p:spPr/>
        <p:txBody>
          <a:bodyPr/>
          <a:lstStyle/>
          <a:p>
            <a:fld id="{98D21EA0-ECBA-45E8-80D1-0BC3A19C2A25}" type="slidenum">
              <a:rPr lang="en-US" smtClean="0"/>
              <a:t>24</a:t>
            </a:fld>
            <a:endParaRPr lang="en-US"/>
          </a:p>
        </p:txBody>
      </p:sp>
    </p:spTree>
    <p:extLst>
      <p:ext uri="{BB962C8B-B14F-4D97-AF65-F5344CB8AC3E}">
        <p14:creationId xmlns:p14="http://schemas.microsoft.com/office/powerpoint/2010/main" val="3077257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role of a disaster epidemiologist is to work with partners, including nongovernmental, governmental, and volunteer organizations, to identify risk factors and conduct epidemiologic activities, investigations, and research. An epidemiologist plays a role in each of the four phases – preparedness, response, recovery, and mitigation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different manners.</a:t>
            </a:r>
          </a:p>
          <a:p>
            <a:endParaRPr lang="en-US" dirty="0"/>
          </a:p>
        </p:txBody>
      </p:sp>
      <p:sp>
        <p:nvSpPr>
          <p:cNvPr id="4" name="Slide Number Placeholder 3"/>
          <p:cNvSpPr>
            <a:spLocks noGrp="1"/>
          </p:cNvSpPr>
          <p:nvPr>
            <p:ph type="sldNum" sz="quarter" idx="10"/>
          </p:nvPr>
        </p:nvSpPr>
        <p:spPr/>
        <p:txBody>
          <a:bodyPr/>
          <a:lstStyle/>
          <a:p>
            <a:fld id="{98D21EA0-ECBA-45E8-80D1-0BC3A19C2A25}" type="slidenum">
              <a:rPr lang="en-US" smtClean="0"/>
              <a:t>25</a:t>
            </a:fld>
            <a:endParaRPr lang="en-US"/>
          </a:p>
        </p:txBody>
      </p:sp>
    </p:spTree>
    <p:extLst>
      <p:ext uri="{BB962C8B-B14F-4D97-AF65-F5344CB8AC3E}">
        <p14:creationId xmlns:p14="http://schemas.microsoft.com/office/powerpoint/2010/main" val="1962932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role of a disaster epidemiologist is to work with partners, including nongovernmental, governmental, and volunteer organizations, to identify risk factors and conduct epidemiologic activities, investigations, and research. An epidemiologist plays a role in each of the four phases – preparedness, response, recovery, and mitigation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different manners.</a:t>
            </a:r>
          </a:p>
          <a:p>
            <a:endParaRPr lang="en-US" dirty="0"/>
          </a:p>
        </p:txBody>
      </p:sp>
      <p:sp>
        <p:nvSpPr>
          <p:cNvPr id="4" name="Slide Number Placeholder 3"/>
          <p:cNvSpPr>
            <a:spLocks noGrp="1"/>
          </p:cNvSpPr>
          <p:nvPr>
            <p:ph type="sldNum" sz="quarter" idx="10"/>
          </p:nvPr>
        </p:nvSpPr>
        <p:spPr/>
        <p:txBody>
          <a:bodyPr/>
          <a:lstStyle/>
          <a:p>
            <a:fld id="{98D21EA0-ECBA-45E8-80D1-0BC3A19C2A25}" type="slidenum">
              <a:rPr lang="en-US" smtClean="0"/>
              <a:t>26</a:t>
            </a:fld>
            <a:endParaRPr lang="en-US"/>
          </a:p>
        </p:txBody>
      </p:sp>
    </p:spTree>
    <p:extLst>
      <p:ext uri="{BB962C8B-B14F-4D97-AF65-F5344CB8AC3E}">
        <p14:creationId xmlns:p14="http://schemas.microsoft.com/office/powerpoint/2010/main" val="2226969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role of a disaster epidemiologist is to work with partners, including nongovernmental, governmental, and volunteer organizations, to identify risk factors and conduct epidemiologic activities, investigations, and research. An epidemiologist plays a role in each of the four phases – preparedness, response, recovery, and mitigation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different manners.</a:t>
            </a:r>
          </a:p>
          <a:p>
            <a:endParaRPr lang="en-US" dirty="0"/>
          </a:p>
        </p:txBody>
      </p:sp>
      <p:sp>
        <p:nvSpPr>
          <p:cNvPr id="4" name="Slide Number Placeholder 3"/>
          <p:cNvSpPr>
            <a:spLocks noGrp="1"/>
          </p:cNvSpPr>
          <p:nvPr>
            <p:ph type="sldNum" sz="quarter" idx="10"/>
          </p:nvPr>
        </p:nvSpPr>
        <p:spPr/>
        <p:txBody>
          <a:bodyPr/>
          <a:lstStyle/>
          <a:p>
            <a:fld id="{98D21EA0-ECBA-45E8-80D1-0BC3A19C2A25}" type="slidenum">
              <a:rPr lang="en-US" smtClean="0"/>
              <a:t>27</a:t>
            </a:fld>
            <a:endParaRPr lang="en-US"/>
          </a:p>
        </p:txBody>
      </p:sp>
    </p:spTree>
    <p:extLst>
      <p:ext uri="{BB962C8B-B14F-4D97-AF65-F5344CB8AC3E}">
        <p14:creationId xmlns:p14="http://schemas.microsoft.com/office/powerpoint/2010/main" val="1431354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https://www.youtube.com/watch?v=bTc91V1Xexg </a:t>
            </a:r>
          </a:p>
          <a:p>
            <a:endParaRPr lang="en-US"/>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28</a:t>
            </a:fld>
            <a:endParaRPr lang="en-US" dirty="0"/>
          </a:p>
        </p:txBody>
      </p:sp>
    </p:spTree>
    <p:extLst>
      <p:ext uri="{BB962C8B-B14F-4D97-AF65-F5344CB8AC3E}">
        <p14:creationId xmlns:p14="http://schemas.microsoft.com/office/powerpoint/2010/main" val="4081600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opportunities for RNAs to influence public health. CASPERs have been shown to be useful for various evidence-based needs, including, but not limited to, the following:</a:t>
            </a:r>
          </a:p>
          <a:p>
            <a:r>
              <a:rPr lang="en-US" dirty="0"/>
              <a:t>•	Allocating scarce resources</a:t>
            </a:r>
          </a:p>
          <a:p>
            <a:r>
              <a:rPr lang="en-US" dirty="0"/>
              <a:t>•	Responding to the specific needs of the community for such items as supplemental oxygen or medications</a:t>
            </a:r>
          </a:p>
          <a:p>
            <a:r>
              <a:rPr lang="en-US" dirty="0"/>
              <a:t>•	Providing valid information to elected officials, news media, and other leadership to confirm or dispel rumors or validate requests</a:t>
            </a:r>
          </a:p>
          <a:p>
            <a:r>
              <a:rPr lang="en-US" dirty="0"/>
              <a:t>•	Targeting communication and education messages to the community</a:t>
            </a:r>
          </a:p>
          <a:p>
            <a:r>
              <a:rPr lang="en-US" dirty="0"/>
              <a:t>•	Modifying emergency preparedness plans</a:t>
            </a:r>
          </a:p>
          <a:p>
            <a:r>
              <a:rPr lang="en-US" dirty="0"/>
              <a:t>•	Supporting requests for funding or projects during recovery operations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30</a:t>
            </a:fld>
            <a:endParaRPr lang="en-US" dirty="0"/>
          </a:p>
        </p:txBody>
      </p:sp>
    </p:spTree>
    <p:extLst>
      <p:ext uri="{BB962C8B-B14F-4D97-AF65-F5344CB8AC3E}">
        <p14:creationId xmlns:p14="http://schemas.microsoft.com/office/powerpoint/2010/main" val="1730989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940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33</a:t>
            </a:fld>
            <a:endParaRPr lang="en-US" dirty="0"/>
          </a:p>
        </p:txBody>
      </p:sp>
    </p:spTree>
    <p:extLst>
      <p:ext uri="{BB962C8B-B14F-4D97-AF65-F5344CB8AC3E}">
        <p14:creationId xmlns:p14="http://schemas.microsoft.com/office/powerpoint/2010/main" val="2365380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E505A7-C6D3-4BE9-A605-78867B555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766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D4D4D"/>
                </a:solidFill>
              </a:rPr>
              <a:t>Who are the stakeholders?</a:t>
            </a:r>
          </a:p>
          <a:p>
            <a:r>
              <a:rPr lang="en-US" dirty="0">
                <a:solidFill>
                  <a:srgbClr val="4D4D4D"/>
                </a:solidFill>
              </a:rPr>
              <a:t>Who will do your sampling?</a:t>
            </a:r>
          </a:p>
          <a:p>
            <a:r>
              <a:rPr lang="en-US" dirty="0">
                <a:solidFill>
                  <a:srgbClr val="4D4D4D"/>
                </a:solidFill>
              </a:rPr>
              <a:t>Who needs to be involved in questionnaire development?</a:t>
            </a:r>
          </a:p>
          <a:p>
            <a:r>
              <a:rPr lang="en-US" dirty="0">
                <a:solidFill>
                  <a:srgbClr val="4D4D4D"/>
                </a:solidFill>
              </a:rPr>
              <a:t>What forms/approvals do you need? Who will complete them?</a:t>
            </a:r>
          </a:p>
          <a:p>
            <a:r>
              <a:rPr lang="en-US" dirty="0">
                <a:solidFill>
                  <a:srgbClr val="4D4D4D"/>
                </a:solidFill>
              </a:rPr>
              <a:t>Who will be your interview teams?</a:t>
            </a:r>
          </a:p>
          <a:p>
            <a:r>
              <a:rPr lang="en-US" dirty="0">
                <a:solidFill>
                  <a:srgbClr val="4D4D4D"/>
                </a:solidFill>
              </a:rPr>
              <a:t>Who will analyze the data?</a:t>
            </a:r>
          </a:p>
          <a:p>
            <a:r>
              <a:rPr lang="en-US" dirty="0">
                <a:solidFill>
                  <a:srgbClr val="4D4D4D"/>
                </a:solidFill>
              </a:rPr>
              <a:t>Who will write the report?</a:t>
            </a:r>
          </a:p>
          <a:p>
            <a:pPr lvl="1"/>
            <a:r>
              <a:rPr lang="en-US" dirty="0">
                <a:solidFill>
                  <a:srgbClr val="4D4D4D"/>
                </a:solidFill>
              </a:rPr>
              <a:t>Who needs to approve the report before distribution?</a:t>
            </a:r>
          </a:p>
          <a:p>
            <a:pPr lvl="1"/>
            <a:r>
              <a:rPr lang="en-US" dirty="0">
                <a:solidFill>
                  <a:srgbClr val="4D4D4D"/>
                </a:solidFill>
              </a:rPr>
              <a:t>Who will get the report?</a:t>
            </a:r>
          </a:p>
          <a:p>
            <a:r>
              <a:rPr lang="en-US" dirty="0">
                <a:solidFill>
                  <a:srgbClr val="4D4D4D"/>
                </a:solidFill>
              </a:rPr>
              <a:t>Who will provide funding?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9115B-217D-40D3-A882-4185120DA8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673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35</a:t>
            </a:fld>
            <a:endParaRPr lang="en-US" dirty="0"/>
          </a:p>
        </p:txBody>
      </p:sp>
    </p:spTree>
    <p:extLst>
      <p:ext uri="{BB962C8B-B14F-4D97-AF65-F5344CB8AC3E}">
        <p14:creationId xmlns:p14="http://schemas.microsoft.com/office/powerpoint/2010/main" val="2339141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Conducted CSAPER based on key landmarks (highways and </a:t>
            </a:r>
            <a:r>
              <a:rPr lang="en-US" dirty="0" err="1"/>
              <a:t>zipcodes</a:t>
            </a:r>
            <a:r>
              <a:rPr lang="en-US" dirty="0"/>
              <a:t>). Wanted to only us</a:t>
            </a:r>
            <a:r>
              <a:rPr lang="en-US" baseline="0" dirty="0"/>
              <a:t>e coastal area of county affected by </a:t>
            </a:r>
            <a:r>
              <a:rPr lang="en-US" baseline="0" dirty="0" err="1"/>
              <a:t>deepwater</a:t>
            </a:r>
            <a:r>
              <a:rPr lang="en-US" baseline="0" dirty="0"/>
              <a:t> horizon oil spill, 2010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358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9115B-217D-40D3-A882-4185120DA8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408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STOP AND DO ACTIVITY</a:t>
            </a:r>
            <a:r>
              <a:rPr lang="en-US" baseline="0" dirty="0"/>
              <a:t> HERE IF TIME – SHOW HOW TO DOWNLOAD AND GO THROUGH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097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to go through mapping if time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979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368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5DAA"/>
                </a:solidFill>
              </a:rPr>
              <a:t>Introduction letter and consent script</a:t>
            </a:r>
          </a:p>
          <a:p>
            <a:endParaRPr lang="en-US" sz="300" dirty="0">
              <a:solidFill>
                <a:srgbClr val="005DAA"/>
              </a:solidFill>
            </a:endParaRPr>
          </a:p>
          <a:p>
            <a:r>
              <a:rPr lang="en-US" dirty="0">
                <a:solidFill>
                  <a:srgbClr val="005DAA"/>
                </a:solidFill>
              </a:rPr>
              <a:t>Questionnaire</a:t>
            </a:r>
          </a:p>
          <a:p>
            <a:endParaRPr lang="en-US" sz="300" dirty="0"/>
          </a:p>
          <a:p>
            <a:r>
              <a:rPr lang="en-US" dirty="0"/>
              <a:t>Tracking form</a:t>
            </a:r>
          </a:p>
          <a:p>
            <a:endParaRPr lang="en-US" sz="300" dirty="0"/>
          </a:p>
          <a:p>
            <a:r>
              <a:rPr lang="en-US" dirty="0"/>
              <a:t>Confidential referral form</a:t>
            </a:r>
          </a:p>
          <a:p>
            <a:endParaRPr lang="en-US" sz="300" dirty="0"/>
          </a:p>
          <a:p>
            <a:r>
              <a:rPr lang="en-US" dirty="0"/>
              <a:t>Public health materials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43</a:t>
            </a:fld>
            <a:endParaRPr lang="en-US" dirty="0"/>
          </a:p>
        </p:txBody>
      </p:sp>
    </p:spTree>
    <p:extLst>
      <p:ext uri="{BB962C8B-B14F-4D97-AF65-F5344CB8AC3E}">
        <p14:creationId xmlns:p14="http://schemas.microsoft.com/office/powerpoint/2010/main" val="130208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5DAA"/>
                </a:solidFill>
              </a:rPr>
              <a:t>Introduction letter and consent script</a:t>
            </a:r>
          </a:p>
          <a:p>
            <a:endParaRPr lang="en-US" sz="300" dirty="0">
              <a:solidFill>
                <a:srgbClr val="005DAA"/>
              </a:solidFill>
            </a:endParaRPr>
          </a:p>
          <a:p>
            <a:r>
              <a:rPr lang="en-US" dirty="0">
                <a:solidFill>
                  <a:srgbClr val="005DAA"/>
                </a:solidFill>
              </a:rPr>
              <a:t>Questionnaire</a:t>
            </a:r>
          </a:p>
          <a:p>
            <a:endParaRPr lang="en-US" sz="300" dirty="0"/>
          </a:p>
          <a:p>
            <a:r>
              <a:rPr lang="en-US" dirty="0"/>
              <a:t>Tracking form</a:t>
            </a:r>
          </a:p>
          <a:p>
            <a:endParaRPr lang="en-US" sz="300" dirty="0"/>
          </a:p>
          <a:p>
            <a:r>
              <a:rPr lang="en-US" dirty="0"/>
              <a:t>Confidential referral form</a:t>
            </a:r>
          </a:p>
          <a:p>
            <a:endParaRPr lang="en-US" sz="300" dirty="0"/>
          </a:p>
          <a:p>
            <a:r>
              <a:rPr lang="en-US" dirty="0"/>
              <a:t>Public health materials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44</a:t>
            </a:fld>
            <a:endParaRPr lang="en-US" dirty="0"/>
          </a:p>
        </p:txBody>
      </p:sp>
    </p:spTree>
    <p:extLst>
      <p:ext uri="{BB962C8B-B14F-4D97-AF65-F5344CB8AC3E}">
        <p14:creationId xmlns:p14="http://schemas.microsoft.com/office/powerpoint/2010/main" val="2941080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127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PHOTOS OF DISASTERS SPECIFIC TO YOUR JURISDICTION HERE – look at historical emergencies, recent disasters, etc. what are ALL the types of disasters that may occur?</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a:t>
            </a:fld>
            <a:endParaRPr lang="en-US" dirty="0"/>
          </a:p>
        </p:txBody>
      </p:sp>
    </p:spTree>
    <p:extLst>
      <p:ext uri="{BB962C8B-B14F-4D97-AF65-F5344CB8AC3E}">
        <p14:creationId xmlns:p14="http://schemas.microsoft.com/office/powerpoint/2010/main" val="3586642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59115B-217D-40D3-A882-4185120DA8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88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question should have an ACTION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2401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any individual questions must be changed to household!</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48</a:t>
            </a:fld>
            <a:endParaRPr lang="en-US" dirty="0"/>
          </a:p>
        </p:txBody>
      </p:sp>
    </p:spTree>
    <p:extLst>
      <p:ext uri="{BB962C8B-B14F-4D97-AF65-F5344CB8AC3E}">
        <p14:creationId xmlns:p14="http://schemas.microsoft.com/office/powerpoint/2010/main" val="24306799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63</a:t>
            </a:fld>
            <a:endParaRPr lang="en-US" dirty="0"/>
          </a:p>
        </p:txBody>
      </p:sp>
    </p:spTree>
    <p:extLst>
      <p:ext uri="{BB962C8B-B14F-4D97-AF65-F5344CB8AC3E}">
        <p14:creationId xmlns:p14="http://schemas.microsoft.com/office/powerpoint/2010/main" val="24134151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8510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85864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Month of year, day of week, time of day</a:t>
            </a:r>
          </a:p>
          <a:p>
            <a:pPr lvl="1"/>
            <a:r>
              <a:rPr lang="en-US" dirty="0"/>
              <a:t>Typically, 15 teams can successfully conduct CASPER in 2 midweek (Tuesday-Thursday) afternoons (e.g., 2pm-7pm)</a:t>
            </a:r>
          </a:p>
          <a:p>
            <a:pPr lvl="2"/>
            <a:r>
              <a:rPr lang="en-US" dirty="0"/>
              <a:t>~10 hours data collection per team</a:t>
            </a:r>
          </a:p>
          <a:p>
            <a:pPr lvl="1"/>
            <a:r>
              <a:rPr lang="en-US" dirty="0"/>
              <a:t>Consider local community, holidays (national and local), season</a:t>
            </a:r>
          </a:p>
          <a:p>
            <a:r>
              <a:rPr lang="en-US" dirty="0"/>
              <a:t>Geography will affect length of time</a:t>
            </a:r>
          </a:p>
          <a:p>
            <a:pPr lvl="1"/>
            <a:r>
              <a:rPr lang="en-US" dirty="0"/>
              <a:t>Apartment complexes, suburban blocks, rural neighborhoods, difficult terrain, etc.</a:t>
            </a:r>
          </a:p>
          <a:p>
            <a:r>
              <a:rPr lang="en-US" dirty="0"/>
              <a:t>Reporting requirements</a:t>
            </a:r>
          </a:p>
          <a:p>
            <a:pPr lvl="1"/>
            <a:r>
              <a:rPr lang="en-US" dirty="0"/>
              <a:t>When do you need data?</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Several additional factors (time of day, day of week, season, geography, etc.) can impact the success and timeliness of data collection. Typically, a CASPER with approximately 15 teams can be conducted within two midweek (e.g., Tuesday-Thursday) afternoons (e.g., 2pm-7pm) or about 10 hours of field data collection per team. However, it is important to consider the local community when determining the timing of data collection. For example, Friday nights in the fall may be challenging because of high school football schedules and summer (i.e., sunny) weekends may pose difficulties as community members are likely to be outside enjoying family activities or running errands. Always keep in mind local and national holidays (e.g., Father’s day, July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President’s day) and festivals as these can affect availability of volunteers for interview teams as well as the likelihood residents are home to be interviewed. Conducting a CASPER in the morning hours may bias your sample to unemployed, retired, or those working in the third shift and could lead to frustration among the interview teams because of the large number of households with nobody home. Therefore, beginning CASPER fieldwork around 2pm and having teams leave clusters at sundown (arriving back at headquarters at varying times to help with the flow of check-in) has proven to be most effective.  </a:t>
            </a:r>
          </a:p>
          <a:p>
            <a:r>
              <a:rPr lang="en-US" sz="1200" kern="1200" dirty="0">
                <a:solidFill>
                  <a:schemeClr val="tx1"/>
                </a:solidFill>
                <a:effectLst/>
                <a:latin typeface="+mn-lt"/>
                <a:ea typeface="+mn-ea"/>
                <a:cs typeface="+mn-cs"/>
              </a:rPr>
              <a:t>It is also important to consider the geography (e.g., apartment complexes, rural neighborhoods, suburban blocks) when estimating the amount of time necessary. For example, assuming each survey takes approximately 15 minutes, an interview team may complete 2-3 surveys per hour in an apartment complex but only 1 survey per hour in a rural area because the distance between households is greater. You should roughly predict the number of team-hours needed given the length of the survey and the geography of the selected clusters to help plan the time needed for data collection.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8589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Go-kit = bag,</a:t>
            </a:r>
            <a:r>
              <a:rPr lang="en-US" baseline="0" dirty="0"/>
              <a:t> clipboard, pen (minimal)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7545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73</a:t>
            </a:fld>
            <a:endParaRPr lang="en-US" dirty="0"/>
          </a:p>
        </p:txBody>
      </p:sp>
    </p:spTree>
    <p:extLst>
      <p:ext uri="{BB962C8B-B14F-4D97-AF65-F5344CB8AC3E}">
        <p14:creationId xmlns:p14="http://schemas.microsoft.com/office/powerpoint/2010/main" val="2770657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74</a:t>
            </a:fld>
            <a:endParaRPr lang="en-US" dirty="0"/>
          </a:p>
        </p:txBody>
      </p:sp>
    </p:spTree>
    <p:extLst>
      <p:ext uri="{BB962C8B-B14F-4D97-AF65-F5344CB8AC3E}">
        <p14:creationId xmlns:p14="http://schemas.microsoft.com/office/powerpoint/2010/main" val="2830614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WHY do we care in public health?</a:t>
            </a:r>
            <a:r>
              <a:rPr lang="en-US" baseline="0" dirty="0"/>
              <a:t> Disasters are defined by WHAT THEY DO TO PEOPLE, otherwise they are simply interesting geological or meteorological phenomena.  It  is the IMPACT </a:t>
            </a:r>
            <a:r>
              <a:rPr lang="en-US" dirty="0"/>
              <a:t>on the community is at the heart of what defines a disaster.</a:t>
            </a:r>
            <a:r>
              <a:rPr lang="en-US" baseline="0" dirty="0"/>
              <a:t>  Disasters are responsible for many negative affects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i="1" baseline="0" dirty="0"/>
              <a:t>CAN PROVIDE A FEW EXAMPLES HERE AS GO THROUGH LIST</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increased morbidity and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environmental hazards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displaced populations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disruption of public health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will discuss each of these in detail the coming slides.</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a:t>
            </a:fld>
            <a:endParaRPr lang="en-US" dirty="0"/>
          </a:p>
        </p:txBody>
      </p:sp>
    </p:spTree>
    <p:extLst>
      <p:ext uri="{BB962C8B-B14F-4D97-AF65-F5344CB8AC3E}">
        <p14:creationId xmlns:p14="http://schemas.microsoft.com/office/powerpoint/2010/main" val="843373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4779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76</a:t>
            </a:fld>
            <a:endParaRPr lang="en-US" dirty="0"/>
          </a:p>
        </p:txBody>
      </p:sp>
    </p:spTree>
    <p:extLst>
      <p:ext uri="{BB962C8B-B14F-4D97-AF65-F5344CB8AC3E}">
        <p14:creationId xmlns:p14="http://schemas.microsoft.com/office/powerpoint/2010/main" val="870452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77</a:t>
            </a:fld>
            <a:endParaRPr lang="en-US"/>
          </a:p>
        </p:txBody>
      </p:sp>
    </p:spTree>
    <p:extLst>
      <p:ext uri="{BB962C8B-B14F-4D97-AF65-F5344CB8AC3E}">
        <p14:creationId xmlns:p14="http://schemas.microsoft.com/office/powerpoint/2010/main" val="27121168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APARTMENT BUILDINGS! How would you do that?</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78</a:t>
            </a:fld>
            <a:endParaRPr lang="en-US" dirty="0"/>
          </a:p>
        </p:txBody>
      </p:sp>
    </p:spTree>
    <p:extLst>
      <p:ext uri="{BB962C8B-B14F-4D97-AF65-F5344CB8AC3E}">
        <p14:creationId xmlns:p14="http://schemas.microsoft.com/office/powerpoint/2010/main" val="2166348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80</a:t>
            </a:fld>
            <a:endParaRPr lang="en-US" dirty="0"/>
          </a:p>
        </p:txBody>
      </p:sp>
    </p:spTree>
    <p:extLst>
      <p:ext uri="{BB962C8B-B14F-4D97-AF65-F5344CB8AC3E}">
        <p14:creationId xmlns:p14="http://schemas.microsoft.com/office/powerpoint/2010/main" val="29829622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0827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20425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88</a:t>
            </a:fld>
            <a:endParaRPr lang="en-US" dirty="0"/>
          </a:p>
        </p:txBody>
      </p:sp>
    </p:spTree>
    <p:extLst>
      <p:ext uri="{BB962C8B-B14F-4D97-AF65-F5344CB8AC3E}">
        <p14:creationId xmlns:p14="http://schemas.microsoft.com/office/powerpoint/2010/main" val="36848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89</a:t>
            </a:fld>
            <a:endParaRPr lang="en-US" dirty="0"/>
          </a:p>
        </p:txBody>
      </p:sp>
    </p:spTree>
    <p:extLst>
      <p:ext uri="{BB962C8B-B14F-4D97-AF65-F5344CB8AC3E}">
        <p14:creationId xmlns:p14="http://schemas.microsoft.com/office/powerpoint/2010/main" val="38339728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373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 public health effects of disasters are numerous</a:t>
            </a:r>
            <a:r>
              <a:rPr lang="en-US" sz="1200" kern="1200" baseline="0" dirty="0">
                <a:solidFill>
                  <a:schemeClr val="tx1"/>
                </a:solidFill>
                <a:effectLst/>
                <a:latin typeface="+mn-lt"/>
                <a:ea typeface="+mn-ea"/>
                <a:cs typeface="+mn-cs"/>
              </a:rPr>
              <a:t>. We think in terms of DIRECT EFFECTS and INDIRECT EFFECTS.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We often think of the DIRECT EFFECTS. </a:t>
            </a:r>
            <a:r>
              <a:rPr lang="en-US" sz="1200" kern="1200" dirty="0">
                <a:solidFill>
                  <a:schemeClr val="tx1"/>
                </a:solidFill>
                <a:effectLst/>
                <a:latin typeface="+mn-lt"/>
                <a:ea typeface="+mn-ea"/>
                <a:cs typeface="+mn-cs"/>
              </a:rPr>
              <a:t>Direct health impacts are caused by the disaster’s physical forces and typically occur during the disaster. They are often easier to identify than indirect health consequences, as the death or injury is attributed to the forces of the disaster or the direct consequences of the forces. So you can think about direct effects by considering “Was the death/injury caused by the environmental forces of the disaster</a:t>
            </a:r>
            <a:r>
              <a:rPr lang="en-US" sz="1200" kern="1200" baseline="0" dirty="0">
                <a:solidFill>
                  <a:schemeClr val="tx1"/>
                </a:solidFill>
                <a:effectLst/>
                <a:latin typeface="+mn-lt"/>
                <a:ea typeface="+mn-ea"/>
                <a:cs typeface="+mn-cs"/>
              </a:rPr>
              <a:t> (e.g., win, rain, flood, earthquake, blast wave?” For example, drowning in a flood. Or “Was the death/injury caused by the direct consequences of these forces (flying debris, structural collapse)? For example, crushed in a building during an earthquake or injured by a tree limb during strong winds.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The INDIRECT are sometimes forgotten but extremely important.  These are </a:t>
            </a:r>
            <a:r>
              <a:rPr lang="en-US" sz="1200" kern="1200" dirty="0">
                <a:solidFill>
                  <a:schemeClr val="tx1"/>
                </a:solidFill>
                <a:effectLst/>
                <a:latin typeface="+mn-lt"/>
                <a:ea typeface="+mn-ea"/>
                <a:cs typeface="+mn-cs"/>
              </a:rPr>
              <a:t>caused by unsafe or unhealthy conditions that develop because of the effects of the disaster or anticipation of the disaster. You can have your immediate indirect</a:t>
            </a:r>
            <a:r>
              <a:rPr lang="en-US" sz="1200" kern="1200" baseline="0" dirty="0">
                <a:solidFill>
                  <a:schemeClr val="tx1"/>
                </a:solidFill>
                <a:effectLst/>
                <a:latin typeface="+mn-lt"/>
                <a:ea typeface="+mn-ea"/>
                <a:cs typeface="+mn-cs"/>
              </a:rPr>
              <a:t> effects, but also your secondary, tertiary, quaternary, and so on. It is the RIPPLE EFFECT. And these indirect effects are often where we can implement protective factors and interventions. When considering indirect effects, think about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Did unsafe or unhealthy conditions from the environmental forces of the disaster (e.g., loss or disruption of usual services) contribute to the death, injury, or illness?</a:t>
            </a:r>
          </a:p>
          <a:p>
            <a:pPr lvl="0"/>
            <a:r>
              <a:rPr lang="en-US" sz="1200" kern="1200" dirty="0">
                <a:solidFill>
                  <a:schemeClr val="tx1"/>
                </a:solidFill>
                <a:effectLst/>
                <a:latin typeface="+mn-lt"/>
                <a:ea typeface="+mn-ea"/>
                <a:cs typeface="+mn-cs"/>
              </a:rPr>
              <a:t>Did the forces lead to temporary or permanent displacement, property damage, or other personal loss or stress that contributed to the death, injury, or illness?</a:t>
            </a:r>
          </a:p>
          <a:p>
            <a:pPr lvl="0"/>
            <a:r>
              <a:rPr lang="en-US" sz="1200" kern="1200" dirty="0">
                <a:solidFill>
                  <a:schemeClr val="tx1"/>
                </a:solidFill>
                <a:effectLst/>
                <a:latin typeface="+mn-lt"/>
                <a:ea typeface="+mn-ea"/>
                <a:cs typeface="+mn-cs"/>
              </a:rPr>
              <a:t>Would the person likely be unharmed if the disaster had not occurred? (i.e., the “but for” principle)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Indirect effects can occur during ANY phase of the disaster – during preparation (motor vehicle accidents during evacuation, fall from house when preparing for storm, rushing down stairs for shelter), during cleanup (injury fixing home, inhalation of toxic fumes from cleaning products, etc.), and down the road with unsafe or unhealthy conditions causing chronic issues.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r>
              <a:rPr lang="en-US" dirty="0"/>
              <a:t>EXAMPLE OF RIPPLE EFFECT: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in the immediate aftermath of a disaster’s impact, debris and garbage may pile up causing diminished sanitation. Then, rats and other disease vectors that survived the disaster are looking for new homes, such as the debris piles resulting from the disaster. Rats, of course, are destructive pests that can spread disease, contaminate food, and destroy property. So the few rats left may be in closer human contact, and with them comes fleas, and potential diseases. As the rodent population grows and resettles, people have a greater chance of being exposed to the diseases they carry. Rodent urine and dander contain allergens that can cause allergic reactions or trigger asthma symptoms in sensitive people, and more than 9,000 people are treated in emergency departments annually for rat or mouse bites. It makes sense to get rid of the piles of debris, perhaps by burning it. However, that leads to other health concerns such as smoke inhalation; the release of toxic substances from burning paint, treated lumber, insulation, roofing materials, trash, tires, mattresses, and so on. You may be burned by the fire or get heat stress from excessive exposure to hot work in the environment from burning debris. This is an example of what we mean by the “ripple effect” from disasters.  </a:t>
            </a:r>
          </a:p>
          <a:p>
            <a:endParaRPr lang="en-US" dirty="0"/>
          </a:p>
          <a:p>
            <a:r>
              <a:rPr lang="en-US" dirty="0"/>
              <a:t>OR think about REDUCED HEALTH SERVICES</a:t>
            </a:r>
          </a:p>
          <a:p>
            <a:r>
              <a:rPr lang="en-US" dirty="0"/>
              <a:t>Immediate: limited access to primary care physicians, maybe you miss your medications….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BUT</a:t>
            </a:r>
            <a:r>
              <a:rPr lang="en-US" baseline="0" dirty="0"/>
              <a:t> think of the </a:t>
            </a:r>
            <a:r>
              <a:rPr lang="en-US" baseline="0" dirty="0">
                <a:effectLst/>
              </a:rPr>
              <a:t>cascading effect of that. Think the long term. What happens when you miss one does? Two doses? 10 doses? </a:t>
            </a:r>
            <a:endParaRPr lang="en-US"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9735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48243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a:t>
            </a:r>
            <a:r>
              <a:rPr lang="en-US" baseline="0" dirty="0"/>
              <a:t> – 200 by approaching 500.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80923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8558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 Table is for exercise purposes only. Typical tables would be separated by topic area and provide more detail (e.g., no’s)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45485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DECIDED DURING PREPAREDNESS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30091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E505A7-C6D3-4BE9-A605-78867B555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325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Biprrtison</a:t>
            </a:r>
            <a:r>
              <a:rPr lang="en-US" baseline="0" dirty="0"/>
              <a:t> r</a:t>
            </a:r>
            <a:r>
              <a:rPr lang="en-US" dirty="0"/>
              <a:t>eport after Hurricane Katrina – Released Wednesday February 15, 2006</a:t>
            </a:r>
          </a:p>
          <a:p>
            <a:r>
              <a:rPr lang="en-US" dirty="0"/>
              <a:t>https://katrina.house.gov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3564457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Disaster epi addresses that problem….getting the right information</a:t>
            </a:r>
            <a:r>
              <a:rPr lang="en-US" baseline="0" dirty="0"/>
              <a:t> (data driven, evidence-based), to the right people (leaders and decision makers) at the right time (ASAP)</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Public health data are especially important to provide vital situational awareness and increase public health decision support, which may significantly influence approaches for implementing public health response priorities, including preventive and protective measures. The use of disaster epidemiology (e.g., surveillance, assessments) allows public health and emergency management professionals to be prepared to respond to and meet the needs of the affected public in a timely manner and monitor the population to prevent further morbidity and mortality from indirect disaster effects. </a:t>
            </a:r>
            <a:endParaRPr lang="en-US" dirty="0"/>
          </a:p>
          <a:p>
            <a:endParaRPr lang="en-US" dirty="0"/>
          </a:p>
          <a:p>
            <a:endParaRPr lang="en-US" dirty="0"/>
          </a:p>
          <a:p>
            <a:r>
              <a:rPr lang="en-US" dirty="0"/>
              <a:t>Provide situational awareness</a:t>
            </a:r>
          </a:p>
          <a:p>
            <a:endParaRPr lang="en-US" sz="300" dirty="0"/>
          </a:p>
          <a:p>
            <a:r>
              <a:rPr lang="en-US" dirty="0"/>
              <a:t>Identify risk factors</a:t>
            </a:r>
          </a:p>
          <a:p>
            <a:endParaRPr lang="en-US" sz="300" dirty="0"/>
          </a:p>
          <a:p>
            <a:r>
              <a:rPr lang="en-US" dirty="0"/>
              <a:t>Prevent or reduce deaths, illnesses, and injuries</a:t>
            </a:r>
          </a:p>
          <a:p>
            <a:endParaRPr lang="en-US" sz="300" dirty="0"/>
          </a:p>
          <a:p>
            <a:r>
              <a:rPr lang="en-US" dirty="0"/>
              <a:t>Improve prevention, response, recovery, and mitigation strategies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527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2054C-5FFB-4925-88B8-34BFE44764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02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chemeClr val="accent2"/>
              </a:buClr>
              <a:buFont typeface="Wingdings" panose="05000000000000000000" pitchFamily="2" charset="2"/>
              <a:buChar char="§"/>
              <a:defRPr sz="2000" b="1" baseline="0">
                <a:solidFill>
                  <a:srgbClr val="5F5F5F"/>
                </a:solidFill>
              </a:defRPr>
            </a:lvl1pPr>
            <a:lvl2pPr marL="742950" indent="-285750">
              <a:buClr>
                <a:srgbClr val="005DAA"/>
              </a:buClr>
              <a:buFont typeface="Arial" panose="020B0604020202020204" pitchFamily="34" charset="0"/>
              <a:buChar char="•"/>
              <a:defRPr sz="2000">
                <a:solidFill>
                  <a:schemeClr val="accent4">
                    <a:lumMod val="75000"/>
                  </a:schemeClr>
                </a:solidFill>
              </a:defRPr>
            </a:lvl2pPr>
            <a:lvl3pPr marL="1143000" indent="-228600">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7285558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59936" y="802385"/>
            <a:ext cx="4574286" cy="3600450"/>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125980"/>
            <a:ext cx="2948940" cy="216027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212164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8190076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3568637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4361860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892" indent="-342892">
              <a:buClr>
                <a:schemeClr val="accent2"/>
              </a:buClr>
              <a:buFont typeface="Wingdings" panose="05000000000000000000" pitchFamily="2" charset="2"/>
              <a:buChar char="§"/>
              <a:defRPr sz="2000" b="1" baseline="0">
                <a:solidFill>
                  <a:srgbClr val="5F5F5F"/>
                </a:solidFill>
              </a:defRPr>
            </a:lvl1pPr>
            <a:lvl2pPr marL="742931" indent="-285743">
              <a:buClr>
                <a:srgbClr val="005DAA"/>
              </a:buClr>
              <a:buFont typeface="Arial" panose="020B0604020202020204" pitchFamily="34" charset="0"/>
              <a:buChar char="•"/>
              <a:defRPr sz="2000">
                <a:solidFill>
                  <a:schemeClr val="accent4">
                    <a:lumMod val="75000"/>
                  </a:schemeClr>
                </a:solidFill>
              </a:defRPr>
            </a:lvl2pPr>
            <a:lvl3pPr marL="1142972" indent="-228594">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2726350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chemeClr val="accent2"/>
              </a:buClr>
              <a:buFont typeface="Wingdings" panose="05000000000000000000" pitchFamily="2" charset="2"/>
              <a:buChar char="§"/>
              <a:defRPr sz="2000" b="1" baseline="0">
                <a:solidFill>
                  <a:srgbClr val="5F5F5F"/>
                </a:solidFill>
              </a:defRPr>
            </a:lvl1pPr>
            <a:lvl2pPr marL="742950" indent="-285750">
              <a:buClr>
                <a:srgbClr val="005DAA"/>
              </a:buClr>
              <a:buFont typeface="Arial" panose="020B0604020202020204" pitchFamily="34" charset="0"/>
              <a:buChar char="•"/>
              <a:defRPr sz="2000">
                <a:solidFill>
                  <a:schemeClr val="accent4">
                    <a:lumMod val="75000"/>
                  </a:schemeClr>
                </a:solidFill>
              </a:defRPr>
            </a:lvl2pPr>
            <a:lvl3pPr marL="1143000" indent="-228600">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2054054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7050"/>
                </a:solidFill>
                <a:effectLst/>
                <a:latin typeface="Calibri" pitchFamily="34" charset="0"/>
              </a:defRPr>
            </a:lvl1pPr>
          </a:lstStyle>
          <a:p>
            <a:endParaRPr lang="en-US" dirty="0"/>
          </a:p>
        </p:txBody>
      </p:sp>
      <p:sp>
        <p:nvSpPr>
          <p:cNvPr id="3" name="Content Placeholder 2"/>
          <p:cNvSpPr>
            <a:spLocks noGrp="1"/>
          </p:cNvSpPr>
          <p:nvPr>
            <p:ph idx="1" hasCustomPrompt="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0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a:buClr>
                <a:srgbClr val="007050"/>
              </a:buClr>
            </a:pPr>
            <a:r>
              <a:rPr lang="en-US" dirty="0">
                <a:solidFill>
                  <a:srgbClr val="007050"/>
                </a:solidFill>
              </a:rPr>
              <a:t>Bullet</a:t>
            </a:r>
            <a:endParaRPr lang="en-US" dirty="0"/>
          </a:p>
          <a:p>
            <a:pPr lvl="1"/>
            <a:r>
              <a:rPr lang="en-US" dirty="0"/>
              <a:t>Sub</a:t>
            </a:r>
          </a:p>
          <a:p>
            <a:pPr lvl="1"/>
            <a:r>
              <a:rPr lang="en-US" dirty="0"/>
              <a:t>Sub</a:t>
            </a:r>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69236203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2744-64F3-4034-882D-01287B40497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52406CE-A619-44A2-9D33-E136CD9A657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6F84133-7EB2-4828-A260-97B27E8ED247}"/>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82857079-C59C-40D5-A6F2-7AE79123E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2758F-2879-4755-A0F3-B0A3728EBF3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9719898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BAF7-E010-4EA7-AA2E-E6B54681D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38BD4-FABA-4965-816C-A201767F7E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6D627-3531-4A21-B452-9088E0F55639}"/>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CF3A8482-7777-4BF0-B6B3-3C43D70BC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3163-FF45-4EC2-A6CC-A0AD05F42498}"/>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4077990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2CEC-5220-4F35-B1EC-844360EFD34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AAD5BC-5E5D-488C-8DC0-2B888908F95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9D02B-0913-47E0-B6EA-713FA0B1F343}"/>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38AEAF31-505F-43AB-8BCD-FC23901DD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52618-3645-4499-BF15-B87484DC1CF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5410597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E3B08-9917-4EAC-A8A3-592BA1A67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0B0DF8-2ADA-4F27-B369-891543726B0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0E8BD-573E-40E9-8620-7EED2E96A10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8F5551-DE6F-4547-B3A6-D3D7334FE7F1}"/>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36571AE8-A979-4022-BFF9-4EB460E61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8C202-B0D8-4A7C-8712-01E56F67820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855383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059444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6B3B-D533-4E59-8A00-36D08B99F46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EA2B3C-FA3D-4712-98B9-D2267EBE105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E2A05D-BF31-4312-AEFD-797CBA6AB4E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C9EAF3-94D7-47CE-BAE0-9AD67F92E37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482B8B-9553-40D3-ABE7-25E509E5144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9BAEEF-8EFA-4CA0-82A6-B60185D551D3}"/>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8" name="Footer Placeholder 7">
            <a:extLst>
              <a:ext uri="{FF2B5EF4-FFF2-40B4-BE49-F238E27FC236}">
                <a16:creationId xmlns:a16="http://schemas.microsoft.com/office/drawing/2014/main" id="{FC479F2B-AAEF-46E1-8293-1FA1DFC5F0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7E91A7-5BA2-40D9-81BB-5C33C0F54A0B}"/>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6281636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9770-610E-4FE9-8A32-9899FCC91A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4C99E6-7435-4301-9C1F-492695AEC64D}"/>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4" name="Footer Placeholder 3">
            <a:extLst>
              <a:ext uri="{FF2B5EF4-FFF2-40B4-BE49-F238E27FC236}">
                <a16:creationId xmlns:a16="http://schemas.microsoft.com/office/drawing/2014/main" id="{A04A04EE-5E6F-4129-817D-D12B37E4C6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48AC8-58AF-4A31-81E3-3A28A3B33E7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8678521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DBAC17-C7B2-4A58-9816-F401C379058A}"/>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3" name="Footer Placeholder 2">
            <a:extLst>
              <a:ext uri="{FF2B5EF4-FFF2-40B4-BE49-F238E27FC236}">
                <a16:creationId xmlns:a16="http://schemas.microsoft.com/office/drawing/2014/main" id="{670BD3B4-79E5-410A-B412-665CF0730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181687-4AB4-498E-8EB0-42993A0BEE67}"/>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8606150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B54E-8A26-46D5-BD84-FA108E8ECBE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9E93D71-FFCC-4F61-AD8A-FD3956948BC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DB607E-0BCE-4B05-A684-C06D648ECDA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FFE947B-663E-463B-B385-2D114266D517}"/>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13565FD8-ACEF-41CA-81CD-94CCD48A4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63C5A-303C-488E-B9E0-B5DBB70E6D1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1958692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6AD9-7443-46FB-BDC6-7843A9A666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B4B5553-3835-4DA3-AFAE-56E7A801CA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9FCAA1D-E753-4D72-98D4-66C0AD00A26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2E2E36-8DCD-4309-A7F0-1ACE6D70CEE9}"/>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A53D4CD7-BF77-47AC-95C4-26BD0DF5B2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34D95-512D-4534-9948-B0AD54A03FC7}"/>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7338225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53E8-8497-449A-B201-21F2699645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ADC279-9F75-4E38-A7CE-30263949F3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F65CB-DD11-4002-BF39-C9D58371748F}"/>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5C6B8BCC-5994-400D-B18D-F3101F0C3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3CBF1-4E40-4930-BC3A-6FB107E42A0E}"/>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2992953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7A4B2-74BE-4980-84C3-71E82E608EE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44E085-AF5B-49AB-B2F6-D68270E9136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CA7E8-8006-4DBB-B79D-41B5A5C181BA}"/>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02749F6C-4240-43CF-B583-23C0F3104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FEF00-BBBD-472D-BE72-E2B51643CDB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5077194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892" indent="-342892">
              <a:buClr>
                <a:schemeClr val="accent2"/>
              </a:buClr>
              <a:buFont typeface="Wingdings" panose="05000000000000000000" pitchFamily="2" charset="2"/>
              <a:buChar char="§"/>
              <a:defRPr sz="2000" b="1" baseline="0">
                <a:solidFill>
                  <a:srgbClr val="5F5F5F"/>
                </a:solidFill>
              </a:defRPr>
            </a:lvl1pPr>
            <a:lvl2pPr marL="742931" indent="-285743">
              <a:buClr>
                <a:srgbClr val="005DAA"/>
              </a:buClr>
              <a:buFont typeface="Arial" panose="020B0604020202020204" pitchFamily="34" charset="0"/>
              <a:buChar char="•"/>
              <a:defRPr sz="2000">
                <a:solidFill>
                  <a:schemeClr val="accent4">
                    <a:lumMod val="75000"/>
                  </a:schemeClr>
                </a:solidFill>
              </a:defRPr>
            </a:lvl2pPr>
            <a:lvl3pPr marL="1142972" indent="-228594">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91609066"/>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7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7382085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_CLOSING">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966"/>
            <a:ext cx="9144000" cy="5200467"/>
          </a:xfrm>
          <a:prstGeom prst="rect">
            <a:avLst/>
          </a:prstGeom>
        </p:spPr>
      </p:pic>
      <p:sp>
        <p:nvSpPr>
          <p:cNvPr id="7" name="Title 1"/>
          <p:cNvSpPr>
            <a:spLocks noGrp="1"/>
          </p:cNvSpPr>
          <p:nvPr>
            <p:ph type="title"/>
          </p:nvPr>
        </p:nvSpPr>
        <p:spPr>
          <a:xfrm>
            <a:off x="457200" y="1039554"/>
            <a:ext cx="8229600" cy="866834"/>
          </a:xfrm>
          <a:prstGeom prst="rect">
            <a:avLst/>
          </a:prstGeom>
        </p:spPr>
        <p:txBody>
          <a:bodyPr/>
          <a:lstStyle>
            <a:lvl1pPr algn="ctr">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82296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a:p>
        </p:txBody>
      </p:sp>
      <p:sp>
        <p:nvSpPr>
          <p:cNvPr id="9" name="TextBox 8"/>
          <p:cNvSpPr txBox="1"/>
          <p:nvPr userDrawn="1"/>
        </p:nvSpPr>
        <p:spPr>
          <a:xfrm>
            <a:off x="127219" y="3387250"/>
            <a:ext cx="6639341" cy="1384995"/>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NCEH</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09963547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71500"/>
            <a:ext cx="1743075" cy="40576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571500"/>
            <a:ext cx="5572125" cy="405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044066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2744-64F3-4034-882D-01287B40497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52406CE-A619-44A2-9D33-E136CD9A657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6F84133-7EB2-4828-A260-97B27E8ED247}"/>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82857079-C59C-40D5-A6F2-7AE79123E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2758F-2879-4755-A0F3-B0A3728EBF3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9586256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BAF7-E010-4EA7-AA2E-E6B54681D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38BD4-FABA-4965-816C-A201767F7E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6D627-3531-4A21-B452-9088E0F55639}"/>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CF3A8482-7777-4BF0-B6B3-3C43D70BC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3163-FF45-4EC2-A6CC-A0AD05F42498}"/>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6398546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2CEC-5220-4F35-B1EC-844360EFD34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AAD5BC-5E5D-488C-8DC0-2B888908F95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9D02B-0913-47E0-B6EA-713FA0B1F343}"/>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38AEAF31-505F-43AB-8BCD-FC23901DD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52618-3645-4499-BF15-B87484DC1CF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8649242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E3B08-9917-4EAC-A8A3-592BA1A67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0B0DF8-2ADA-4F27-B369-891543726B0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0E8BD-573E-40E9-8620-7EED2E96A10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8F5551-DE6F-4547-B3A6-D3D7334FE7F1}"/>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36571AE8-A979-4022-BFF9-4EB460E61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8C202-B0D8-4A7C-8712-01E56F67820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8155417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6B3B-D533-4E59-8A00-36D08B99F46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EA2B3C-FA3D-4712-98B9-D2267EBE105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E2A05D-BF31-4312-AEFD-797CBA6AB4E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C9EAF3-94D7-47CE-BAE0-9AD67F92E37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482B8B-9553-40D3-ABE7-25E509E5144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9BAEEF-8EFA-4CA0-82A6-B60185D551D3}"/>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8" name="Footer Placeholder 7">
            <a:extLst>
              <a:ext uri="{FF2B5EF4-FFF2-40B4-BE49-F238E27FC236}">
                <a16:creationId xmlns:a16="http://schemas.microsoft.com/office/drawing/2014/main" id="{FC479F2B-AAEF-46E1-8293-1FA1DFC5F0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7E91A7-5BA2-40D9-81BB-5C33C0F54A0B}"/>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8275032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9770-610E-4FE9-8A32-9899FCC91A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4C99E6-7435-4301-9C1F-492695AEC64D}"/>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4" name="Footer Placeholder 3">
            <a:extLst>
              <a:ext uri="{FF2B5EF4-FFF2-40B4-BE49-F238E27FC236}">
                <a16:creationId xmlns:a16="http://schemas.microsoft.com/office/drawing/2014/main" id="{A04A04EE-5E6F-4129-817D-D12B37E4C6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48AC8-58AF-4A31-81E3-3A28A3B33E7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7488231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DBAC17-C7B2-4A58-9816-F401C379058A}"/>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3" name="Footer Placeholder 2">
            <a:extLst>
              <a:ext uri="{FF2B5EF4-FFF2-40B4-BE49-F238E27FC236}">
                <a16:creationId xmlns:a16="http://schemas.microsoft.com/office/drawing/2014/main" id="{670BD3B4-79E5-410A-B412-665CF0730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181687-4AB4-498E-8EB0-42993A0BEE67}"/>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4716872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B54E-8A26-46D5-BD84-FA108E8ECBE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9E93D71-FFCC-4F61-AD8A-FD3956948BC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DB607E-0BCE-4B05-A684-C06D648ECDA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FFE947B-663E-463B-B385-2D114266D517}"/>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13565FD8-ACEF-41CA-81CD-94CCD48A4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63C5A-303C-488E-B9E0-B5DBB70E6D1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2396091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6AD9-7443-46FB-BDC6-7843A9A666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B4B5553-3835-4DA3-AFAE-56E7A801CA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9FCAA1D-E753-4D72-98D4-66C0AD00A26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2E2E36-8DCD-4309-A7F0-1ACE6D70CEE9}"/>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A53D4CD7-BF77-47AC-95C4-26BD0DF5B2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34D95-512D-4534-9948-B0AD54A03FC7}"/>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9433400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53E8-8497-449A-B201-21F2699645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ADC279-9F75-4E38-A7CE-30263949F3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F65CB-DD11-4002-BF39-C9D58371748F}"/>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5C6B8BCC-5994-400D-B18D-F3101F0C3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3CBF1-4E40-4930-BC3A-6FB107E42A0E}"/>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418937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chemeClr val="accent2"/>
              </a:buClr>
              <a:buFont typeface="Wingdings" panose="05000000000000000000" pitchFamily="2" charset="2"/>
              <a:buChar char="§"/>
              <a:defRPr sz="2000" b="1" baseline="0">
                <a:solidFill>
                  <a:srgbClr val="5F5F5F"/>
                </a:solidFill>
              </a:defRPr>
            </a:lvl1pPr>
            <a:lvl2pPr marL="742950" indent="-285750">
              <a:buClr>
                <a:srgbClr val="005DAA"/>
              </a:buClr>
              <a:buFont typeface="Arial" panose="020B0604020202020204" pitchFamily="34" charset="0"/>
              <a:buChar char="•"/>
              <a:defRPr sz="2000">
                <a:solidFill>
                  <a:schemeClr val="accent4">
                    <a:lumMod val="75000"/>
                  </a:schemeClr>
                </a:solidFill>
              </a:defRPr>
            </a:lvl2pPr>
            <a:lvl3pPr marL="1143000" indent="-228600">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201993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7A4B2-74BE-4980-84C3-71E82E608EE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44E085-AF5B-49AB-B2F6-D68270E9136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CA7E8-8006-4DBB-B79D-41B5A5C181BA}"/>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02749F6C-4240-43CF-B583-23C0F3104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FEF00-BBBD-472D-BE72-E2B51643CDB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6067159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892" indent="-342892">
              <a:buClr>
                <a:schemeClr val="accent2"/>
              </a:buClr>
              <a:buFont typeface="Wingdings" panose="05000000000000000000" pitchFamily="2" charset="2"/>
              <a:buChar char="§"/>
              <a:defRPr sz="2000" b="1" baseline="0">
                <a:solidFill>
                  <a:srgbClr val="5F5F5F"/>
                </a:solidFill>
              </a:defRPr>
            </a:lvl1pPr>
            <a:lvl2pPr marL="742931" indent="-285743">
              <a:buClr>
                <a:srgbClr val="005DAA"/>
              </a:buClr>
              <a:buFont typeface="Arial" panose="020B0604020202020204" pitchFamily="34" charset="0"/>
              <a:buChar char="•"/>
              <a:defRPr sz="2000">
                <a:solidFill>
                  <a:schemeClr val="accent4">
                    <a:lumMod val="75000"/>
                  </a:schemeClr>
                </a:solidFill>
              </a:defRPr>
            </a:lvl2pPr>
            <a:lvl3pPr marL="1142972" indent="-228594">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13261841"/>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7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58657694"/>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CLOSING">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966"/>
            <a:ext cx="9144000" cy="5200467"/>
          </a:xfrm>
          <a:prstGeom prst="rect">
            <a:avLst/>
          </a:prstGeom>
        </p:spPr>
      </p:pic>
      <p:sp>
        <p:nvSpPr>
          <p:cNvPr id="7" name="Title 1"/>
          <p:cNvSpPr>
            <a:spLocks noGrp="1"/>
          </p:cNvSpPr>
          <p:nvPr>
            <p:ph type="title"/>
          </p:nvPr>
        </p:nvSpPr>
        <p:spPr>
          <a:xfrm>
            <a:off x="457200" y="1039554"/>
            <a:ext cx="8229600" cy="866834"/>
          </a:xfrm>
          <a:prstGeom prst="rect">
            <a:avLst/>
          </a:prstGeom>
        </p:spPr>
        <p:txBody>
          <a:bodyPr/>
          <a:lstStyle>
            <a:lvl1pPr algn="ctr">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82296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a:p>
        </p:txBody>
      </p:sp>
      <p:sp>
        <p:nvSpPr>
          <p:cNvPr id="9" name="TextBox 8"/>
          <p:cNvSpPr txBox="1"/>
          <p:nvPr userDrawn="1"/>
        </p:nvSpPr>
        <p:spPr>
          <a:xfrm>
            <a:off x="127219" y="3387250"/>
            <a:ext cx="6639341" cy="1384995"/>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NCEH</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86982069"/>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2744-64F3-4034-882D-01287B40497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52406CE-A619-44A2-9D33-E136CD9A657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6F84133-7EB2-4828-A260-97B27E8ED247}"/>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82857079-C59C-40D5-A6F2-7AE79123E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2758F-2879-4755-A0F3-B0A3728EBF3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3173034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BAF7-E010-4EA7-AA2E-E6B54681D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38BD4-FABA-4965-816C-A201767F7E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6D627-3531-4A21-B452-9088E0F55639}"/>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CF3A8482-7777-4BF0-B6B3-3C43D70BC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3163-FF45-4EC2-A6CC-A0AD05F42498}"/>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5478130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2CEC-5220-4F35-B1EC-844360EFD34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AAD5BC-5E5D-488C-8DC0-2B888908F95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9D02B-0913-47E0-B6EA-713FA0B1F343}"/>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38AEAF31-505F-43AB-8BCD-FC23901DD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52618-3645-4499-BF15-B87484DC1CF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7212075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E3B08-9917-4EAC-A8A3-592BA1A67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0B0DF8-2ADA-4F27-B369-891543726B0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0E8BD-573E-40E9-8620-7EED2E96A10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8F5551-DE6F-4547-B3A6-D3D7334FE7F1}"/>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36571AE8-A979-4022-BFF9-4EB460E61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8C202-B0D8-4A7C-8712-01E56F67820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2635722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6B3B-D533-4E59-8A00-36D08B99F46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EA2B3C-FA3D-4712-98B9-D2267EBE105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E2A05D-BF31-4312-AEFD-797CBA6AB4E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C9EAF3-94D7-47CE-BAE0-9AD67F92E37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482B8B-9553-40D3-ABE7-25E509E5144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9BAEEF-8EFA-4CA0-82A6-B60185D551D3}"/>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8" name="Footer Placeholder 7">
            <a:extLst>
              <a:ext uri="{FF2B5EF4-FFF2-40B4-BE49-F238E27FC236}">
                <a16:creationId xmlns:a16="http://schemas.microsoft.com/office/drawing/2014/main" id="{FC479F2B-AAEF-46E1-8293-1FA1DFC5F0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7E91A7-5BA2-40D9-81BB-5C33C0F54A0B}"/>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0555228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9770-610E-4FE9-8A32-9899FCC91A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4C99E6-7435-4301-9C1F-492695AEC64D}"/>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4" name="Footer Placeholder 3">
            <a:extLst>
              <a:ext uri="{FF2B5EF4-FFF2-40B4-BE49-F238E27FC236}">
                <a16:creationId xmlns:a16="http://schemas.microsoft.com/office/drawing/2014/main" id="{A04A04EE-5E6F-4129-817D-D12B37E4C6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48AC8-58AF-4A31-81E3-3A28A3B33E7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42327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rgbClr val="5F5F5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4F5B71E9-BBBD-41A5-B412-9D239B0C781A}" type="datetimeFigureOut">
              <a:rPr lang="en-US" smtClean="0"/>
              <a:t>3/5/2020</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69E3484-DDC0-4FD1-940B-768B35D63858}" type="slidenum">
              <a:rPr lang="en-US" smtClean="0"/>
              <a:t>‹#›</a:t>
            </a:fld>
            <a:endParaRPr lang="en-US"/>
          </a:p>
        </p:txBody>
      </p:sp>
    </p:spTree>
    <p:extLst>
      <p:ext uri="{BB962C8B-B14F-4D97-AF65-F5344CB8AC3E}">
        <p14:creationId xmlns:p14="http://schemas.microsoft.com/office/powerpoint/2010/main" val="7333974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DBAC17-C7B2-4A58-9816-F401C379058A}"/>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3" name="Footer Placeholder 2">
            <a:extLst>
              <a:ext uri="{FF2B5EF4-FFF2-40B4-BE49-F238E27FC236}">
                <a16:creationId xmlns:a16="http://schemas.microsoft.com/office/drawing/2014/main" id="{670BD3B4-79E5-410A-B412-665CF0730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181687-4AB4-498E-8EB0-42993A0BEE67}"/>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7716555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B54E-8A26-46D5-BD84-FA108E8ECBE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9E93D71-FFCC-4F61-AD8A-FD3956948BC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DB607E-0BCE-4B05-A684-C06D648ECDA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FFE947B-663E-463B-B385-2D114266D517}"/>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13565FD8-ACEF-41CA-81CD-94CCD48A4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63C5A-303C-488E-B9E0-B5DBB70E6D1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9783906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6AD9-7443-46FB-BDC6-7843A9A666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B4B5553-3835-4DA3-AFAE-56E7A801CA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9FCAA1D-E753-4D72-98D4-66C0AD00A26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2E2E36-8DCD-4309-A7F0-1ACE6D70CEE9}"/>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A53D4CD7-BF77-47AC-95C4-26BD0DF5B2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34D95-512D-4534-9948-B0AD54A03FC7}"/>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9503100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53E8-8497-449A-B201-21F2699645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ADC279-9F75-4E38-A7CE-30263949F3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F65CB-DD11-4002-BF39-C9D58371748F}"/>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5C6B8BCC-5994-400D-B18D-F3101F0C3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3CBF1-4E40-4930-BC3A-6FB107E42A0E}"/>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0188973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7A4B2-74BE-4980-84C3-71E82E608EE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44E085-AF5B-49AB-B2F6-D68270E9136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CA7E8-8006-4DBB-B79D-41B5A5C181BA}"/>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02749F6C-4240-43CF-B583-23C0F3104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FEF00-BBBD-472D-BE72-E2B51643CDB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654746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34"/>
          <a:stretch/>
        </p:blipFill>
        <p:spPr>
          <a:xfrm>
            <a:off x="0" y="5016015"/>
            <a:ext cx="9144000" cy="127486"/>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342892" indent="-342892">
              <a:buClr>
                <a:schemeClr val="accent2"/>
              </a:buClr>
              <a:buFont typeface="Wingdings" panose="05000000000000000000" pitchFamily="2" charset="2"/>
              <a:buChar char="§"/>
              <a:defRPr sz="2000" b="1" baseline="0">
                <a:solidFill>
                  <a:srgbClr val="5F5F5F"/>
                </a:solidFill>
              </a:defRPr>
            </a:lvl1pPr>
            <a:lvl2pPr marL="742931" indent="-285743">
              <a:buClr>
                <a:srgbClr val="005DAA"/>
              </a:buClr>
              <a:buFont typeface="Arial" panose="020B0604020202020204" pitchFamily="34" charset="0"/>
              <a:buChar char="•"/>
              <a:defRPr sz="2000">
                <a:solidFill>
                  <a:schemeClr val="accent4">
                    <a:lumMod val="75000"/>
                  </a:schemeClr>
                </a:solidFill>
              </a:defRPr>
            </a:lvl2pPr>
            <a:lvl3pPr marL="1142972" indent="-228594">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23035749"/>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7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7828763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_CLOSING">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966"/>
            <a:ext cx="9144000" cy="5200467"/>
          </a:xfrm>
          <a:prstGeom prst="rect">
            <a:avLst/>
          </a:prstGeom>
        </p:spPr>
      </p:pic>
      <p:sp>
        <p:nvSpPr>
          <p:cNvPr id="7" name="Title 1"/>
          <p:cNvSpPr>
            <a:spLocks noGrp="1"/>
          </p:cNvSpPr>
          <p:nvPr>
            <p:ph type="title"/>
          </p:nvPr>
        </p:nvSpPr>
        <p:spPr>
          <a:xfrm>
            <a:off x="457200" y="1039554"/>
            <a:ext cx="8229600" cy="866834"/>
          </a:xfrm>
          <a:prstGeom prst="rect">
            <a:avLst/>
          </a:prstGeom>
        </p:spPr>
        <p:txBody>
          <a:bodyPr/>
          <a:lstStyle>
            <a:lvl1pPr algn="ctr">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82296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a:p>
        </p:txBody>
      </p:sp>
      <p:sp>
        <p:nvSpPr>
          <p:cNvPr id="9" name="TextBox 8"/>
          <p:cNvSpPr txBox="1"/>
          <p:nvPr userDrawn="1"/>
        </p:nvSpPr>
        <p:spPr>
          <a:xfrm>
            <a:off x="127219" y="3387250"/>
            <a:ext cx="6639341" cy="1384995"/>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NCEH</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148746743"/>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B7FE5-4B22-4FCD-91AF-847E48007B0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0353452-9533-4F03-BB9E-0C44318E1E1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D4349F8-2FD1-4BD5-8CEA-0ED2AD6900FB}"/>
              </a:ext>
            </a:extLst>
          </p:cNvPr>
          <p:cNvSpPr>
            <a:spLocks noGrp="1"/>
          </p:cNvSpPr>
          <p:nvPr>
            <p:ph type="dt" sz="half" idx="10"/>
          </p:nvPr>
        </p:nvSpPr>
        <p:spPr/>
        <p:txBody>
          <a:bodyPr/>
          <a:lstStyle/>
          <a:p>
            <a:fld id="{8A72F3DF-E704-4BA9-861D-A05E6002FA04}" type="datetimeFigureOut">
              <a:rPr lang="en-US" smtClean="0"/>
              <a:t>3/5/2020</a:t>
            </a:fld>
            <a:endParaRPr lang="en-US"/>
          </a:p>
        </p:txBody>
      </p:sp>
      <p:sp>
        <p:nvSpPr>
          <p:cNvPr id="5" name="Footer Placeholder 4">
            <a:extLst>
              <a:ext uri="{FF2B5EF4-FFF2-40B4-BE49-F238E27FC236}">
                <a16:creationId xmlns:a16="http://schemas.microsoft.com/office/drawing/2014/main" id="{144CCDF6-B63E-45B0-9A70-69AB2E504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0A8CC-C7C9-4847-8E57-CC5F732CCB57}"/>
              </a:ext>
            </a:extLst>
          </p:cNvPr>
          <p:cNvSpPr>
            <a:spLocks noGrp="1"/>
          </p:cNvSpPr>
          <p:nvPr>
            <p:ph type="sldNum" sz="quarter" idx="12"/>
          </p:nvPr>
        </p:nvSpPr>
        <p:spPr/>
        <p:txBody>
          <a:bodyPr/>
          <a:lstStyle/>
          <a:p>
            <a:fld id="{2C63FC75-3F07-4672-9C80-1F5FC7EDE646}" type="slidenum">
              <a:rPr lang="en-US" smtClean="0"/>
              <a:t>‹#›</a:t>
            </a:fld>
            <a:endParaRPr lang="en-US"/>
          </a:p>
        </p:txBody>
      </p:sp>
    </p:spTree>
    <p:extLst>
      <p:ext uri="{BB962C8B-B14F-4D97-AF65-F5344CB8AC3E}">
        <p14:creationId xmlns:p14="http://schemas.microsoft.com/office/powerpoint/2010/main" val="5113651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7492-E3ED-4A25-B20A-3B8266EE21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40433-AB9F-4D15-811F-A98FD30E3C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3C6AB-DFE7-46AA-A9FB-D6DBB60280F5}"/>
              </a:ext>
            </a:extLst>
          </p:cNvPr>
          <p:cNvSpPr>
            <a:spLocks noGrp="1"/>
          </p:cNvSpPr>
          <p:nvPr>
            <p:ph type="dt" sz="half" idx="10"/>
          </p:nvPr>
        </p:nvSpPr>
        <p:spPr/>
        <p:txBody>
          <a:bodyPr/>
          <a:lstStyle/>
          <a:p>
            <a:fld id="{8A72F3DF-E704-4BA9-861D-A05E6002FA04}" type="datetimeFigureOut">
              <a:rPr lang="en-US" smtClean="0"/>
              <a:t>3/5/2020</a:t>
            </a:fld>
            <a:endParaRPr lang="en-US"/>
          </a:p>
        </p:txBody>
      </p:sp>
      <p:sp>
        <p:nvSpPr>
          <p:cNvPr id="5" name="Footer Placeholder 4">
            <a:extLst>
              <a:ext uri="{FF2B5EF4-FFF2-40B4-BE49-F238E27FC236}">
                <a16:creationId xmlns:a16="http://schemas.microsoft.com/office/drawing/2014/main" id="{15EADB13-9AD5-4C5E-8106-E52ACB820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215611-B7DC-4833-AA56-2D8500B39663}"/>
              </a:ext>
            </a:extLst>
          </p:cNvPr>
          <p:cNvSpPr>
            <a:spLocks noGrp="1"/>
          </p:cNvSpPr>
          <p:nvPr>
            <p:ph type="sldNum" sz="quarter" idx="12"/>
          </p:nvPr>
        </p:nvSpPr>
        <p:spPr/>
        <p:txBody>
          <a:bodyPr/>
          <a:lstStyle/>
          <a:p>
            <a:fld id="{2C63FC75-3F07-4672-9C80-1F5FC7EDE646}" type="slidenum">
              <a:rPr lang="en-US" smtClean="0"/>
              <a:t>‹#›</a:t>
            </a:fld>
            <a:endParaRPr lang="en-US"/>
          </a:p>
        </p:txBody>
      </p:sp>
    </p:spTree>
    <p:extLst>
      <p:ext uri="{BB962C8B-B14F-4D97-AF65-F5344CB8AC3E}">
        <p14:creationId xmlns:p14="http://schemas.microsoft.com/office/powerpoint/2010/main" val="3242799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4F5B71E9-BBBD-41A5-B412-9D239B0C781A}" type="datetimeFigureOut">
              <a:rPr lang="en-US" smtClean="0"/>
              <a:t>3/5/2020</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69E3484-DDC0-4FD1-940B-768B35D63858}" type="slidenum">
              <a:rPr lang="en-US" smtClean="0"/>
              <a:t>‹#›</a:t>
            </a:fld>
            <a:endParaRPr lang="en-US"/>
          </a:p>
        </p:txBody>
      </p:sp>
    </p:spTree>
    <p:extLst>
      <p:ext uri="{BB962C8B-B14F-4D97-AF65-F5344CB8AC3E}">
        <p14:creationId xmlns:p14="http://schemas.microsoft.com/office/powerpoint/2010/main" val="24184845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DA22-1F22-4107-8C46-AD6FDBD3917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093FBCE-2797-4043-BFD1-16CED032E3A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7B41E1-1FE1-4C4B-A282-1BB480F56D35}"/>
              </a:ext>
            </a:extLst>
          </p:cNvPr>
          <p:cNvSpPr>
            <a:spLocks noGrp="1"/>
          </p:cNvSpPr>
          <p:nvPr>
            <p:ph type="dt" sz="half" idx="10"/>
          </p:nvPr>
        </p:nvSpPr>
        <p:spPr/>
        <p:txBody>
          <a:bodyPr/>
          <a:lstStyle/>
          <a:p>
            <a:fld id="{8A72F3DF-E704-4BA9-861D-A05E6002FA04}" type="datetimeFigureOut">
              <a:rPr lang="en-US" smtClean="0"/>
              <a:t>3/5/2020</a:t>
            </a:fld>
            <a:endParaRPr lang="en-US"/>
          </a:p>
        </p:txBody>
      </p:sp>
      <p:sp>
        <p:nvSpPr>
          <p:cNvPr id="5" name="Footer Placeholder 4">
            <a:extLst>
              <a:ext uri="{FF2B5EF4-FFF2-40B4-BE49-F238E27FC236}">
                <a16:creationId xmlns:a16="http://schemas.microsoft.com/office/drawing/2014/main" id="{B0920FAB-8BE6-44A4-ADA1-B21BC966F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DAFED-B4E3-4BC0-8369-80D37DBB271A}"/>
              </a:ext>
            </a:extLst>
          </p:cNvPr>
          <p:cNvSpPr>
            <a:spLocks noGrp="1"/>
          </p:cNvSpPr>
          <p:nvPr>
            <p:ph type="sldNum" sz="quarter" idx="12"/>
          </p:nvPr>
        </p:nvSpPr>
        <p:spPr/>
        <p:txBody>
          <a:bodyPr/>
          <a:lstStyle/>
          <a:p>
            <a:fld id="{2C63FC75-3F07-4672-9C80-1F5FC7EDE646}" type="slidenum">
              <a:rPr lang="en-US" smtClean="0"/>
              <a:t>‹#›</a:t>
            </a:fld>
            <a:endParaRPr lang="en-US"/>
          </a:p>
        </p:txBody>
      </p:sp>
    </p:spTree>
    <p:extLst>
      <p:ext uri="{BB962C8B-B14F-4D97-AF65-F5344CB8AC3E}">
        <p14:creationId xmlns:p14="http://schemas.microsoft.com/office/powerpoint/2010/main" val="13379040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541DD-B0C3-4AA4-9970-2A01125D29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91B787-F214-4132-AA8E-4DB799FCF67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0D95CD-9B80-4B13-880C-BCB28D68F79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F55FFB-5C7A-44D3-A4F1-F08C932AA79D}"/>
              </a:ext>
            </a:extLst>
          </p:cNvPr>
          <p:cNvSpPr>
            <a:spLocks noGrp="1"/>
          </p:cNvSpPr>
          <p:nvPr>
            <p:ph type="dt" sz="half" idx="10"/>
          </p:nvPr>
        </p:nvSpPr>
        <p:spPr/>
        <p:txBody>
          <a:bodyPr/>
          <a:lstStyle/>
          <a:p>
            <a:fld id="{8A72F3DF-E704-4BA9-861D-A05E6002FA04}" type="datetimeFigureOut">
              <a:rPr lang="en-US" smtClean="0"/>
              <a:t>3/5/2020</a:t>
            </a:fld>
            <a:endParaRPr lang="en-US"/>
          </a:p>
        </p:txBody>
      </p:sp>
      <p:sp>
        <p:nvSpPr>
          <p:cNvPr id="6" name="Footer Placeholder 5">
            <a:extLst>
              <a:ext uri="{FF2B5EF4-FFF2-40B4-BE49-F238E27FC236}">
                <a16:creationId xmlns:a16="http://schemas.microsoft.com/office/drawing/2014/main" id="{BFE8F979-8837-44D8-804F-A10057499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C3FFB-1D4E-4F81-84DC-9B7C18120BC4}"/>
              </a:ext>
            </a:extLst>
          </p:cNvPr>
          <p:cNvSpPr>
            <a:spLocks noGrp="1"/>
          </p:cNvSpPr>
          <p:nvPr>
            <p:ph type="sldNum" sz="quarter" idx="12"/>
          </p:nvPr>
        </p:nvSpPr>
        <p:spPr/>
        <p:txBody>
          <a:bodyPr/>
          <a:lstStyle/>
          <a:p>
            <a:fld id="{2C63FC75-3F07-4672-9C80-1F5FC7EDE646}" type="slidenum">
              <a:rPr lang="en-US" smtClean="0"/>
              <a:t>‹#›</a:t>
            </a:fld>
            <a:endParaRPr lang="en-US"/>
          </a:p>
        </p:txBody>
      </p:sp>
    </p:spTree>
    <p:extLst>
      <p:ext uri="{BB962C8B-B14F-4D97-AF65-F5344CB8AC3E}">
        <p14:creationId xmlns:p14="http://schemas.microsoft.com/office/powerpoint/2010/main" val="12432717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C3D60-8F8D-44A1-A59D-41AE5633160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B10BFB-4148-436B-AE22-ED556DD7372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B187D36-0204-4D47-8AC6-75E1D8CE977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5FEB7D-9B19-4204-AFE8-0687C4814B7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D5D0D88-9A80-457E-B7AF-516DE31FE03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FD438B-89D4-4C15-9D6C-9FC5B5FF91F9}"/>
              </a:ext>
            </a:extLst>
          </p:cNvPr>
          <p:cNvSpPr>
            <a:spLocks noGrp="1"/>
          </p:cNvSpPr>
          <p:nvPr>
            <p:ph type="dt" sz="half" idx="10"/>
          </p:nvPr>
        </p:nvSpPr>
        <p:spPr/>
        <p:txBody>
          <a:bodyPr/>
          <a:lstStyle/>
          <a:p>
            <a:fld id="{8A72F3DF-E704-4BA9-861D-A05E6002FA04}" type="datetimeFigureOut">
              <a:rPr lang="en-US" smtClean="0"/>
              <a:t>3/5/2020</a:t>
            </a:fld>
            <a:endParaRPr lang="en-US"/>
          </a:p>
        </p:txBody>
      </p:sp>
      <p:sp>
        <p:nvSpPr>
          <p:cNvPr id="8" name="Footer Placeholder 7">
            <a:extLst>
              <a:ext uri="{FF2B5EF4-FFF2-40B4-BE49-F238E27FC236}">
                <a16:creationId xmlns:a16="http://schemas.microsoft.com/office/drawing/2014/main" id="{72A9B1DA-5C03-4BB4-9126-A781565E73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33D052-1127-492A-85D8-43E0A1664F59}"/>
              </a:ext>
            </a:extLst>
          </p:cNvPr>
          <p:cNvSpPr>
            <a:spLocks noGrp="1"/>
          </p:cNvSpPr>
          <p:nvPr>
            <p:ph type="sldNum" sz="quarter" idx="12"/>
          </p:nvPr>
        </p:nvSpPr>
        <p:spPr/>
        <p:txBody>
          <a:bodyPr/>
          <a:lstStyle/>
          <a:p>
            <a:fld id="{2C63FC75-3F07-4672-9C80-1F5FC7EDE646}" type="slidenum">
              <a:rPr lang="en-US" smtClean="0"/>
              <a:t>‹#›</a:t>
            </a:fld>
            <a:endParaRPr lang="en-US"/>
          </a:p>
        </p:txBody>
      </p:sp>
    </p:spTree>
    <p:extLst>
      <p:ext uri="{BB962C8B-B14F-4D97-AF65-F5344CB8AC3E}">
        <p14:creationId xmlns:p14="http://schemas.microsoft.com/office/powerpoint/2010/main" val="21994821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47FD-DA45-4A7D-B813-5AA1ECB8C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8381D5-5195-4805-B93B-84281EE2CA08}"/>
              </a:ext>
            </a:extLst>
          </p:cNvPr>
          <p:cNvSpPr>
            <a:spLocks noGrp="1"/>
          </p:cNvSpPr>
          <p:nvPr>
            <p:ph type="dt" sz="half" idx="10"/>
          </p:nvPr>
        </p:nvSpPr>
        <p:spPr/>
        <p:txBody>
          <a:bodyPr/>
          <a:lstStyle/>
          <a:p>
            <a:fld id="{8A72F3DF-E704-4BA9-861D-A05E6002FA04}" type="datetimeFigureOut">
              <a:rPr lang="en-US" smtClean="0"/>
              <a:t>3/5/2020</a:t>
            </a:fld>
            <a:endParaRPr lang="en-US"/>
          </a:p>
        </p:txBody>
      </p:sp>
      <p:sp>
        <p:nvSpPr>
          <p:cNvPr id="4" name="Footer Placeholder 3">
            <a:extLst>
              <a:ext uri="{FF2B5EF4-FFF2-40B4-BE49-F238E27FC236}">
                <a16:creationId xmlns:a16="http://schemas.microsoft.com/office/drawing/2014/main" id="{31325AEA-1951-45F6-9A4E-24D21F36A1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1A7870-CC51-42BD-A62E-12925FA7F309}"/>
              </a:ext>
            </a:extLst>
          </p:cNvPr>
          <p:cNvSpPr>
            <a:spLocks noGrp="1"/>
          </p:cNvSpPr>
          <p:nvPr>
            <p:ph type="sldNum" sz="quarter" idx="12"/>
          </p:nvPr>
        </p:nvSpPr>
        <p:spPr/>
        <p:txBody>
          <a:bodyPr/>
          <a:lstStyle/>
          <a:p>
            <a:fld id="{2C63FC75-3F07-4672-9C80-1F5FC7EDE646}" type="slidenum">
              <a:rPr lang="en-US" smtClean="0"/>
              <a:t>‹#›</a:t>
            </a:fld>
            <a:endParaRPr lang="en-US"/>
          </a:p>
        </p:txBody>
      </p:sp>
    </p:spTree>
    <p:extLst>
      <p:ext uri="{BB962C8B-B14F-4D97-AF65-F5344CB8AC3E}">
        <p14:creationId xmlns:p14="http://schemas.microsoft.com/office/powerpoint/2010/main" val="12100864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E2BEED-BF14-4715-A66C-32E2E362E66B}"/>
              </a:ext>
            </a:extLst>
          </p:cNvPr>
          <p:cNvSpPr>
            <a:spLocks noGrp="1"/>
          </p:cNvSpPr>
          <p:nvPr>
            <p:ph type="dt" sz="half" idx="10"/>
          </p:nvPr>
        </p:nvSpPr>
        <p:spPr/>
        <p:txBody>
          <a:bodyPr/>
          <a:lstStyle/>
          <a:p>
            <a:fld id="{8A72F3DF-E704-4BA9-861D-A05E6002FA04}" type="datetimeFigureOut">
              <a:rPr lang="en-US" smtClean="0"/>
              <a:t>3/5/2020</a:t>
            </a:fld>
            <a:endParaRPr lang="en-US"/>
          </a:p>
        </p:txBody>
      </p:sp>
      <p:sp>
        <p:nvSpPr>
          <p:cNvPr id="3" name="Footer Placeholder 2">
            <a:extLst>
              <a:ext uri="{FF2B5EF4-FFF2-40B4-BE49-F238E27FC236}">
                <a16:creationId xmlns:a16="http://schemas.microsoft.com/office/drawing/2014/main" id="{FB82755E-34FE-4E36-B287-195EBC69F7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C380AF-EEE3-483B-9FE1-1A6BED48C7F4}"/>
              </a:ext>
            </a:extLst>
          </p:cNvPr>
          <p:cNvSpPr>
            <a:spLocks noGrp="1"/>
          </p:cNvSpPr>
          <p:nvPr>
            <p:ph type="sldNum" sz="quarter" idx="12"/>
          </p:nvPr>
        </p:nvSpPr>
        <p:spPr/>
        <p:txBody>
          <a:bodyPr/>
          <a:lstStyle/>
          <a:p>
            <a:fld id="{2C63FC75-3F07-4672-9C80-1F5FC7EDE646}" type="slidenum">
              <a:rPr lang="en-US" smtClean="0"/>
              <a:t>‹#›</a:t>
            </a:fld>
            <a:endParaRPr lang="en-US"/>
          </a:p>
        </p:txBody>
      </p:sp>
    </p:spTree>
    <p:extLst>
      <p:ext uri="{BB962C8B-B14F-4D97-AF65-F5344CB8AC3E}">
        <p14:creationId xmlns:p14="http://schemas.microsoft.com/office/powerpoint/2010/main" val="13377380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6ED2-B51D-4F0B-9CBE-089DFFE21EF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9823EAE-AD72-4DAC-AFD2-D722FDF0116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768827-88D1-4908-AFB2-736F02D322E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A17A0EF-1894-4FEE-A380-56AC7A22B990}"/>
              </a:ext>
            </a:extLst>
          </p:cNvPr>
          <p:cNvSpPr>
            <a:spLocks noGrp="1"/>
          </p:cNvSpPr>
          <p:nvPr>
            <p:ph type="dt" sz="half" idx="10"/>
          </p:nvPr>
        </p:nvSpPr>
        <p:spPr/>
        <p:txBody>
          <a:bodyPr/>
          <a:lstStyle/>
          <a:p>
            <a:fld id="{8A72F3DF-E704-4BA9-861D-A05E6002FA04}" type="datetimeFigureOut">
              <a:rPr lang="en-US" smtClean="0"/>
              <a:t>3/5/2020</a:t>
            </a:fld>
            <a:endParaRPr lang="en-US"/>
          </a:p>
        </p:txBody>
      </p:sp>
      <p:sp>
        <p:nvSpPr>
          <p:cNvPr id="6" name="Footer Placeholder 5">
            <a:extLst>
              <a:ext uri="{FF2B5EF4-FFF2-40B4-BE49-F238E27FC236}">
                <a16:creationId xmlns:a16="http://schemas.microsoft.com/office/drawing/2014/main" id="{6F5E1917-7AB2-49B5-AD74-8E9910F4D4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63319-E75B-4ECC-8C56-C989B5CD7E46}"/>
              </a:ext>
            </a:extLst>
          </p:cNvPr>
          <p:cNvSpPr>
            <a:spLocks noGrp="1"/>
          </p:cNvSpPr>
          <p:nvPr>
            <p:ph type="sldNum" sz="quarter" idx="12"/>
          </p:nvPr>
        </p:nvSpPr>
        <p:spPr/>
        <p:txBody>
          <a:bodyPr/>
          <a:lstStyle/>
          <a:p>
            <a:fld id="{2C63FC75-3F07-4672-9C80-1F5FC7EDE646}" type="slidenum">
              <a:rPr lang="en-US" smtClean="0"/>
              <a:t>‹#›</a:t>
            </a:fld>
            <a:endParaRPr lang="en-US"/>
          </a:p>
        </p:txBody>
      </p:sp>
    </p:spTree>
    <p:extLst>
      <p:ext uri="{BB962C8B-B14F-4D97-AF65-F5344CB8AC3E}">
        <p14:creationId xmlns:p14="http://schemas.microsoft.com/office/powerpoint/2010/main" val="155835507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8F1C8-F872-4FCC-89B3-E957D3A8262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48DA2F9-4F38-421F-8D49-B8A79AAEEF7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63A1E32-792B-405F-988D-BB700837F7C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C4D47B8-81B6-4DAD-8B2A-B76A448E80B3}"/>
              </a:ext>
            </a:extLst>
          </p:cNvPr>
          <p:cNvSpPr>
            <a:spLocks noGrp="1"/>
          </p:cNvSpPr>
          <p:nvPr>
            <p:ph type="dt" sz="half" idx="10"/>
          </p:nvPr>
        </p:nvSpPr>
        <p:spPr/>
        <p:txBody>
          <a:bodyPr/>
          <a:lstStyle/>
          <a:p>
            <a:fld id="{8A72F3DF-E704-4BA9-861D-A05E6002FA04}" type="datetimeFigureOut">
              <a:rPr lang="en-US" smtClean="0"/>
              <a:t>3/5/2020</a:t>
            </a:fld>
            <a:endParaRPr lang="en-US"/>
          </a:p>
        </p:txBody>
      </p:sp>
      <p:sp>
        <p:nvSpPr>
          <p:cNvPr id="6" name="Footer Placeholder 5">
            <a:extLst>
              <a:ext uri="{FF2B5EF4-FFF2-40B4-BE49-F238E27FC236}">
                <a16:creationId xmlns:a16="http://schemas.microsoft.com/office/drawing/2014/main" id="{96EEF4B6-234D-406C-B714-210EA1586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2F02CF-59B7-4939-8EFB-02F8ABE82C13}"/>
              </a:ext>
            </a:extLst>
          </p:cNvPr>
          <p:cNvSpPr>
            <a:spLocks noGrp="1"/>
          </p:cNvSpPr>
          <p:nvPr>
            <p:ph type="sldNum" sz="quarter" idx="12"/>
          </p:nvPr>
        </p:nvSpPr>
        <p:spPr/>
        <p:txBody>
          <a:bodyPr/>
          <a:lstStyle/>
          <a:p>
            <a:fld id="{2C63FC75-3F07-4672-9C80-1F5FC7EDE646}" type="slidenum">
              <a:rPr lang="en-US" smtClean="0"/>
              <a:t>‹#›</a:t>
            </a:fld>
            <a:endParaRPr lang="en-US"/>
          </a:p>
        </p:txBody>
      </p:sp>
    </p:spTree>
    <p:extLst>
      <p:ext uri="{BB962C8B-B14F-4D97-AF65-F5344CB8AC3E}">
        <p14:creationId xmlns:p14="http://schemas.microsoft.com/office/powerpoint/2010/main" val="35933649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30986-B8CD-4319-9D8D-949125D777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3E5954-4F8A-4E6F-8A09-486F2DEAE6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CB9A2-573C-4863-A312-51C18ED91F16}"/>
              </a:ext>
            </a:extLst>
          </p:cNvPr>
          <p:cNvSpPr>
            <a:spLocks noGrp="1"/>
          </p:cNvSpPr>
          <p:nvPr>
            <p:ph type="dt" sz="half" idx="10"/>
          </p:nvPr>
        </p:nvSpPr>
        <p:spPr/>
        <p:txBody>
          <a:bodyPr/>
          <a:lstStyle/>
          <a:p>
            <a:fld id="{8A72F3DF-E704-4BA9-861D-A05E6002FA04}" type="datetimeFigureOut">
              <a:rPr lang="en-US" smtClean="0"/>
              <a:t>3/5/2020</a:t>
            </a:fld>
            <a:endParaRPr lang="en-US"/>
          </a:p>
        </p:txBody>
      </p:sp>
      <p:sp>
        <p:nvSpPr>
          <p:cNvPr id="5" name="Footer Placeholder 4">
            <a:extLst>
              <a:ext uri="{FF2B5EF4-FFF2-40B4-BE49-F238E27FC236}">
                <a16:creationId xmlns:a16="http://schemas.microsoft.com/office/drawing/2014/main" id="{C2CB4435-8A8A-490B-8ABD-685DAF5C1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C4E4C2-65A5-46AA-AFBD-D8312D2F278A}"/>
              </a:ext>
            </a:extLst>
          </p:cNvPr>
          <p:cNvSpPr>
            <a:spLocks noGrp="1"/>
          </p:cNvSpPr>
          <p:nvPr>
            <p:ph type="sldNum" sz="quarter" idx="12"/>
          </p:nvPr>
        </p:nvSpPr>
        <p:spPr/>
        <p:txBody>
          <a:bodyPr/>
          <a:lstStyle/>
          <a:p>
            <a:fld id="{2C63FC75-3F07-4672-9C80-1F5FC7EDE646}" type="slidenum">
              <a:rPr lang="en-US" smtClean="0"/>
              <a:t>‹#›</a:t>
            </a:fld>
            <a:endParaRPr lang="en-US"/>
          </a:p>
        </p:txBody>
      </p:sp>
    </p:spTree>
    <p:extLst>
      <p:ext uri="{BB962C8B-B14F-4D97-AF65-F5344CB8AC3E}">
        <p14:creationId xmlns:p14="http://schemas.microsoft.com/office/powerpoint/2010/main" val="797399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DB2B2A-2DAB-4678-9FAD-E73042A0BD5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82A752-E7B5-43EF-9076-64001B1CFB6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B52E9-9302-46DC-9E34-E4C5730866C3}"/>
              </a:ext>
            </a:extLst>
          </p:cNvPr>
          <p:cNvSpPr>
            <a:spLocks noGrp="1"/>
          </p:cNvSpPr>
          <p:nvPr>
            <p:ph type="dt" sz="half" idx="10"/>
          </p:nvPr>
        </p:nvSpPr>
        <p:spPr/>
        <p:txBody>
          <a:bodyPr/>
          <a:lstStyle/>
          <a:p>
            <a:fld id="{8A72F3DF-E704-4BA9-861D-A05E6002FA04}" type="datetimeFigureOut">
              <a:rPr lang="en-US" smtClean="0"/>
              <a:t>3/5/2020</a:t>
            </a:fld>
            <a:endParaRPr lang="en-US"/>
          </a:p>
        </p:txBody>
      </p:sp>
      <p:sp>
        <p:nvSpPr>
          <p:cNvPr id="5" name="Footer Placeholder 4">
            <a:extLst>
              <a:ext uri="{FF2B5EF4-FFF2-40B4-BE49-F238E27FC236}">
                <a16:creationId xmlns:a16="http://schemas.microsoft.com/office/drawing/2014/main" id="{93D35138-962C-4EAC-AED5-FE804773C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C8D64F-E740-48B7-B623-3A33E9FA3156}"/>
              </a:ext>
            </a:extLst>
          </p:cNvPr>
          <p:cNvSpPr>
            <a:spLocks noGrp="1"/>
          </p:cNvSpPr>
          <p:nvPr>
            <p:ph type="sldNum" sz="quarter" idx="12"/>
          </p:nvPr>
        </p:nvSpPr>
        <p:spPr/>
        <p:txBody>
          <a:bodyPr/>
          <a:lstStyle/>
          <a:p>
            <a:fld id="{2C63FC75-3F07-4672-9C80-1F5FC7EDE646}" type="slidenum">
              <a:rPr lang="en-US" smtClean="0"/>
              <a:t>‹#›</a:t>
            </a:fld>
            <a:endParaRPr lang="en-US"/>
          </a:p>
        </p:txBody>
      </p:sp>
    </p:spTree>
    <p:extLst>
      <p:ext uri="{BB962C8B-B14F-4D97-AF65-F5344CB8AC3E}">
        <p14:creationId xmlns:p14="http://schemas.microsoft.com/office/powerpoint/2010/main" val="112348383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892" indent="-342892">
              <a:buClr>
                <a:schemeClr val="accent2"/>
              </a:buClr>
              <a:buFont typeface="Wingdings" panose="05000000000000000000" pitchFamily="2" charset="2"/>
              <a:buChar char="§"/>
              <a:defRPr sz="2000" b="1" baseline="0">
                <a:solidFill>
                  <a:srgbClr val="5F5F5F"/>
                </a:solidFill>
              </a:defRPr>
            </a:lvl1pPr>
            <a:lvl2pPr marL="742931" indent="-285743">
              <a:buClr>
                <a:srgbClr val="005DAA"/>
              </a:buClr>
              <a:buFont typeface="Arial" panose="020B0604020202020204" pitchFamily="34" charset="0"/>
              <a:buChar char="•"/>
              <a:defRPr sz="2000">
                <a:solidFill>
                  <a:schemeClr val="accent4">
                    <a:lumMod val="75000"/>
                  </a:schemeClr>
                </a:solidFill>
              </a:defRPr>
            </a:lvl2pPr>
            <a:lvl3pPr marL="1142972" indent="-228594">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97143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892" indent="-342892">
              <a:buClr>
                <a:schemeClr val="accent2"/>
              </a:buClr>
              <a:buFont typeface="Wingdings" panose="05000000000000000000" pitchFamily="2" charset="2"/>
              <a:buChar char="§"/>
              <a:defRPr sz="2000" b="1" baseline="0">
                <a:solidFill>
                  <a:srgbClr val="5F5F5F"/>
                </a:solidFill>
              </a:defRPr>
            </a:lvl1pPr>
            <a:lvl2pPr marL="742931" indent="-285743">
              <a:buClr>
                <a:srgbClr val="005DAA"/>
              </a:buClr>
              <a:buFont typeface="Arial" panose="020B0604020202020204" pitchFamily="34" charset="0"/>
              <a:buChar char="•"/>
              <a:defRPr sz="2000">
                <a:solidFill>
                  <a:schemeClr val="accent4">
                    <a:lumMod val="75000"/>
                  </a:schemeClr>
                </a:solidFill>
              </a:defRPr>
            </a:lvl2pPr>
            <a:lvl3pPr marL="1142972" indent="-228594">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01674749"/>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_NCEH">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7129"/>
          <a:stretch/>
        </p:blipFill>
        <p:spPr>
          <a:xfrm>
            <a:off x="0" y="0"/>
            <a:ext cx="9144000" cy="894080"/>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1039189018"/>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chemeClr val="accent2"/>
              </a:buClr>
              <a:buFont typeface="Wingdings" panose="05000000000000000000" pitchFamily="2" charset="2"/>
              <a:buChar char="§"/>
              <a:defRPr sz="2000" b="1" baseline="0">
                <a:solidFill>
                  <a:srgbClr val="5F5F5F"/>
                </a:solidFill>
              </a:defRPr>
            </a:lvl1pPr>
            <a:lvl2pPr marL="742950" indent="-285750">
              <a:buClr>
                <a:srgbClr val="005DAA"/>
              </a:buClr>
              <a:buFont typeface="Arial" panose="020B0604020202020204" pitchFamily="34" charset="0"/>
              <a:buChar char="•"/>
              <a:defRPr sz="2000">
                <a:solidFill>
                  <a:schemeClr val="accent4">
                    <a:lumMod val="75000"/>
                  </a:schemeClr>
                </a:solidFill>
              </a:defRPr>
            </a:lvl2pPr>
            <a:lvl3pPr marL="1143000" indent="-228600">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1710355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7050"/>
                </a:solidFill>
                <a:effectLst/>
                <a:latin typeface="Calibri" pitchFamily="34" charset="0"/>
              </a:defRPr>
            </a:lvl1pPr>
          </a:lstStyle>
          <a:p>
            <a:endParaRPr lang="en-US" dirty="0"/>
          </a:p>
        </p:txBody>
      </p:sp>
      <p:sp>
        <p:nvSpPr>
          <p:cNvPr id="3" name="Content Placeholder 2"/>
          <p:cNvSpPr>
            <a:spLocks noGrp="1"/>
          </p:cNvSpPr>
          <p:nvPr>
            <p:ph idx="1" hasCustomPrompt="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0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a:buClr>
                <a:srgbClr val="007050"/>
              </a:buClr>
            </a:pPr>
            <a:r>
              <a:rPr lang="en-US" dirty="0">
                <a:solidFill>
                  <a:srgbClr val="007050"/>
                </a:solidFill>
              </a:rPr>
              <a:t>Bullet</a:t>
            </a:r>
            <a:endParaRPr lang="en-US" dirty="0"/>
          </a:p>
          <a:p>
            <a:pPr lvl="1"/>
            <a:r>
              <a:rPr lang="en-US" dirty="0"/>
              <a:t>Sub</a:t>
            </a:r>
          </a:p>
          <a:p>
            <a:pPr lvl="1"/>
            <a:r>
              <a:rPr lang="en-US" dirty="0"/>
              <a:t>Sub</a:t>
            </a:r>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782"/>
          <a:stretch/>
        </p:blipFill>
        <p:spPr>
          <a:xfrm>
            <a:off x="0" y="5003320"/>
            <a:ext cx="9143999" cy="152755"/>
          </a:xfrm>
          <a:prstGeom prst="rect">
            <a:avLst/>
          </a:prstGeom>
        </p:spPr>
      </p:pic>
    </p:spTree>
    <p:extLst>
      <p:ext uri="{BB962C8B-B14F-4D97-AF65-F5344CB8AC3E}">
        <p14:creationId xmlns:p14="http://schemas.microsoft.com/office/powerpoint/2010/main" val="51922686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7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4274103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CLOSING">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967"/>
            <a:ext cx="9144000" cy="5200467"/>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ctr">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82296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Box 8"/>
          <p:cNvSpPr txBox="1"/>
          <p:nvPr userDrawn="1"/>
        </p:nvSpPr>
        <p:spPr>
          <a:xfrm>
            <a:off x="127218" y="3387249"/>
            <a:ext cx="6639341" cy="1384995"/>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NCEH</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43030066"/>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p:nvPr userDrawn="1"/>
        </p:nvSpPr>
        <p:spPr>
          <a:xfrm>
            <a:off x="338002" y="259625"/>
            <a:ext cx="8445137" cy="587828"/>
          </a:xfrm>
          <a:prstGeom prst="rect">
            <a:avLst/>
          </a:prstGeom>
          <a:solidFill>
            <a:srgbClr val="1A9A31"/>
          </a:solidFill>
          <a:ln>
            <a:solidFill>
              <a:srgbClr val="1EB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8002" y="273845"/>
            <a:ext cx="8405948" cy="573608"/>
          </a:xfrm>
        </p:spPr>
        <p:txBody>
          <a:bodyPr anchor="b">
            <a:normAutofit/>
          </a:bodyPr>
          <a:lstStyle>
            <a:lvl1pPr>
              <a:defRPr sz="21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38002" y="945425"/>
            <a:ext cx="8445137" cy="3687298"/>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83F0BE7-F328-4C03-9DEA-926F244250A1}" type="slidenum">
              <a:rPr lang="en-US" smtClean="0"/>
              <a:t>‹#›</a:t>
            </a:fld>
            <a:endParaRPr lang="en-US"/>
          </a:p>
        </p:txBody>
      </p:sp>
      <p:sp>
        <p:nvSpPr>
          <p:cNvPr id="8" name="Date Placeholder 4"/>
          <p:cNvSpPr>
            <a:spLocks noGrp="1"/>
          </p:cNvSpPr>
          <p:nvPr>
            <p:ph type="dt" sz="half" idx="10"/>
          </p:nvPr>
        </p:nvSpPr>
        <p:spPr>
          <a:xfrm>
            <a:off x="388620" y="4851014"/>
            <a:ext cx="551906" cy="190092"/>
          </a:xfrm>
          <a:prstGeom prst="rect">
            <a:avLst/>
          </a:prstGeom>
        </p:spPr>
        <p:txBody>
          <a:bodyPr/>
          <a:lstStyle>
            <a:lvl1pPr>
              <a:defRPr sz="900">
                <a:solidFill>
                  <a:schemeClr val="bg1">
                    <a:lumMod val="75000"/>
                  </a:schemeClr>
                </a:solidFill>
                <a:latin typeface="Gill Sans MT" panose="020B0502020104020203" pitchFamily="34" charset="0"/>
              </a:defRPr>
            </a:lvl1pPr>
          </a:lstStyle>
          <a:p>
            <a:fld id="{8982510E-1AA4-4177-B627-24579BB42288}" type="datetimeFigureOut">
              <a:rPr lang="en-US" smtClean="0"/>
              <a:pPr/>
              <a:t>3/5/2020</a:t>
            </a:fld>
            <a:endParaRPr lang="en-US" dirty="0"/>
          </a:p>
        </p:txBody>
      </p:sp>
    </p:spTree>
    <p:extLst>
      <p:ext uri="{BB962C8B-B14F-4D97-AF65-F5344CB8AC3E}">
        <p14:creationId xmlns:p14="http://schemas.microsoft.com/office/powerpoint/2010/main" val="30190517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_NCEH">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7129"/>
          <a:stretch/>
        </p:blipFill>
        <p:spPr>
          <a:xfrm>
            <a:off x="0" y="0"/>
            <a:ext cx="9144000" cy="894080"/>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1973098923"/>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chemeClr val="accent2"/>
              </a:buClr>
              <a:buFont typeface="Wingdings" panose="05000000000000000000" pitchFamily="2" charset="2"/>
              <a:buChar char="§"/>
              <a:defRPr sz="2000" b="1" baseline="0">
                <a:solidFill>
                  <a:srgbClr val="5F5F5F"/>
                </a:solidFill>
              </a:defRPr>
            </a:lvl1pPr>
            <a:lvl2pPr marL="742950" indent="-285750">
              <a:buClr>
                <a:srgbClr val="005DAA"/>
              </a:buClr>
              <a:buFont typeface="Arial" panose="020B0604020202020204" pitchFamily="34" charset="0"/>
              <a:buChar char="•"/>
              <a:defRPr sz="2000">
                <a:solidFill>
                  <a:schemeClr val="accent4">
                    <a:lumMod val="75000"/>
                  </a:schemeClr>
                </a:solidFill>
              </a:defRPr>
            </a:lvl2pPr>
            <a:lvl3pPr marL="1143000" indent="-228600">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47493813"/>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7050"/>
                </a:solidFill>
                <a:effectLst/>
                <a:latin typeface="Calibri" pitchFamily="34" charset="0"/>
              </a:defRPr>
            </a:lvl1pPr>
          </a:lstStyle>
          <a:p>
            <a:endParaRPr lang="en-US" dirty="0"/>
          </a:p>
        </p:txBody>
      </p:sp>
      <p:sp>
        <p:nvSpPr>
          <p:cNvPr id="3" name="Content Placeholder 2"/>
          <p:cNvSpPr>
            <a:spLocks noGrp="1"/>
          </p:cNvSpPr>
          <p:nvPr>
            <p:ph idx="1" hasCustomPrompt="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0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a:buClr>
                <a:srgbClr val="007050"/>
              </a:buClr>
            </a:pPr>
            <a:r>
              <a:rPr lang="en-US" dirty="0">
                <a:solidFill>
                  <a:srgbClr val="007050"/>
                </a:solidFill>
              </a:rPr>
              <a:t>Bullet</a:t>
            </a:r>
            <a:endParaRPr lang="en-US" dirty="0"/>
          </a:p>
          <a:p>
            <a:pPr lvl="1"/>
            <a:r>
              <a:rPr lang="en-US" dirty="0"/>
              <a:t>Sub</a:t>
            </a:r>
          </a:p>
          <a:p>
            <a:pPr lvl="1"/>
            <a:r>
              <a:rPr lang="en-US" dirty="0"/>
              <a:t>Sub</a:t>
            </a:r>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782"/>
          <a:stretch/>
        </p:blipFill>
        <p:spPr>
          <a:xfrm>
            <a:off x="0" y="5003320"/>
            <a:ext cx="9143999" cy="152755"/>
          </a:xfrm>
          <a:prstGeom prst="rect">
            <a:avLst/>
          </a:prstGeom>
        </p:spPr>
      </p:pic>
    </p:spTree>
    <p:extLst>
      <p:ext uri="{BB962C8B-B14F-4D97-AF65-F5344CB8AC3E}">
        <p14:creationId xmlns:p14="http://schemas.microsoft.com/office/powerpoint/2010/main" val="2557961815"/>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7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5323808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211A-9254-8C46-AC62-3F48B6DE31A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4EA7476-13D3-8B4F-89C3-92F0216E259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6F2E53F-7693-1946-BE12-CF4CBF2CD303}"/>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4387D6FE-F90C-A64F-A248-69785DD9F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6314F-481B-1B48-B298-39266D30DCF2}"/>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19059198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CLOSING">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967"/>
            <a:ext cx="9144000" cy="5200467"/>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ctr">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82296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Box 8"/>
          <p:cNvSpPr txBox="1"/>
          <p:nvPr userDrawn="1"/>
        </p:nvSpPr>
        <p:spPr>
          <a:xfrm>
            <a:off x="127218" y="3387249"/>
            <a:ext cx="6639341" cy="1384995"/>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NCEH</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54461577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p:nvPr userDrawn="1"/>
        </p:nvSpPr>
        <p:spPr>
          <a:xfrm>
            <a:off x="338002" y="259625"/>
            <a:ext cx="8445137" cy="587828"/>
          </a:xfrm>
          <a:prstGeom prst="rect">
            <a:avLst/>
          </a:prstGeom>
          <a:solidFill>
            <a:srgbClr val="1A9A31"/>
          </a:solidFill>
          <a:ln>
            <a:solidFill>
              <a:srgbClr val="1EB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8002" y="273845"/>
            <a:ext cx="8405948" cy="573608"/>
          </a:xfrm>
        </p:spPr>
        <p:txBody>
          <a:bodyPr anchor="b">
            <a:normAutofit/>
          </a:bodyPr>
          <a:lstStyle>
            <a:lvl1pPr>
              <a:defRPr sz="21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38002" y="945425"/>
            <a:ext cx="8445137" cy="3687298"/>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83F0BE7-F328-4C03-9DEA-926F244250A1}" type="slidenum">
              <a:rPr lang="en-US" smtClean="0"/>
              <a:t>‹#›</a:t>
            </a:fld>
            <a:endParaRPr lang="en-US"/>
          </a:p>
        </p:txBody>
      </p:sp>
      <p:sp>
        <p:nvSpPr>
          <p:cNvPr id="8" name="Date Placeholder 4"/>
          <p:cNvSpPr>
            <a:spLocks noGrp="1"/>
          </p:cNvSpPr>
          <p:nvPr>
            <p:ph type="dt" sz="half" idx="10"/>
          </p:nvPr>
        </p:nvSpPr>
        <p:spPr>
          <a:xfrm>
            <a:off x="388620" y="4851014"/>
            <a:ext cx="551906" cy="190092"/>
          </a:xfrm>
          <a:prstGeom prst="rect">
            <a:avLst/>
          </a:prstGeom>
        </p:spPr>
        <p:txBody>
          <a:bodyPr/>
          <a:lstStyle>
            <a:lvl1pPr>
              <a:defRPr sz="900">
                <a:solidFill>
                  <a:schemeClr val="bg1">
                    <a:lumMod val="75000"/>
                  </a:schemeClr>
                </a:solidFill>
                <a:latin typeface="Gill Sans MT" panose="020B0502020104020203" pitchFamily="34" charset="0"/>
              </a:defRPr>
            </a:lvl1pPr>
          </a:lstStyle>
          <a:p>
            <a:fld id="{8982510E-1AA4-4177-B627-24579BB42288}" type="datetimeFigureOut">
              <a:rPr lang="en-US" smtClean="0"/>
              <a:pPr/>
              <a:t>3/5/2020</a:t>
            </a:fld>
            <a:endParaRPr lang="en-US" dirty="0"/>
          </a:p>
        </p:txBody>
      </p:sp>
    </p:spTree>
    <p:extLst>
      <p:ext uri="{BB962C8B-B14F-4D97-AF65-F5344CB8AC3E}">
        <p14:creationId xmlns:p14="http://schemas.microsoft.com/office/powerpoint/2010/main" val="34162679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_NCEH">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7129"/>
          <a:stretch/>
        </p:blipFill>
        <p:spPr>
          <a:xfrm>
            <a:off x="0" y="0"/>
            <a:ext cx="9144000" cy="894080"/>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3615930503"/>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chemeClr val="accent2"/>
              </a:buClr>
              <a:buFont typeface="Wingdings" panose="05000000000000000000" pitchFamily="2" charset="2"/>
              <a:buChar char="§"/>
              <a:defRPr sz="2000" b="1" baseline="0">
                <a:solidFill>
                  <a:srgbClr val="5F5F5F"/>
                </a:solidFill>
              </a:defRPr>
            </a:lvl1pPr>
            <a:lvl2pPr marL="742950" indent="-285750">
              <a:buClr>
                <a:srgbClr val="005DAA"/>
              </a:buClr>
              <a:buFont typeface="Arial" panose="020B0604020202020204" pitchFamily="34" charset="0"/>
              <a:buChar char="•"/>
              <a:defRPr sz="2000">
                <a:solidFill>
                  <a:schemeClr val="accent4">
                    <a:lumMod val="75000"/>
                  </a:schemeClr>
                </a:solidFill>
              </a:defRPr>
            </a:lvl2pPr>
            <a:lvl3pPr marL="1143000" indent="-228600">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58096676"/>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7050"/>
                </a:solidFill>
                <a:effectLst/>
                <a:latin typeface="Calibri" pitchFamily="34" charset="0"/>
              </a:defRPr>
            </a:lvl1pPr>
          </a:lstStyle>
          <a:p>
            <a:endParaRPr lang="en-US" dirty="0"/>
          </a:p>
        </p:txBody>
      </p:sp>
      <p:sp>
        <p:nvSpPr>
          <p:cNvPr id="3" name="Content Placeholder 2"/>
          <p:cNvSpPr>
            <a:spLocks noGrp="1"/>
          </p:cNvSpPr>
          <p:nvPr>
            <p:ph idx="1" hasCustomPrompt="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0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a:buClr>
                <a:srgbClr val="007050"/>
              </a:buClr>
            </a:pPr>
            <a:r>
              <a:rPr lang="en-US" dirty="0">
                <a:solidFill>
                  <a:srgbClr val="007050"/>
                </a:solidFill>
              </a:rPr>
              <a:t>Bullet</a:t>
            </a:r>
            <a:endParaRPr lang="en-US" dirty="0"/>
          </a:p>
          <a:p>
            <a:pPr lvl="1"/>
            <a:r>
              <a:rPr lang="en-US" dirty="0"/>
              <a:t>Sub</a:t>
            </a:r>
          </a:p>
          <a:p>
            <a:pPr lvl="1"/>
            <a:r>
              <a:rPr lang="en-US" dirty="0"/>
              <a:t>Sub</a:t>
            </a:r>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782"/>
          <a:stretch/>
        </p:blipFill>
        <p:spPr>
          <a:xfrm>
            <a:off x="0" y="5003320"/>
            <a:ext cx="9143999" cy="152755"/>
          </a:xfrm>
          <a:prstGeom prst="rect">
            <a:avLst/>
          </a:prstGeom>
        </p:spPr>
      </p:pic>
    </p:spTree>
    <p:extLst>
      <p:ext uri="{BB962C8B-B14F-4D97-AF65-F5344CB8AC3E}">
        <p14:creationId xmlns:p14="http://schemas.microsoft.com/office/powerpoint/2010/main" val="4034674128"/>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7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86464010"/>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3_CLOSING">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967"/>
            <a:ext cx="9144000" cy="5200467"/>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ctr">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82296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Box 8"/>
          <p:cNvSpPr txBox="1"/>
          <p:nvPr userDrawn="1"/>
        </p:nvSpPr>
        <p:spPr>
          <a:xfrm>
            <a:off x="127218" y="3387249"/>
            <a:ext cx="6639341" cy="1384995"/>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NCEH</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416704091"/>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p:nvPr userDrawn="1"/>
        </p:nvSpPr>
        <p:spPr>
          <a:xfrm>
            <a:off x="338002" y="259625"/>
            <a:ext cx="8445137" cy="587828"/>
          </a:xfrm>
          <a:prstGeom prst="rect">
            <a:avLst/>
          </a:prstGeom>
          <a:solidFill>
            <a:srgbClr val="1A9A31"/>
          </a:solidFill>
          <a:ln>
            <a:solidFill>
              <a:srgbClr val="1EB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8002" y="273845"/>
            <a:ext cx="8405948" cy="573608"/>
          </a:xfrm>
        </p:spPr>
        <p:txBody>
          <a:bodyPr anchor="b">
            <a:normAutofit/>
          </a:bodyPr>
          <a:lstStyle>
            <a:lvl1pPr>
              <a:defRPr sz="21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38002" y="945425"/>
            <a:ext cx="8445137" cy="3687298"/>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83F0BE7-F328-4C03-9DEA-926F244250A1}" type="slidenum">
              <a:rPr lang="en-US" smtClean="0"/>
              <a:t>‹#›</a:t>
            </a:fld>
            <a:endParaRPr lang="en-US"/>
          </a:p>
        </p:txBody>
      </p:sp>
      <p:sp>
        <p:nvSpPr>
          <p:cNvPr id="8" name="Date Placeholder 4"/>
          <p:cNvSpPr>
            <a:spLocks noGrp="1"/>
          </p:cNvSpPr>
          <p:nvPr>
            <p:ph type="dt" sz="half" idx="10"/>
          </p:nvPr>
        </p:nvSpPr>
        <p:spPr>
          <a:xfrm>
            <a:off x="388620" y="4851014"/>
            <a:ext cx="551906" cy="190092"/>
          </a:xfrm>
          <a:prstGeom prst="rect">
            <a:avLst/>
          </a:prstGeom>
        </p:spPr>
        <p:txBody>
          <a:bodyPr/>
          <a:lstStyle>
            <a:lvl1pPr>
              <a:defRPr sz="900">
                <a:solidFill>
                  <a:schemeClr val="bg1">
                    <a:lumMod val="75000"/>
                  </a:schemeClr>
                </a:solidFill>
                <a:latin typeface="Gill Sans MT" panose="020B0502020104020203" pitchFamily="34" charset="0"/>
              </a:defRPr>
            </a:lvl1pPr>
          </a:lstStyle>
          <a:p>
            <a:fld id="{8982510E-1AA4-4177-B627-24579BB42288}" type="datetimeFigureOut">
              <a:rPr lang="en-US" smtClean="0"/>
              <a:pPr/>
              <a:t>3/5/2020</a:t>
            </a:fld>
            <a:endParaRPr lang="en-US" dirty="0"/>
          </a:p>
        </p:txBody>
      </p:sp>
    </p:spTree>
    <p:extLst>
      <p:ext uri="{BB962C8B-B14F-4D97-AF65-F5344CB8AC3E}">
        <p14:creationId xmlns:p14="http://schemas.microsoft.com/office/powerpoint/2010/main" val="26655276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_NCEH">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7129"/>
          <a:stretch/>
        </p:blipFill>
        <p:spPr>
          <a:xfrm>
            <a:off x="0" y="0"/>
            <a:ext cx="9144000" cy="894080"/>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3252969376"/>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chemeClr val="accent2"/>
              </a:buClr>
              <a:buFont typeface="Wingdings" panose="05000000000000000000" pitchFamily="2" charset="2"/>
              <a:buChar char="§"/>
              <a:defRPr sz="2000" b="1" baseline="0">
                <a:solidFill>
                  <a:srgbClr val="5F5F5F"/>
                </a:solidFill>
              </a:defRPr>
            </a:lvl1pPr>
            <a:lvl2pPr marL="742950" indent="-285750">
              <a:buClr>
                <a:srgbClr val="005DAA"/>
              </a:buClr>
              <a:buFont typeface="Arial" panose="020B0604020202020204" pitchFamily="34" charset="0"/>
              <a:buChar char="•"/>
              <a:defRPr sz="2000">
                <a:solidFill>
                  <a:schemeClr val="accent4">
                    <a:lumMod val="75000"/>
                  </a:schemeClr>
                </a:solidFill>
              </a:defRPr>
            </a:lvl2pPr>
            <a:lvl3pPr marL="1143000" indent="-228600">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3754185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4071-6E27-B64B-9227-E219DA4652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B4A0CF-C245-264D-AB3D-6769B6DD7A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FA843-05FC-AD43-AF75-9282E72BC7EA}"/>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14D8FC84-F71A-0841-A2AA-5AE2B6242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D4594-BDC0-BE47-98A6-153FD4F28E0F}"/>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28237057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7050"/>
                </a:solidFill>
                <a:effectLst/>
                <a:latin typeface="Calibri" pitchFamily="34" charset="0"/>
              </a:defRPr>
            </a:lvl1pPr>
          </a:lstStyle>
          <a:p>
            <a:endParaRPr lang="en-US" dirty="0"/>
          </a:p>
        </p:txBody>
      </p:sp>
      <p:sp>
        <p:nvSpPr>
          <p:cNvPr id="3" name="Content Placeholder 2"/>
          <p:cNvSpPr>
            <a:spLocks noGrp="1"/>
          </p:cNvSpPr>
          <p:nvPr>
            <p:ph idx="1" hasCustomPrompt="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0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a:buClr>
                <a:srgbClr val="007050"/>
              </a:buClr>
            </a:pPr>
            <a:r>
              <a:rPr lang="en-US" dirty="0">
                <a:solidFill>
                  <a:srgbClr val="007050"/>
                </a:solidFill>
              </a:rPr>
              <a:t>Bullet</a:t>
            </a:r>
            <a:endParaRPr lang="en-US" dirty="0"/>
          </a:p>
          <a:p>
            <a:pPr lvl="1"/>
            <a:r>
              <a:rPr lang="en-US" dirty="0"/>
              <a:t>Sub</a:t>
            </a:r>
          </a:p>
          <a:p>
            <a:pPr lvl="1"/>
            <a:r>
              <a:rPr lang="en-US" dirty="0"/>
              <a:t>Sub</a:t>
            </a:r>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782"/>
          <a:stretch/>
        </p:blipFill>
        <p:spPr>
          <a:xfrm>
            <a:off x="0" y="5003320"/>
            <a:ext cx="9143999" cy="152755"/>
          </a:xfrm>
          <a:prstGeom prst="rect">
            <a:avLst/>
          </a:prstGeom>
        </p:spPr>
      </p:pic>
    </p:spTree>
    <p:extLst>
      <p:ext uri="{BB962C8B-B14F-4D97-AF65-F5344CB8AC3E}">
        <p14:creationId xmlns:p14="http://schemas.microsoft.com/office/powerpoint/2010/main" val="3265800031"/>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7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61379248"/>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CLOSING">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967"/>
            <a:ext cx="9144000" cy="5200467"/>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ctr">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82296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Box 8"/>
          <p:cNvSpPr txBox="1"/>
          <p:nvPr userDrawn="1"/>
        </p:nvSpPr>
        <p:spPr>
          <a:xfrm>
            <a:off x="127218" y="3387249"/>
            <a:ext cx="6639341" cy="1384995"/>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NCEH</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966038138"/>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p:nvPr userDrawn="1"/>
        </p:nvSpPr>
        <p:spPr>
          <a:xfrm>
            <a:off x="338002" y="259625"/>
            <a:ext cx="8445137" cy="587828"/>
          </a:xfrm>
          <a:prstGeom prst="rect">
            <a:avLst/>
          </a:prstGeom>
          <a:solidFill>
            <a:srgbClr val="1A9A31"/>
          </a:solidFill>
          <a:ln>
            <a:solidFill>
              <a:srgbClr val="1EB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8002" y="273845"/>
            <a:ext cx="8405948" cy="573608"/>
          </a:xfrm>
        </p:spPr>
        <p:txBody>
          <a:bodyPr anchor="b">
            <a:normAutofit/>
          </a:bodyPr>
          <a:lstStyle>
            <a:lvl1pPr>
              <a:defRPr sz="21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38002" y="945425"/>
            <a:ext cx="8445137" cy="3687298"/>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83F0BE7-F328-4C03-9DEA-926F244250A1}" type="slidenum">
              <a:rPr lang="en-US" smtClean="0"/>
              <a:t>‹#›</a:t>
            </a:fld>
            <a:endParaRPr lang="en-US"/>
          </a:p>
        </p:txBody>
      </p:sp>
      <p:sp>
        <p:nvSpPr>
          <p:cNvPr id="8" name="Date Placeholder 4"/>
          <p:cNvSpPr>
            <a:spLocks noGrp="1"/>
          </p:cNvSpPr>
          <p:nvPr>
            <p:ph type="dt" sz="half" idx="10"/>
          </p:nvPr>
        </p:nvSpPr>
        <p:spPr>
          <a:xfrm>
            <a:off x="388620" y="4851014"/>
            <a:ext cx="551906" cy="190092"/>
          </a:xfrm>
          <a:prstGeom prst="rect">
            <a:avLst/>
          </a:prstGeom>
        </p:spPr>
        <p:txBody>
          <a:bodyPr/>
          <a:lstStyle>
            <a:lvl1pPr>
              <a:defRPr sz="900">
                <a:solidFill>
                  <a:schemeClr val="bg1">
                    <a:lumMod val="75000"/>
                  </a:schemeClr>
                </a:solidFill>
                <a:latin typeface="Gill Sans MT" panose="020B0502020104020203" pitchFamily="34" charset="0"/>
              </a:defRPr>
            </a:lvl1pPr>
          </a:lstStyle>
          <a:p>
            <a:fld id="{8982510E-1AA4-4177-B627-24579BB42288}" type="datetimeFigureOut">
              <a:rPr lang="en-US" smtClean="0"/>
              <a:pPr/>
              <a:t>3/5/2020</a:t>
            </a:fld>
            <a:endParaRPr lang="en-US" dirty="0"/>
          </a:p>
        </p:txBody>
      </p:sp>
    </p:spTree>
    <p:extLst>
      <p:ext uri="{BB962C8B-B14F-4D97-AF65-F5344CB8AC3E}">
        <p14:creationId xmlns:p14="http://schemas.microsoft.com/office/powerpoint/2010/main" val="20520970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_NCEH">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7129"/>
          <a:stretch/>
        </p:blipFill>
        <p:spPr>
          <a:xfrm>
            <a:off x="0" y="0"/>
            <a:ext cx="9144000" cy="894080"/>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924072184"/>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chemeClr val="accent2"/>
              </a:buClr>
              <a:buFont typeface="Wingdings" panose="05000000000000000000" pitchFamily="2" charset="2"/>
              <a:buChar char="§"/>
              <a:defRPr sz="2000" b="1" baseline="0">
                <a:solidFill>
                  <a:srgbClr val="5F5F5F"/>
                </a:solidFill>
              </a:defRPr>
            </a:lvl1pPr>
            <a:lvl2pPr marL="742950" indent="-285750">
              <a:buClr>
                <a:srgbClr val="005DAA"/>
              </a:buClr>
              <a:buFont typeface="Arial" panose="020B0604020202020204" pitchFamily="34" charset="0"/>
              <a:buChar char="•"/>
              <a:defRPr sz="2000">
                <a:solidFill>
                  <a:schemeClr val="accent4">
                    <a:lumMod val="75000"/>
                  </a:schemeClr>
                </a:solidFill>
              </a:defRPr>
            </a:lvl2pPr>
            <a:lvl3pPr marL="1143000" indent="-228600">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75415005"/>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7050"/>
                </a:solidFill>
                <a:effectLst/>
                <a:latin typeface="Calibri" pitchFamily="34" charset="0"/>
              </a:defRPr>
            </a:lvl1pPr>
          </a:lstStyle>
          <a:p>
            <a:endParaRPr lang="en-US" dirty="0"/>
          </a:p>
        </p:txBody>
      </p:sp>
      <p:sp>
        <p:nvSpPr>
          <p:cNvPr id="3" name="Content Placeholder 2"/>
          <p:cNvSpPr>
            <a:spLocks noGrp="1"/>
          </p:cNvSpPr>
          <p:nvPr>
            <p:ph idx="1" hasCustomPrompt="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0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a:buClr>
                <a:srgbClr val="007050"/>
              </a:buClr>
            </a:pPr>
            <a:r>
              <a:rPr lang="en-US" dirty="0">
                <a:solidFill>
                  <a:srgbClr val="007050"/>
                </a:solidFill>
              </a:rPr>
              <a:t>Bullet</a:t>
            </a:r>
            <a:endParaRPr lang="en-US" dirty="0"/>
          </a:p>
          <a:p>
            <a:pPr lvl="1"/>
            <a:r>
              <a:rPr lang="en-US" dirty="0"/>
              <a:t>Sub</a:t>
            </a:r>
          </a:p>
          <a:p>
            <a:pPr lvl="1"/>
            <a:r>
              <a:rPr lang="en-US" dirty="0"/>
              <a:t>Sub</a:t>
            </a:r>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782"/>
          <a:stretch/>
        </p:blipFill>
        <p:spPr>
          <a:xfrm>
            <a:off x="0" y="5003320"/>
            <a:ext cx="9143999" cy="152755"/>
          </a:xfrm>
          <a:prstGeom prst="rect">
            <a:avLst/>
          </a:prstGeom>
        </p:spPr>
      </p:pic>
    </p:spTree>
    <p:extLst>
      <p:ext uri="{BB962C8B-B14F-4D97-AF65-F5344CB8AC3E}">
        <p14:creationId xmlns:p14="http://schemas.microsoft.com/office/powerpoint/2010/main" val="3614634463"/>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7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06808381"/>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CLOSING">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967"/>
            <a:ext cx="9144000" cy="5200467"/>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ctr">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82296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Box 8"/>
          <p:cNvSpPr txBox="1"/>
          <p:nvPr userDrawn="1"/>
        </p:nvSpPr>
        <p:spPr>
          <a:xfrm>
            <a:off x="127218" y="3387249"/>
            <a:ext cx="6639341" cy="1384995"/>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NCEH</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548758885"/>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p:nvPr userDrawn="1"/>
        </p:nvSpPr>
        <p:spPr>
          <a:xfrm>
            <a:off x="338002" y="259625"/>
            <a:ext cx="8445137" cy="587828"/>
          </a:xfrm>
          <a:prstGeom prst="rect">
            <a:avLst/>
          </a:prstGeom>
          <a:solidFill>
            <a:srgbClr val="1A9A31"/>
          </a:solidFill>
          <a:ln>
            <a:solidFill>
              <a:srgbClr val="1EB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8002" y="273845"/>
            <a:ext cx="8405948" cy="573608"/>
          </a:xfrm>
        </p:spPr>
        <p:txBody>
          <a:bodyPr anchor="b">
            <a:normAutofit/>
          </a:bodyPr>
          <a:lstStyle>
            <a:lvl1pPr>
              <a:defRPr sz="21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38002" y="945425"/>
            <a:ext cx="8445137" cy="3687298"/>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83F0BE7-F328-4C03-9DEA-926F244250A1}" type="slidenum">
              <a:rPr lang="en-US" smtClean="0"/>
              <a:t>‹#›</a:t>
            </a:fld>
            <a:endParaRPr lang="en-US"/>
          </a:p>
        </p:txBody>
      </p:sp>
      <p:sp>
        <p:nvSpPr>
          <p:cNvPr id="8" name="Date Placeholder 4"/>
          <p:cNvSpPr>
            <a:spLocks noGrp="1"/>
          </p:cNvSpPr>
          <p:nvPr>
            <p:ph type="dt" sz="half" idx="10"/>
          </p:nvPr>
        </p:nvSpPr>
        <p:spPr>
          <a:xfrm>
            <a:off x="388620" y="4851014"/>
            <a:ext cx="551906" cy="190092"/>
          </a:xfrm>
          <a:prstGeom prst="rect">
            <a:avLst/>
          </a:prstGeom>
        </p:spPr>
        <p:txBody>
          <a:bodyPr/>
          <a:lstStyle>
            <a:lvl1pPr>
              <a:defRPr sz="900">
                <a:solidFill>
                  <a:schemeClr val="bg1">
                    <a:lumMod val="75000"/>
                  </a:schemeClr>
                </a:solidFill>
                <a:latin typeface="Gill Sans MT" panose="020B0502020104020203" pitchFamily="34" charset="0"/>
              </a:defRPr>
            </a:lvl1pPr>
          </a:lstStyle>
          <a:p>
            <a:fld id="{8982510E-1AA4-4177-B627-24579BB42288}" type="datetimeFigureOut">
              <a:rPr lang="en-US" smtClean="0"/>
              <a:pPr/>
              <a:t>3/5/2020</a:t>
            </a:fld>
            <a:endParaRPr lang="en-US" dirty="0"/>
          </a:p>
        </p:txBody>
      </p:sp>
    </p:spTree>
    <p:extLst>
      <p:ext uri="{BB962C8B-B14F-4D97-AF65-F5344CB8AC3E}">
        <p14:creationId xmlns:p14="http://schemas.microsoft.com/office/powerpoint/2010/main" val="177305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3031-E478-AF4E-8585-91FB48C6F4E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9CE9C1-2997-5441-AB71-9629AFA358C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3AE184-0466-2C41-8A91-C6A6FA5D685B}"/>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097D3EB5-0E26-F94D-949E-34E70F67B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0B005-808C-944A-970F-48B5619B1B29}"/>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10483266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_NCEH">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7129"/>
          <a:stretch/>
        </p:blipFill>
        <p:spPr>
          <a:xfrm>
            <a:off x="0" y="0"/>
            <a:ext cx="9144000" cy="894080"/>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656980061"/>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chemeClr val="accent2"/>
              </a:buClr>
              <a:buFont typeface="Wingdings" panose="05000000000000000000" pitchFamily="2" charset="2"/>
              <a:buChar char="§"/>
              <a:defRPr sz="2000" b="1" baseline="0">
                <a:solidFill>
                  <a:srgbClr val="5F5F5F"/>
                </a:solidFill>
              </a:defRPr>
            </a:lvl1pPr>
            <a:lvl2pPr marL="742950" indent="-285750">
              <a:buClr>
                <a:srgbClr val="005DAA"/>
              </a:buClr>
              <a:buFont typeface="Arial" panose="020B0604020202020204" pitchFamily="34" charset="0"/>
              <a:buChar char="•"/>
              <a:defRPr sz="2000">
                <a:solidFill>
                  <a:schemeClr val="accent4">
                    <a:lumMod val="75000"/>
                  </a:schemeClr>
                </a:solidFill>
              </a:defRPr>
            </a:lvl2pPr>
            <a:lvl3pPr marL="1143000" indent="-228600">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06667382"/>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7050"/>
                </a:solidFill>
                <a:effectLst/>
                <a:latin typeface="Calibri" pitchFamily="34" charset="0"/>
              </a:defRPr>
            </a:lvl1pPr>
          </a:lstStyle>
          <a:p>
            <a:endParaRPr lang="en-US" dirty="0"/>
          </a:p>
        </p:txBody>
      </p:sp>
      <p:sp>
        <p:nvSpPr>
          <p:cNvPr id="3" name="Content Placeholder 2"/>
          <p:cNvSpPr>
            <a:spLocks noGrp="1"/>
          </p:cNvSpPr>
          <p:nvPr>
            <p:ph idx="1" hasCustomPrompt="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0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a:buClr>
                <a:srgbClr val="007050"/>
              </a:buClr>
            </a:pPr>
            <a:r>
              <a:rPr lang="en-US" dirty="0">
                <a:solidFill>
                  <a:srgbClr val="007050"/>
                </a:solidFill>
              </a:rPr>
              <a:t>Bullet</a:t>
            </a:r>
            <a:endParaRPr lang="en-US" dirty="0"/>
          </a:p>
          <a:p>
            <a:pPr lvl="1"/>
            <a:r>
              <a:rPr lang="en-US" dirty="0"/>
              <a:t>Sub</a:t>
            </a:r>
          </a:p>
          <a:p>
            <a:pPr lvl="1"/>
            <a:r>
              <a:rPr lang="en-US" dirty="0"/>
              <a:t>Sub</a:t>
            </a:r>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782"/>
          <a:stretch/>
        </p:blipFill>
        <p:spPr>
          <a:xfrm>
            <a:off x="0" y="5003320"/>
            <a:ext cx="9143999" cy="152755"/>
          </a:xfrm>
          <a:prstGeom prst="rect">
            <a:avLst/>
          </a:prstGeom>
        </p:spPr>
      </p:pic>
    </p:spTree>
    <p:extLst>
      <p:ext uri="{BB962C8B-B14F-4D97-AF65-F5344CB8AC3E}">
        <p14:creationId xmlns:p14="http://schemas.microsoft.com/office/powerpoint/2010/main" val="855299582"/>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7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60405192"/>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CLOSING">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967"/>
            <a:ext cx="9144000" cy="5200467"/>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ctr">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82296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Box 8"/>
          <p:cNvSpPr txBox="1"/>
          <p:nvPr userDrawn="1"/>
        </p:nvSpPr>
        <p:spPr>
          <a:xfrm>
            <a:off x="127218" y="3387249"/>
            <a:ext cx="6639341" cy="1384995"/>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NCEH</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899916909"/>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p:nvPr userDrawn="1"/>
        </p:nvSpPr>
        <p:spPr>
          <a:xfrm>
            <a:off x="338002" y="259625"/>
            <a:ext cx="8445137" cy="587828"/>
          </a:xfrm>
          <a:prstGeom prst="rect">
            <a:avLst/>
          </a:prstGeom>
          <a:solidFill>
            <a:srgbClr val="1A9A31"/>
          </a:solidFill>
          <a:ln>
            <a:solidFill>
              <a:srgbClr val="1EB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8002" y="273845"/>
            <a:ext cx="8405948" cy="573608"/>
          </a:xfrm>
        </p:spPr>
        <p:txBody>
          <a:bodyPr anchor="b">
            <a:normAutofit/>
          </a:bodyPr>
          <a:lstStyle>
            <a:lvl1pPr>
              <a:defRPr sz="21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38002" y="945425"/>
            <a:ext cx="8445137" cy="3687298"/>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83F0BE7-F328-4C03-9DEA-926F244250A1}" type="slidenum">
              <a:rPr lang="en-US" smtClean="0"/>
              <a:t>‹#›</a:t>
            </a:fld>
            <a:endParaRPr lang="en-US"/>
          </a:p>
        </p:txBody>
      </p:sp>
      <p:sp>
        <p:nvSpPr>
          <p:cNvPr id="8" name="Date Placeholder 4"/>
          <p:cNvSpPr>
            <a:spLocks noGrp="1"/>
          </p:cNvSpPr>
          <p:nvPr>
            <p:ph type="dt" sz="half" idx="10"/>
          </p:nvPr>
        </p:nvSpPr>
        <p:spPr>
          <a:xfrm>
            <a:off x="388620" y="4851014"/>
            <a:ext cx="551906" cy="190092"/>
          </a:xfrm>
          <a:prstGeom prst="rect">
            <a:avLst/>
          </a:prstGeom>
        </p:spPr>
        <p:txBody>
          <a:bodyPr/>
          <a:lstStyle>
            <a:lvl1pPr>
              <a:defRPr sz="900">
                <a:solidFill>
                  <a:schemeClr val="bg1">
                    <a:lumMod val="75000"/>
                  </a:schemeClr>
                </a:solidFill>
                <a:latin typeface="Gill Sans MT" panose="020B0502020104020203" pitchFamily="34" charset="0"/>
              </a:defRPr>
            </a:lvl1pPr>
          </a:lstStyle>
          <a:p>
            <a:fld id="{8982510E-1AA4-4177-B627-24579BB42288}" type="datetimeFigureOut">
              <a:rPr lang="en-US" smtClean="0"/>
              <a:pPr/>
              <a:t>3/5/2020</a:t>
            </a:fld>
            <a:endParaRPr lang="en-US" dirty="0"/>
          </a:p>
        </p:txBody>
      </p:sp>
    </p:spTree>
    <p:extLst>
      <p:ext uri="{BB962C8B-B14F-4D97-AF65-F5344CB8AC3E}">
        <p14:creationId xmlns:p14="http://schemas.microsoft.com/office/powerpoint/2010/main" val="42760574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_NCEH">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7129"/>
          <a:stretch/>
        </p:blipFill>
        <p:spPr>
          <a:xfrm>
            <a:off x="0" y="0"/>
            <a:ext cx="9144000" cy="894080"/>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3560604606"/>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chemeClr val="accent2"/>
              </a:buClr>
              <a:buFont typeface="Wingdings" panose="05000000000000000000" pitchFamily="2" charset="2"/>
              <a:buChar char="§"/>
              <a:defRPr sz="2000" b="1" baseline="0">
                <a:solidFill>
                  <a:srgbClr val="5F5F5F"/>
                </a:solidFill>
              </a:defRPr>
            </a:lvl1pPr>
            <a:lvl2pPr marL="742950" indent="-285750">
              <a:buClr>
                <a:srgbClr val="005DAA"/>
              </a:buClr>
              <a:buFont typeface="Arial" panose="020B0604020202020204" pitchFamily="34" charset="0"/>
              <a:buChar char="•"/>
              <a:defRPr sz="2000">
                <a:solidFill>
                  <a:schemeClr val="accent4">
                    <a:lumMod val="75000"/>
                  </a:schemeClr>
                </a:solidFill>
              </a:defRPr>
            </a:lvl2pPr>
            <a:lvl3pPr marL="1143000" indent="-228600">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0430737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7050"/>
                </a:solidFill>
                <a:effectLst/>
                <a:latin typeface="Calibri" pitchFamily="34" charset="0"/>
              </a:defRPr>
            </a:lvl1pPr>
          </a:lstStyle>
          <a:p>
            <a:endParaRPr lang="en-US" dirty="0"/>
          </a:p>
        </p:txBody>
      </p:sp>
      <p:sp>
        <p:nvSpPr>
          <p:cNvPr id="3" name="Content Placeholder 2"/>
          <p:cNvSpPr>
            <a:spLocks noGrp="1"/>
          </p:cNvSpPr>
          <p:nvPr>
            <p:ph idx="1" hasCustomPrompt="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0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a:buClr>
                <a:srgbClr val="007050"/>
              </a:buClr>
            </a:pPr>
            <a:r>
              <a:rPr lang="en-US" dirty="0">
                <a:solidFill>
                  <a:srgbClr val="007050"/>
                </a:solidFill>
              </a:rPr>
              <a:t>Bullet</a:t>
            </a:r>
            <a:endParaRPr lang="en-US" dirty="0"/>
          </a:p>
          <a:p>
            <a:pPr lvl="1"/>
            <a:r>
              <a:rPr lang="en-US" dirty="0"/>
              <a:t>Sub</a:t>
            </a:r>
          </a:p>
          <a:p>
            <a:pPr lvl="1"/>
            <a:r>
              <a:rPr lang="en-US" dirty="0"/>
              <a:t>Sub</a:t>
            </a:r>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782"/>
          <a:stretch/>
        </p:blipFill>
        <p:spPr>
          <a:xfrm>
            <a:off x="0" y="5003320"/>
            <a:ext cx="9143999" cy="152755"/>
          </a:xfrm>
          <a:prstGeom prst="rect">
            <a:avLst/>
          </a:prstGeom>
        </p:spPr>
      </p:pic>
    </p:spTree>
    <p:extLst>
      <p:ext uri="{BB962C8B-B14F-4D97-AF65-F5344CB8AC3E}">
        <p14:creationId xmlns:p14="http://schemas.microsoft.com/office/powerpoint/2010/main" val="1536882011"/>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7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1108877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7050"/>
                </a:solidFill>
                <a:effectLst/>
                <a:latin typeface="Calibri" pitchFamily="34" charset="0"/>
              </a:defRPr>
            </a:lvl1pPr>
          </a:lstStyle>
          <a:p>
            <a:endParaRPr lang="en-US" dirty="0"/>
          </a:p>
        </p:txBody>
      </p:sp>
      <p:sp>
        <p:nvSpPr>
          <p:cNvPr id="3" name="Content Placeholder 2"/>
          <p:cNvSpPr>
            <a:spLocks noGrp="1"/>
          </p:cNvSpPr>
          <p:nvPr>
            <p:ph idx="1" hasCustomPrompt="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0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a:buClr>
                <a:srgbClr val="007050"/>
              </a:buClr>
            </a:pPr>
            <a:r>
              <a:rPr lang="en-US" dirty="0">
                <a:solidFill>
                  <a:srgbClr val="007050"/>
                </a:solidFill>
              </a:rPr>
              <a:t>Bullet</a:t>
            </a:r>
            <a:endParaRPr lang="en-US" dirty="0"/>
          </a:p>
          <a:p>
            <a:pPr lvl="1"/>
            <a:r>
              <a:rPr lang="en-US" dirty="0"/>
              <a:t>Sub</a:t>
            </a:r>
          </a:p>
          <a:p>
            <a:pPr lvl="1"/>
            <a:r>
              <a:rPr lang="en-US" dirty="0"/>
              <a:t>Sub</a:t>
            </a:r>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58441372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6BEC-46A1-1A48-BF31-99EE71F563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0AFD6A-0D5E-0349-83E1-900865AC9BF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0817CB-7508-A841-B443-85516779F19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45FEA-987A-FC4D-8EC6-7C76126CDD31}"/>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6" name="Footer Placeholder 5">
            <a:extLst>
              <a:ext uri="{FF2B5EF4-FFF2-40B4-BE49-F238E27FC236}">
                <a16:creationId xmlns:a16="http://schemas.microsoft.com/office/drawing/2014/main" id="{42C459B0-CD24-A04E-BC96-75DE0D202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EF876-4BCD-BC40-A58A-5D7A1AEEC6AA}"/>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9404930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CLOSING">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967"/>
            <a:ext cx="9144000" cy="5200467"/>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ctr">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82296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Box 8"/>
          <p:cNvSpPr txBox="1"/>
          <p:nvPr userDrawn="1"/>
        </p:nvSpPr>
        <p:spPr>
          <a:xfrm>
            <a:off x="127218" y="3387249"/>
            <a:ext cx="6639341" cy="1384995"/>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NCEH</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278111106"/>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p:nvPr userDrawn="1"/>
        </p:nvSpPr>
        <p:spPr>
          <a:xfrm>
            <a:off x="338002" y="259625"/>
            <a:ext cx="8445137" cy="587828"/>
          </a:xfrm>
          <a:prstGeom prst="rect">
            <a:avLst/>
          </a:prstGeom>
          <a:solidFill>
            <a:srgbClr val="1A9A31"/>
          </a:solidFill>
          <a:ln>
            <a:solidFill>
              <a:srgbClr val="1EB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8002" y="273845"/>
            <a:ext cx="8405948" cy="573608"/>
          </a:xfrm>
        </p:spPr>
        <p:txBody>
          <a:bodyPr anchor="b">
            <a:normAutofit/>
          </a:bodyPr>
          <a:lstStyle>
            <a:lvl1pPr>
              <a:defRPr sz="21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38002" y="945425"/>
            <a:ext cx="8445137" cy="3687298"/>
          </a:xfr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83F0BE7-F328-4C03-9DEA-926F244250A1}" type="slidenum">
              <a:rPr lang="en-US" smtClean="0"/>
              <a:t>‹#›</a:t>
            </a:fld>
            <a:endParaRPr lang="en-US"/>
          </a:p>
        </p:txBody>
      </p:sp>
      <p:sp>
        <p:nvSpPr>
          <p:cNvPr id="8" name="Date Placeholder 4"/>
          <p:cNvSpPr>
            <a:spLocks noGrp="1"/>
          </p:cNvSpPr>
          <p:nvPr>
            <p:ph type="dt" sz="half" idx="10"/>
          </p:nvPr>
        </p:nvSpPr>
        <p:spPr>
          <a:xfrm>
            <a:off x="388620" y="4851014"/>
            <a:ext cx="551906" cy="190092"/>
          </a:xfrm>
          <a:prstGeom prst="rect">
            <a:avLst/>
          </a:prstGeom>
        </p:spPr>
        <p:txBody>
          <a:bodyPr/>
          <a:lstStyle>
            <a:lvl1pPr>
              <a:defRPr sz="900">
                <a:solidFill>
                  <a:schemeClr val="bg1">
                    <a:lumMod val="75000"/>
                  </a:schemeClr>
                </a:solidFill>
                <a:latin typeface="Gill Sans MT" panose="020B0502020104020203" pitchFamily="34" charset="0"/>
              </a:defRPr>
            </a:lvl1pPr>
          </a:lstStyle>
          <a:p>
            <a:fld id="{8982510E-1AA4-4177-B627-24579BB42288}" type="datetimeFigureOut">
              <a:rPr lang="en-US" smtClean="0"/>
              <a:pPr/>
              <a:t>3/5/2020</a:t>
            </a:fld>
            <a:endParaRPr lang="en-US" dirty="0"/>
          </a:p>
        </p:txBody>
      </p:sp>
    </p:spTree>
    <p:extLst>
      <p:ext uri="{BB962C8B-B14F-4D97-AF65-F5344CB8AC3E}">
        <p14:creationId xmlns:p14="http://schemas.microsoft.com/office/powerpoint/2010/main" val="34030328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rgbClr val="5F5F5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4F5B71E9-BBBD-41A5-B412-9D239B0C781A}" type="datetimeFigureOut">
              <a:rPr lang="en-US" smtClean="0"/>
              <a:t>3/5/2020</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69E3484-DDC0-4FD1-940B-768B35D63858}" type="slidenum">
              <a:rPr lang="en-US" smtClean="0"/>
              <a:t>‹#›</a:t>
            </a:fld>
            <a:endParaRPr lang="en-US"/>
          </a:p>
        </p:txBody>
      </p:sp>
    </p:spTree>
    <p:extLst>
      <p:ext uri="{BB962C8B-B14F-4D97-AF65-F5344CB8AC3E}">
        <p14:creationId xmlns:p14="http://schemas.microsoft.com/office/powerpoint/2010/main" val="4476384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solidFill>
                  <a:srgbClr val="008265"/>
                </a:solidFill>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1927">
                <a:solidFill>
                  <a:srgbClr val="5F5F5F"/>
                </a:solidFill>
              </a:defRPr>
            </a:lvl1pPr>
            <a:lvl2pPr>
              <a:defRPr sz="1927">
                <a:solidFill>
                  <a:srgbClr val="5F5F5F"/>
                </a:solidFill>
              </a:defRPr>
            </a:lvl2pPr>
            <a:lvl3pPr>
              <a:defRPr sz="1927">
                <a:solidFill>
                  <a:srgbClr val="5F5F5F"/>
                </a:solidFill>
              </a:defRPr>
            </a:lvl3pPr>
            <a:lvl4pPr>
              <a:defRPr sz="1725">
                <a:solidFill>
                  <a:srgbClr val="5F5F5F"/>
                </a:solidFill>
              </a:defRPr>
            </a:lvl4pPr>
            <a:lvl5pPr>
              <a:defRPr sz="1725">
                <a:solidFill>
                  <a:srgbClr val="5F5F5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89892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826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4F5B71E9-BBBD-41A5-B412-9D239B0C781A}" type="datetimeFigureOut">
              <a:rPr lang="en-US" smtClean="0"/>
              <a:t>3/5/2020</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69E3484-DDC0-4FD1-940B-768B35D63858}" type="slidenum">
              <a:rPr lang="en-US" smtClean="0"/>
              <a:t>‹#›</a:t>
            </a:fld>
            <a:endParaRPr lang="en-US"/>
          </a:p>
        </p:txBody>
      </p:sp>
    </p:spTree>
    <p:extLst>
      <p:ext uri="{BB962C8B-B14F-4D97-AF65-F5344CB8AC3E}">
        <p14:creationId xmlns:p14="http://schemas.microsoft.com/office/powerpoint/2010/main" val="23551696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4F5B71E9-BBBD-41A5-B412-9D239B0C781A}" type="datetimeFigureOut">
              <a:rPr lang="en-US" smtClean="0"/>
              <a:t>3/5/2020</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69E3484-DDC0-4FD1-940B-768B35D63858}" type="slidenum">
              <a:rPr lang="en-US" smtClean="0"/>
              <a:t>‹#›</a:t>
            </a:fld>
            <a:endParaRPr lang="en-US"/>
          </a:p>
        </p:txBody>
      </p:sp>
      <p:pic>
        <p:nvPicPr>
          <p:cNvPr id="8" name="Picture 7">
            <a:extLst>
              <a:ext uri="{FF2B5EF4-FFF2-40B4-BE49-F238E27FC236}">
                <a16:creationId xmlns:a16="http://schemas.microsoft.com/office/drawing/2014/main" id="{452A9EE9-594B-494B-B2C4-6E33E2B696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34"/>
          <a:stretch/>
        </p:blipFill>
        <p:spPr>
          <a:xfrm>
            <a:off x="0" y="5048161"/>
            <a:ext cx="9144000" cy="127486"/>
          </a:xfrm>
          <a:prstGeom prst="rect">
            <a:avLst/>
          </a:prstGeom>
        </p:spPr>
      </p:pic>
    </p:spTree>
    <p:extLst>
      <p:ext uri="{BB962C8B-B14F-4D97-AF65-F5344CB8AC3E}">
        <p14:creationId xmlns:p14="http://schemas.microsoft.com/office/powerpoint/2010/main" val="22255155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4F5B71E9-BBBD-41A5-B412-9D239B0C781A}" type="datetimeFigureOut">
              <a:rPr lang="en-US" smtClean="0"/>
              <a:t>3/5/2020</a:t>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E69E3484-DDC0-4FD1-940B-768B35D63858}" type="slidenum">
              <a:rPr lang="en-US" smtClean="0"/>
              <a:t>‹#›</a:t>
            </a:fld>
            <a:endParaRPr lang="en-US"/>
          </a:p>
        </p:txBody>
      </p:sp>
      <p:pic>
        <p:nvPicPr>
          <p:cNvPr id="10" name="Picture 9">
            <a:extLst>
              <a:ext uri="{FF2B5EF4-FFF2-40B4-BE49-F238E27FC236}">
                <a16:creationId xmlns:a16="http://schemas.microsoft.com/office/drawing/2014/main" id="{884670A0-F9EC-499F-9C9A-BF255A3336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34"/>
          <a:stretch/>
        </p:blipFill>
        <p:spPr>
          <a:xfrm>
            <a:off x="0" y="5048161"/>
            <a:ext cx="9144000" cy="127486"/>
          </a:xfrm>
          <a:prstGeom prst="rect">
            <a:avLst/>
          </a:prstGeom>
        </p:spPr>
      </p:pic>
    </p:spTree>
    <p:extLst>
      <p:ext uri="{BB962C8B-B14F-4D97-AF65-F5344CB8AC3E}">
        <p14:creationId xmlns:p14="http://schemas.microsoft.com/office/powerpoint/2010/main" val="5708845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4F5B71E9-BBBD-41A5-B412-9D239B0C781A}" type="datetimeFigureOut">
              <a:rPr lang="en-US" smtClean="0"/>
              <a:t>3/5/2020</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E69E3484-DDC0-4FD1-940B-768B35D63858}" type="slidenum">
              <a:rPr lang="en-US" smtClean="0"/>
              <a:t>‹#›</a:t>
            </a:fld>
            <a:endParaRPr lang="en-US"/>
          </a:p>
        </p:txBody>
      </p:sp>
      <p:pic>
        <p:nvPicPr>
          <p:cNvPr id="6" name="Picture 5">
            <a:extLst>
              <a:ext uri="{FF2B5EF4-FFF2-40B4-BE49-F238E27FC236}">
                <a16:creationId xmlns:a16="http://schemas.microsoft.com/office/drawing/2014/main" id="{8760171C-3FCB-49F3-8D32-727F4B416AB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34"/>
          <a:stretch/>
        </p:blipFill>
        <p:spPr>
          <a:xfrm>
            <a:off x="0" y="5048161"/>
            <a:ext cx="9144000" cy="127486"/>
          </a:xfrm>
          <a:prstGeom prst="rect">
            <a:avLst/>
          </a:prstGeom>
        </p:spPr>
      </p:pic>
    </p:spTree>
    <p:extLst>
      <p:ext uri="{BB962C8B-B14F-4D97-AF65-F5344CB8AC3E}">
        <p14:creationId xmlns:p14="http://schemas.microsoft.com/office/powerpoint/2010/main" val="72751195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4F5B71E9-BBBD-41A5-B412-9D239B0C781A}" type="datetimeFigureOut">
              <a:rPr lang="en-US" smtClean="0"/>
              <a:t>3/5/2020</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E69E3484-DDC0-4FD1-940B-768B35D63858}" type="slidenum">
              <a:rPr lang="en-US" smtClean="0"/>
              <a:t>‹#›</a:t>
            </a:fld>
            <a:endParaRPr lang="en-US"/>
          </a:p>
        </p:txBody>
      </p:sp>
      <p:pic>
        <p:nvPicPr>
          <p:cNvPr id="5" name="Picture 4">
            <a:extLst>
              <a:ext uri="{FF2B5EF4-FFF2-40B4-BE49-F238E27FC236}">
                <a16:creationId xmlns:a16="http://schemas.microsoft.com/office/drawing/2014/main" id="{876B1B3D-7219-485F-9379-6B32E9862D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34"/>
          <a:stretch/>
        </p:blipFill>
        <p:spPr>
          <a:xfrm>
            <a:off x="0" y="5048161"/>
            <a:ext cx="9144000" cy="127486"/>
          </a:xfrm>
          <a:prstGeom prst="rect">
            <a:avLst/>
          </a:prstGeom>
        </p:spPr>
      </p:pic>
    </p:spTree>
    <p:extLst>
      <p:ext uri="{BB962C8B-B14F-4D97-AF65-F5344CB8AC3E}">
        <p14:creationId xmlns:p14="http://schemas.microsoft.com/office/powerpoint/2010/main" val="29117635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4F5B71E9-BBBD-41A5-B412-9D239B0C781A}" type="datetimeFigureOut">
              <a:rPr lang="en-US" smtClean="0"/>
              <a:t>3/5/2020</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69E3484-DDC0-4FD1-940B-768B35D63858}" type="slidenum">
              <a:rPr lang="en-US" smtClean="0"/>
              <a:t>‹#›</a:t>
            </a:fld>
            <a:endParaRPr lang="en-US"/>
          </a:p>
        </p:txBody>
      </p:sp>
      <p:pic>
        <p:nvPicPr>
          <p:cNvPr id="8" name="Picture 7">
            <a:extLst>
              <a:ext uri="{FF2B5EF4-FFF2-40B4-BE49-F238E27FC236}">
                <a16:creationId xmlns:a16="http://schemas.microsoft.com/office/drawing/2014/main" id="{1C89C71F-FB25-4808-A079-700486FA7BB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34"/>
          <a:stretch/>
        </p:blipFill>
        <p:spPr>
          <a:xfrm>
            <a:off x="0" y="5048161"/>
            <a:ext cx="9144000" cy="127486"/>
          </a:xfrm>
          <a:prstGeom prst="rect">
            <a:avLst/>
          </a:prstGeom>
        </p:spPr>
      </p:pic>
    </p:spTree>
    <p:extLst>
      <p:ext uri="{BB962C8B-B14F-4D97-AF65-F5344CB8AC3E}">
        <p14:creationId xmlns:p14="http://schemas.microsoft.com/office/powerpoint/2010/main" val="1202406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28AF-031A-B84A-9F2F-C9BCA0CB0AA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2EC2BF-BB71-2845-9BF5-6135FDF3191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6B21C1C-EA53-DE47-8D96-544BFBF78AB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D5A109-266B-634D-9370-6304B3B6F7B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3B221D3-CE9B-2D49-BDA6-291642044B4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91743B-5396-9849-A462-3D955F2C21AF}"/>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8" name="Footer Placeholder 7">
            <a:extLst>
              <a:ext uri="{FF2B5EF4-FFF2-40B4-BE49-F238E27FC236}">
                <a16:creationId xmlns:a16="http://schemas.microsoft.com/office/drawing/2014/main" id="{2B083E25-94CE-2145-97C8-71C95D4C62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C8CBFE-8380-BC45-AB3E-A8EF451EAC42}"/>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29403499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4F5B71E9-BBBD-41A5-B412-9D239B0C781A}" type="datetimeFigureOut">
              <a:rPr lang="en-US" smtClean="0"/>
              <a:t>3/5/2020</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69E3484-DDC0-4FD1-940B-768B35D63858}" type="slidenum">
              <a:rPr lang="en-US" smtClean="0"/>
              <a:t>‹#›</a:t>
            </a:fld>
            <a:endParaRPr lang="en-US"/>
          </a:p>
        </p:txBody>
      </p:sp>
      <p:pic>
        <p:nvPicPr>
          <p:cNvPr id="8" name="Picture 7">
            <a:extLst>
              <a:ext uri="{FF2B5EF4-FFF2-40B4-BE49-F238E27FC236}">
                <a16:creationId xmlns:a16="http://schemas.microsoft.com/office/drawing/2014/main" id="{07B5364B-00B7-45E2-A56B-538CAD7F82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34"/>
          <a:stretch/>
        </p:blipFill>
        <p:spPr>
          <a:xfrm>
            <a:off x="0" y="5048161"/>
            <a:ext cx="9144000" cy="127486"/>
          </a:xfrm>
          <a:prstGeom prst="rect">
            <a:avLst/>
          </a:prstGeom>
        </p:spPr>
      </p:pic>
    </p:spTree>
    <p:extLst>
      <p:ext uri="{BB962C8B-B14F-4D97-AF65-F5344CB8AC3E}">
        <p14:creationId xmlns:p14="http://schemas.microsoft.com/office/powerpoint/2010/main" val="30908985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4F5B71E9-BBBD-41A5-B412-9D239B0C781A}" type="datetimeFigureOut">
              <a:rPr lang="en-US" smtClean="0"/>
              <a:t>3/5/2020</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69E3484-DDC0-4FD1-940B-768B35D63858}" type="slidenum">
              <a:rPr lang="en-US" smtClean="0"/>
              <a:t>‹#›</a:t>
            </a:fld>
            <a:endParaRPr lang="en-US"/>
          </a:p>
        </p:txBody>
      </p:sp>
      <p:pic>
        <p:nvPicPr>
          <p:cNvPr id="7" name="Picture 6">
            <a:extLst>
              <a:ext uri="{FF2B5EF4-FFF2-40B4-BE49-F238E27FC236}">
                <a16:creationId xmlns:a16="http://schemas.microsoft.com/office/drawing/2014/main" id="{7E468146-EAAB-4CE1-8B0B-2CF0069972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34"/>
          <a:stretch/>
        </p:blipFill>
        <p:spPr>
          <a:xfrm>
            <a:off x="0" y="5048161"/>
            <a:ext cx="9144000" cy="127486"/>
          </a:xfrm>
          <a:prstGeom prst="rect">
            <a:avLst/>
          </a:prstGeom>
        </p:spPr>
      </p:pic>
    </p:spTree>
    <p:extLst>
      <p:ext uri="{BB962C8B-B14F-4D97-AF65-F5344CB8AC3E}">
        <p14:creationId xmlns:p14="http://schemas.microsoft.com/office/powerpoint/2010/main" val="294473227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4F5B71E9-BBBD-41A5-B412-9D239B0C781A}" type="datetimeFigureOut">
              <a:rPr lang="en-US" smtClean="0"/>
              <a:t>3/5/2020</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69E3484-DDC0-4FD1-940B-768B35D63858}" type="slidenum">
              <a:rPr lang="en-US" smtClean="0"/>
              <a:t>‹#›</a:t>
            </a:fld>
            <a:endParaRPr lang="en-US"/>
          </a:p>
        </p:txBody>
      </p:sp>
    </p:spTree>
    <p:extLst>
      <p:ext uri="{BB962C8B-B14F-4D97-AF65-F5344CB8AC3E}">
        <p14:creationId xmlns:p14="http://schemas.microsoft.com/office/powerpoint/2010/main" val="9714875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TITLE_NCEH">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7129"/>
          <a:stretch/>
        </p:blipFill>
        <p:spPr>
          <a:xfrm>
            <a:off x="0" y="1"/>
            <a:ext cx="9144000" cy="894080"/>
          </a:xfrm>
          <a:prstGeom prst="rect">
            <a:avLst/>
          </a:prstGeom>
        </p:spPr>
      </p:pic>
      <p:sp>
        <p:nvSpPr>
          <p:cNvPr id="7" name="Title 1"/>
          <p:cNvSpPr>
            <a:spLocks noGrp="1"/>
          </p:cNvSpPr>
          <p:nvPr>
            <p:ph type="title"/>
          </p:nvPr>
        </p:nvSpPr>
        <p:spPr>
          <a:xfrm>
            <a:off x="457200" y="1039554"/>
            <a:ext cx="8229600" cy="866834"/>
          </a:xfrm>
          <a:prstGeom prst="rect">
            <a:avLst/>
          </a:prstGeom>
        </p:spPr>
        <p:txBody>
          <a:bodyPr/>
          <a:lstStyle>
            <a:lvl1pPr algn="l">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3"/>
            <a:ext cx="6903076" cy="369332"/>
          </a:xfrm>
          <a:prstGeom prst="rect">
            <a:avLst/>
          </a:prstGeom>
          <a:noFill/>
        </p:spPr>
        <p:txBody>
          <a:bodyPr wrap="square" rtlCol="0">
            <a:spAutoFit/>
          </a:bodyPr>
          <a:lstStyle/>
          <a:p>
            <a:r>
              <a:rPr lang="en-US" sz="1800" b="1" dirty="0">
                <a:solidFill>
                  <a:schemeClr val="tx2">
                    <a:lumMod val="95000"/>
                  </a:schemeClr>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370266653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3_CLOSING">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6966"/>
            <a:ext cx="9144000" cy="5200467"/>
          </a:xfrm>
          <a:prstGeom prst="rect">
            <a:avLst/>
          </a:prstGeom>
        </p:spPr>
      </p:pic>
      <p:sp>
        <p:nvSpPr>
          <p:cNvPr id="7" name="Title 1"/>
          <p:cNvSpPr>
            <a:spLocks noGrp="1"/>
          </p:cNvSpPr>
          <p:nvPr>
            <p:ph type="title"/>
          </p:nvPr>
        </p:nvSpPr>
        <p:spPr>
          <a:xfrm>
            <a:off x="457200" y="1039554"/>
            <a:ext cx="8229600" cy="866834"/>
          </a:xfrm>
          <a:prstGeom prst="rect">
            <a:avLst/>
          </a:prstGeom>
        </p:spPr>
        <p:txBody>
          <a:bodyPr/>
          <a:lstStyle>
            <a:lvl1pPr algn="ctr">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82296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a:p>
        </p:txBody>
      </p:sp>
      <p:sp>
        <p:nvSpPr>
          <p:cNvPr id="9" name="TextBox 8"/>
          <p:cNvSpPr txBox="1"/>
          <p:nvPr userDrawn="1"/>
        </p:nvSpPr>
        <p:spPr>
          <a:xfrm>
            <a:off x="127219" y="3387250"/>
            <a:ext cx="6639341" cy="1384995"/>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NCEH</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593210308"/>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8134"/>
          <a:stretch/>
        </p:blipFill>
        <p:spPr>
          <a:xfrm>
            <a:off x="0" y="5016015"/>
            <a:ext cx="9144000" cy="127486"/>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342892" indent="-342892">
              <a:buClr>
                <a:schemeClr val="accent2"/>
              </a:buClr>
              <a:buFont typeface="Wingdings" panose="05000000000000000000" pitchFamily="2" charset="2"/>
              <a:buChar char="§"/>
              <a:defRPr sz="2000" b="1" baseline="0">
                <a:solidFill>
                  <a:srgbClr val="5F5F5F"/>
                </a:solidFill>
              </a:defRPr>
            </a:lvl1pPr>
            <a:lvl2pPr marL="742931" indent="-285743">
              <a:buClr>
                <a:srgbClr val="005DAA"/>
              </a:buClr>
              <a:buFont typeface="Arial" panose="020B0604020202020204" pitchFamily="34" charset="0"/>
              <a:buChar char="•"/>
              <a:defRPr sz="2000">
                <a:solidFill>
                  <a:schemeClr val="accent4">
                    <a:lumMod val="75000"/>
                  </a:schemeClr>
                </a:solidFill>
              </a:defRPr>
            </a:lvl2pPr>
            <a:lvl3pPr marL="1142972" indent="-228594">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683675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728C-5BBF-7148-BAAD-53C24BCB8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2B269C-9502-A64A-AE6F-FE0590A2723A}"/>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4" name="Footer Placeholder 3">
            <a:extLst>
              <a:ext uri="{FF2B5EF4-FFF2-40B4-BE49-F238E27FC236}">
                <a16:creationId xmlns:a16="http://schemas.microsoft.com/office/drawing/2014/main" id="{D27159E2-355E-D748-BCE8-2A418607A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ADE0C3-D7C0-F14F-96E0-99A48E9A6C75}"/>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76037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D48278-EA6D-3146-82CA-0E656C2690CE}"/>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3" name="Footer Placeholder 2">
            <a:extLst>
              <a:ext uri="{FF2B5EF4-FFF2-40B4-BE49-F238E27FC236}">
                <a16:creationId xmlns:a16="http://schemas.microsoft.com/office/drawing/2014/main" id="{A52B2A79-ADC1-3847-95F2-65CF28B959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F51B3-1C79-C249-A36C-2D1A8D709770}"/>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4156912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0EFD-AD8F-334A-B8A4-EA5F90BE4C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A5B8EDC-05A6-024E-B6B4-5272B5CC2F5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EBFA4-ECB5-354D-BD34-98F17817D3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ED3C1B-DA8C-8543-B580-DA85B397E493}"/>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6" name="Footer Placeholder 5">
            <a:extLst>
              <a:ext uri="{FF2B5EF4-FFF2-40B4-BE49-F238E27FC236}">
                <a16:creationId xmlns:a16="http://schemas.microsoft.com/office/drawing/2014/main" id="{68ECEC32-B6D7-C14C-BC3E-DC989F6DD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347FC-7F3C-A541-95E9-F9EBF38935EF}"/>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26543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68FD-5ADF-D541-B5E0-9B19643F80E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794F05B-2148-F04B-B65B-C312DE45558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65C2368-8080-C643-965B-98A29735A27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83F8E6-6FF2-854D-8495-DB1BB36E678C}"/>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6" name="Footer Placeholder 5">
            <a:extLst>
              <a:ext uri="{FF2B5EF4-FFF2-40B4-BE49-F238E27FC236}">
                <a16:creationId xmlns:a16="http://schemas.microsoft.com/office/drawing/2014/main" id="{894A9B90-745B-CA44-AACB-608DCEC61C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5221D-E42F-FB47-888B-B7F9A7214C0C}"/>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478272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0548-995D-374B-A366-64F6EC9C0A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7DC9FC-EFDB-8E44-A110-E802A27E0D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4D177-D3B1-694B-9652-98C9C1CCAFA9}"/>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2F8005DA-1426-0144-A93A-F72728D06C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45A04-3629-074A-95DE-DABF0B47B3DA}"/>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066609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5EA022-7F2D-CE4E-9B52-E84E85F9DA8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0BF76-B356-5A44-A530-E96B82A83F6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5A7E8-193F-5147-9108-516F5B3BE55A}"/>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2D843DDF-94A1-9944-98FF-0E2D7D773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64944-5E84-404F-96C1-825527F6EBED}"/>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409670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7" name="Text Placeholder 7"/>
          <p:cNvSpPr>
            <a:spLocks noGrp="1"/>
          </p:cNvSpPr>
          <p:nvPr>
            <p:ph type="body" sz="quarter" idx="10"/>
          </p:nvPr>
        </p:nvSpPr>
        <p:spPr>
          <a:xfrm>
            <a:off x="457200" y="1158875"/>
            <a:ext cx="8229600" cy="3341688"/>
          </a:xfrm>
        </p:spPr>
        <p:txBody>
          <a:bodyPr/>
          <a:lstStyle>
            <a:lvl1pPr marL="342892" indent="-342892">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7A003C"/>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990509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211A-9254-8C46-AC62-3F48B6DE31A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4EA7476-13D3-8B4F-89C3-92F0216E259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6F2E53F-7693-1946-BE12-CF4CBF2CD303}"/>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4387D6FE-F90C-A64F-A248-69785DD9F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6314F-481B-1B48-B298-39266D30DCF2}"/>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1562937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661782"/>
            <a:ext cx="7475220" cy="2194560"/>
          </a:xfrm>
        </p:spPr>
        <p:txBody>
          <a:bodyPr anchor="b">
            <a:normAutofit/>
          </a:bodyPr>
          <a:lstStyle>
            <a:lvl1pPr algn="ctr">
              <a:lnSpc>
                <a:spcPct val="85000"/>
              </a:lnSpc>
              <a:defRPr sz="54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2902226"/>
            <a:ext cx="6575895" cy="1041124"/>
          </a:xfrm>
        </p:spPr>
        <p:txBody>
          <a:bodyPr>
            <a:normAutofit/>
          </a:bodyPr>
          <a:lstStyle>
            <a:lvl1pPr marL="0" indent="0" algn="ctr">
              <a:buNone/>
              <a:defRPr sz="1650">
                <a:solidFill>
                  <a:srgbClr val="FFFFFF"/>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3/5/2020</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483995" y="280035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360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4071-6E27-B64B-9227-E219DA4652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B4A0CF-C245-264D-AB3D-6769B6DD7A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FA843-05FC-AD43-AF75-9282E72BC7EA}"/>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14D8FC84-F71A-0841-A2AA-5AE2B6242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D4594-BDC0-BE47-98A6-153FD4F28E0F}"/>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2574467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3031-E478-AF4E-8585-91FB48C6F4E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9CE9C1-2997-5441-AB71-9629AFA358C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3AE184-0466-2C41-8A91-C6A6FA5D685B}"/>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097D3EB5-0E26-F94D-949E-34E70F67B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0B005-808C-944A-970F-48B5619B1B29}"/>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42201489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6BEC-46A1-1A48-BF31-99EE71F563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0AFD6A-0D5E-0349-83E1-900865AC9BF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0817CB-7508-A841-B443-85516779F19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45FEA-987A-FC4D-8EC6-7C76126CDD31}"/>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6" name="Footer Placeholder 5">
            <a:extLst>
              <a:ext uri="{FF2B5EF4-FFF2-40B4-BE49-F238E27FC236}">
                <a16:creationId xmlns:a16="http://schemas.microsoft.com/office/drawing/2014/main" id="{42C459B0-CD24-A04E-BC96-75DE0D202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EF876-4BCD-BC40-A58A-5D7A1AEEC6AA}"/>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2248546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28AF-031A-B84A-9F2F-C9BCA0CB0AA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2EC2BF-BB71-2845-9BF5-6135FDF3191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6B21C1C-EA53-DE47-8D96-544BFBF78AB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D5A109-266B-634D-9370-6304B3B6F7B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3B221D3-CE9B-2D49-BDA6-291642044B4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91743B-5396-9849-A462-3D955F2C21AF}"/>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8" name="Footer Placeholder 7">
            <a:extLst>
              <a:ext uri="{FF2B5EF4-FFF2-40B4-BE49-F238E27FC236}">
                <a16:creationId xmlns:a16="http://schemas.microsoft.com/office/drawing/2014/main" id="{2B083E25-94CE-2145-97C8-71C95D4C62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C8CBFE-8380-BC45-AB3E-A8EF451EAC42}"/>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1966553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728C-5BBF-7148-BAAD-53C24BCB8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2B269C-9502-A64A-AE6F-FE0590A2723A}"/>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4" name="Footer Placeholder 3">
            <a:extLst>
              <a:ext uri="{FF2B5EF4-FFF2-40B4-BE49-F238E27FC236}">
                <a16:creationId xmlns:a16="http://schemas.microsoft.com/office/drawing/2014/main" id="{D27159E2-355E-D748-BCE8-2A418607A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ADE0C3-D7C0-F14F-96E0-99A48E9A6C75}"/>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312389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D48278-EA6D-3146-82CA-0E656C2690CE}"/>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3" name="Footer Placeholder 2">
            <a:extLst>
              <a:ext uri="{FF2B5EF4-FFF2-40B4-BE49-F238E27FC236}">
                <a16:creationId xmlns:a16="http://schemas.microsoft.com/office/drawing/2014/main" id="{A52B2A79-ADC1-3847-95F2-65CF28B959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F51B3-1C79-C249-A36C-2D1A8D709770}"/>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16452091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0EFD-AD8F-334A-B8A4-EA5F90BE4C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A5B8EDC-05A6-024E-B6B4-5272B5CC2F5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EBFA4-ECB5-354D-BD34-98F17817D3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ED3C1B-DA8C-8543-B580-DA85B397E493}"/>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6" name="Footer Placeholder 5">
            <a:extLst>
              <a:ext uri="{FF2B5EF4-FFF2-40B4-BE49-F238E27FC236}">
                <a16:creationId xmlns:a16="http://schemas.microsoft.com/office/drawing/2014/main" id="{68ECEC32-B6D7-C14C-BC3E-DC989F6DD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347FC-7F3C-A541-95E9-F9EBF38935EF}"/>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726900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68FD-5ADF-D541-B5E0-9B19643F80E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794F05B-2148-F04B-B65B-C312DE45558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65C2368-8080-C643-965B-98A29735A27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83F8E6-6FF2-854D-8495-DB1BB36E678C}"/>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6" name="Footer Placeholder 5">
            <a:extLst>
              <a:ext uri="{FF2B5EF4-FFF2-40B4-BE49-F238E27FC236}">
                <a16:creationId xmlns:a16="http://schemas.microsoft.com/office/drawing/2014/main" id="{894A9B90-745B-CA44-AACB-608DCEC61C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5221D-E42F-FB47-888B-B7F9A7214C0C}"/>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575137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0548-995D-374B-A366-64F6EC9C0A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7DC9FC-EFDB-8E44-A110-E802A27E0D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4D177-D3B1-694B-9652-98C9C1CCAFA9}"/>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2F8005DA-1426-0144-A93A-F72728D06C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45A04-3629-074A-95DE-DABF0B47B3DA}"/>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4042933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5EA022-7F2D-CE4E-9B52-E84E85F9DA8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0BF76-B356-5A44-A530-E96B82A83F6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5A7E8-193F-5147-9108-516F5B3BE55A}"/>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2D843DDF-94A1-9944-98FF-0E2D7D773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64944-5E84-404F-96C1-825527F6EBED}"/>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4001307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880181"/>
            <a:ext cx="7475220" cy="2194560"/>
          </a:xfrm>
        </p:spPr>
        <p:txBody>
          <a:bodyPr anchor="b">
            <a:noAutofit/>
          </a:bodyPr>
          <a:lstStyle>
            <a:lvl1pPr algn="ctr">
              <a:lnSpc>
                <a:spcPct val="85000"/>
              </a:lnSpc>
              <a:defRPr sz="54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3115890"/>
            <a:ext cx="6576822" cy="1022855"/>
          </a:xfrm>
        </p:spPr>
        <p:txBody>
          <a:bodyPr anchor="t">
            <a:normAutofit/>
          </a:bodyPr>
          <a:lstStyle>
            <a:lvl1pPr marL="0" indent="0" algn="ctr">
              <a:buNone/>
              <a:defRPr sz="165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3/5/2020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485900" y="3015306"/>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713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7" name="Text Placeholder 7"/>
          <p:cNvSpPr>
            <a:spLocks noGrp="1"/>
          </p:cNvSpPr>
          <p:nvPr>
            <p:ph type="body" sz="quarter" idx="10"/>
          </p:nvPr>
        </p:nvSpPr>
        <p:spPr>
          <a:xfrm>
            <a:off x="457200" y="1158875"/>
            <a:ext cx="8229600" cy="3341688"/>
          </a:xfrm>
        </p:spPr>
        <p:txBody>
          <a:bodyPr/>
          <a:lstStyle>
            <a:lvl1pPr marL="342892" indent="-342892">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7A003C"/>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395741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4F5B71E9-BBBD-41A5-B412-9D239B0C781A}" type="datetimeFigureOut">
              <a:rPr lang="en-US" smtClean="0"/>
              <a:t>3/5/2020</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69E3484-DDC0-4FD1-940B-768B35D63858}" type="slidenum">
              <a:rPr lang="en-US" smtClean="0"/>
              <a:t>‹#›</a:t>
            </a:fld>
            <a:endParaRPr lang="en-US"/>
          </a:p>
        </p:txBody>
      </p:sp>
    </p:spTree>
    <p:extLst>
      <p:ext uri="{BB962C8B-B14F-4D97-AF65-F5344CB8AC3E}">
        <p14:creationId xmlns:p14="http://schemas.microsoft.com/office/powerpoint/2010/main" val="4236065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892" indent="-342892">
              <a:buClr>
                <a:schemeClr val="accent2"/>
              </a:buClr>
              <a:buFont typeface="Wingdings" panose="05000000000000000000" pitchFamily="2" charset="2"/>
              <a:buChar char="§"/>
              <a:defRPr sz="2000" b="1" baseline="0">
                <a:solidFill>
                  <a:srgbClr val="5F5F5F"/>
                </a:solidFill>
              </a:defRPr>
            </a:lvl1pPr>
            <a:lvl2pPr marL="742931" indent="-285743">
              <a:buClr>
                <a:srgbClr val="005DAA"/>
              </a:buClr>
              <a:buFont typeface="Arial" panose="020B0604020202020204" pitchFamily="34" charset="0"/>
              <a:buChar char="•"/>
              <a:defRPr sz="2000">
                <a:solidFill>
                  <a:schemeClr val="accent4">
                    <a:lumMod val="75000"/>
                  </a:schemeClr>
                </a:solidFill>
              </a:defRPr>
            </a:lvl2pPr>
            <a:lvl3pPr marL="1142972" indent="-228594">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1733760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211A-9254-8C46-AC62-3F48B6DE31A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4EA7476-13D3-8B4F-89C3-92F0216E259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6F2E53F-7693-1946-BE12-CF4CBF2CD303}"/>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4387D6FE-F90C-A64F-A248-69785DD9F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6314F-481B-1B48-B298-39266D30DCF2}"/>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1486270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4071-6E27-B64B-9227-E219DA4652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B4A0CF-C245-264D-AB3D-6769B6DD7A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FA843-05FC-AD43-AF75-9282E72BC7EA}"/>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14D8FC84-F71A-0841-A2AA-5AE2B6242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D4594-BDC0-BE47-98A6-153FD4F28E0F}"/>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556767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3031-E478-AF4E-8585-91FB48C6F4E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9CE9C1-2997-5441-AB71-9629AFA358C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3AE184-0466-2C41-8A91-C6A6FA5D685B}"/>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097D3EB5-0E26-F94D-949E-34E70F67B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0B005-808C-944A-970F-48B5619B1B29}"/>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786662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6BEC-46A1-1A48-BF31-99EE71F563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0AFD6A-0D5E-0349-83E1-900865AC9BF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0817CB-7508-A841-B443-85516779F19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45FEA-987A-FC4D-8EC6-7C76126CDD31}"/>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6" name="Footer Placeholder 5">
            <a:extLst>
              <a:ext uri="{FF2B5EF4-FFF2-40B4-BE49-F238E27FC236}">
                <a16:creationId xmlns:a16="http://schemas.microsoft.com/office/drawing/2014/main" id="{42C459B0-CD24-A04E-BC96-75DE0D202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EF876-4BCD-BC40-A58A-5D7A1AEEC6AA}"/>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23902886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28AF-031A-B84A-9F2F-C9BCA0CB0AA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2EC2BF-BB71-2845-9BF5-6135FDF3191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6B21C1C-EA53-DE47-8D96-544BFBF78AB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D5A109-266B-634D-9370-6304B3B6F7B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3B221D3-CE9B-2D49-BDA6-291642044B4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91743B-5396-9849-A462-3D955F2C21AF}"/>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8" name="Footer Placeholder 7">
            <a:extLst>
              <a:ext uri="{FF2B5EF4-FFF2-40B4-BE49-F238E27FC236}">
                <a16:creationId xmlns:a16="http://schemas.microsoft.com/office/drawing/2014/main" id="{2B083E25-94CE-2145-97C8-71C95D4C62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C8CBFE-8380-BC45-AB3E-A8EF451EAC42}"/>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13710018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728C-5BBF-7148-BAAD-53C24BCB8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2B269C-9502-A64A-AE6F-FE0590A2723A}"/>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4" name="Footer Placeholder 3">
            <a:extLst>
              <a:ext uri="{FF2B5EF4-FFF2-40B4-BE49-F238E27FC236}">
                <a16:creationId xmlns:a16="http://schemas.microsoft.com/office/drawing/2014/main" id="{D27159E2-355E-D748-BCE8-2A418607A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ADE0C3-D7C0-F14F-96E0-99A48E9A6C75}"/>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673224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D48278-EA6D-3146-82CA-0E656C2690CE}"/>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3" name="Footer Placeholder 2">
            <a:extLst>
              <a:ext uri="{FF2B5EF4-FFF2-40B4-BE49-F238E27FC236}">
                <a16:creationId xmlns:a16="http://schemas.microsoft.com/office/drawing/2014/main" id="{A52B2A79-ADC1-3847-95F2-65CF28B959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F51B3-1C79-C249-A36C-2D1A8D709770}"/>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2463719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1543049"/>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1543050"/>
            <a:ext cx="3566160" cy="301752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3/5/2020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77287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0EFD-AD8F-334A-B8A4-EA5F90BE4C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A5B8EDC-05A6-024E-B6B4-5272B5CC2F5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EBFA4-ECB5-354D-BD34-98F17817D3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ED3C1B-DA8C-8543-B580-DA85B397E493}"/>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6" name="Footer Placeholder 5">
            <a:extLst>
              <a:ext uri="{FF2B5EF4-FFF2-40B4-BE49-F238E27FC236}">
                <a16:creationId xmlns:a16="http://schemas.microsoft.com/office/drawing/2014/main" id="{68ECEC32-B6D7-C14C-BC3E-DC989F6DD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347FC-7F3C-A541-95E9-F9EBF38935EF}"/>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4008154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68FD-5ADF-D541-B5E0-9B19643F80E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794F05B-2148-F04B-B65B-C312DE45558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65C2368-8080-C643-965B-98A29735A27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83F8E6-6FF2-854D-8495-DB1BB36E678C}"/>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6" name="Footer Placeholder 5">
            <a:extLst>
              <a:ext uri="{FF2B5EF4-FFF2-40B4-BE49-F238E27FC236}">
                <a16:creationId xmlns:a16="http://schemas.microsoft.com/office/drawing/2014/main" id="{894A9B90-745B-CA44-AACB-608DCEC61C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5221D-E42F-FB47-888B-B7F9A7214C0C}"/>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92469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0548-995D-374B-A366-64F6EC9C0A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7DC9FC-EFDB-8E44-A110-E802A27E0D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4D177-D3B1-694B-9652-98C9C1CCAFA9}"/>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2F8005DA-1426-0144-A93A-F72728D06C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45A04-3629-074A-95DE-DABF0B47B3DA}"/>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4391309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5EA022-7F2D-CE4E-9B52-E84E85F9DA8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0BF76-B356-5A44-A530-E96B82A83F6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5A7E8-193F-5147-9108-516F5B3BE55A}"/>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2D843DDF-94A1-9944-98FF-0E2D7D773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64944-5E84-404F-96C1-825527F6EBED}"/>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11582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7" name="Text Placeholder 7"/>
          <p:cNvSpPr>
            <a:spLocks noGrp="1"/>
          </p:cNvSpPr>
          <p:nvPr>
            <p:ph type="body" sz="quarter" idx="10"/>
          </p:nvPr>
        </p:nvSpPr>
        <p:spPr>
          <a:xfrm>
            <a:off x="457200" y="1158875"/>
            <a:ext cx="8229600" cy="3341688"/>
          </a:xfrm>
        </p:spPr>
        <p:txBody>
          <a:bodyPr/>
          <a:lstStyle>
            <a:lvl1pPr marL="342892" indent="-342892">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7A003C"/>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210099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211A-9254-8C46-AC62-3F48B6DE31A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4EA7476-13D3-8B4F-89C3-92F0216E259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6F2E53F-7693-1946-BE12-CF4CBF2CD303}"/>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4387D6FE-F90C-A64F-A248-69785DD9F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36314F-481B-1B48-B298-39266D30DCF2}"/>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2876414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4071-6E27-B64B-9227-E219DA4652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B4A0CF-C245-264D-AB3D-6769B6DD7A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FA843-05FC-AD43-AF75-9282E72BC7EA}"/>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14D8FC84-F71A-0841-A2AA-5AE2B6242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7D4594-BDC0-BE47-98A6-153FD4F28E0F}"/>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2738948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3031-E478-AF4E-8585-91FB48C6F4E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9CE9C1-2997-5441-AB71-9629AFA358C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3AE184-0466-2C41-8A91-C6A6FA5D685B}"/>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097D3EB5-0E26-F94D-949E-34E70F67B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0B005-808C-944A-970F-48B5619B1B29}"/>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22505557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6BEC-46A1-1A48-BF31-99EE71F563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0AFD6A-0D5E-0349-83E1-900865AC9BF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0817CB-7508-A841-B443-85516779F19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545FEA-987A-FC4D-8EC6-7C76126CDD31}"/>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6" name="Footer Placeholder 5">
            <a:extLst>
              <a:ext uri="{FF2B5EF4-FFF2-40B4-BE49-F238E27FC236}">
                <a16:creationId xmlns:a16="http://schemas.microsoft.com/office/drawing/2014/main" id="{42C459B0-CD24-A04E-BC96-75DE0D202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EF876-4BCD-BC40-A58A-5D7A1AEEC6AA}"/>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3151240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28AF-031A-B84A-9F2F-C9BCA0CB0AA7}"/>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2EC2BF-BB71-2845-9BF5-6135FDF3191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6B21C1C-EA53-DE47-8D96-544BFBF78AB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D5A109-266B-634D-9370-6304B3B6F7B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3B221D3-CE9B-2D49-BDA6-291642044B4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91743B-5396-9849-A462-3D955F2C21AF}"/>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8" name="Footer Placeholder 7">
            <a:extLst>
              <a:ext uri="{FF2B5EF4-FFF2-40B4-BE49-F238E27FC236}">
                <a16:creationId xmlns:a16="http://schemas.microsoft.com/office/drawing/2014/main" id="{2B083E25-94CE-2145-97C8-71C95D4C62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C8CBFE-8380-BC45-AB3E-A8EF451EAC42}"/>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301134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1501133"/>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04111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499274"/>
            <a:ext cx="3566160" cy="58293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039492"/>
            <a:ext cx="3566160" cy="25374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3/5/2020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553802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6728C-5BBF-7148-BAAD-53C24BCB8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2B269C-9502-A64A-AE6F-FE0590A2723A}"/>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4" name="Footer Placeholder 3">
            <a:extLst>
              <a:ext uri="{FF2B5EF4-FFF2-40B4-BE49-F238E27FC236}">
                <a16:creationId xmlns:a16="http://schemas.microsoft.com/office/drawing/2014/main" id="{D27159E2-355E-D748-BCE8-2A418607A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ADE0C3-D7C0-F14F-96E0-99A48E9A6C75}"/>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2057345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D48278-EA6D-3146-82CA-0E656C2690CE}"/>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3" name="Footer Placeholder 2">
            <a:extLst>
              <a:ext uri="{FF2B5EF4-FFF2-40B4-BE49-F238E27FC236}">
                <a16:creationId xmlns:a16="http://schemas.microsoft.com/office/drawing/2014/main" id="{A52B2A79-ADC1-3847-95F2-65CF28B959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F51B3-1C79-C249-A36C-2D1A8D709770}"/>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2482125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0EFD-AD8F-334A-B8A4-EA5F90BE4C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A5B8EDC-05A6-024E-B6B4-5272B5CC2F5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EBFA4-ECB5-354D-BD34-98F17817D3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BED3C1B-DA8C-8543-B580-DA85B397E493}"/>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6" name="Footer Placeholder 5">
            <a:extLst>
              <a:ext uri="{FF2B5EF4-FFF2-40B4-BE49-F238E27FC236}">
                <a16:creationId xmlns:a16="http://schemas.microsoft.com/office/drawing/2014/main" id="{68ECEC32-B6D7-C14C-BC3E-DC989F6DDD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347FC-7F3C-A541-95E9-F9EBF38935EF}"/>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42408236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68FD-5ADF-D541-B5E0-9B19643F80E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794F05B-2148-F04B-B65B-C312DE45558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65C2368-8080-C643-965B-98A29735A27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83F8E6-6FF2-854D-8495-DB1BB36E678C}"/>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6" name="Footer Placeholder 5">
            <a:extLst>
              <a:ext uri="{FF2B5EF4-FFF2-40B4-BE49-F238E27FC236}">
                <a16:creationId xmlns:a16="http://schemas.microsoft.com/office/drawing/2014/main" id="{894A9B90-745B-CA44-AACB-608DCEC61C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5221D-E42F-FB47-888B-B7F9A7214C0C}"/>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1249822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0548-995D-374B-A366-64F6EC9C0A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7DC9FC-EFDB-8E44-A110-E802A27E0D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4D177-D3B1-694B-9652-98C9C1CCAFA9}"/>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2F8005DA-1426-0144-A93A-F72728D06C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45A04-3629-074A-95DE-DABF0B47B3DA}"/>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30055782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5EA022-7F2D-CE4E-9B52-E84E85F9DA8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E0BF76-B356-5A44-A530-E96B82A83F6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5A7E8-193F-5147-9108-516F5B3BE55A}"/>
              </a:ext>
            </a:extLst>
          </p:cNvPr>
          <p:cNvSpPr>
            <a:spLocks noGrp="1"/>
          </p:cNvSpPr>
          <p:nvPr>
            <p:ph type="dt" sz="half" idx="10"/>
          </p:nvPr>
        </p:nvSpPr>
        <p:spPr/>
        <p:txBody>
          <a:body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2D843DDF-94A1-9944-98FF-0E2D7D773A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64944-5E84-404F-96C1-825527F6EBED}"/>
              </a:ext>
            </a:extLst>
          </p:cNvPr>
          <p:cNvSpPr>
            <a:spLocks noGrp="1"/>
          </p:cNvSpPr>
          <p:nvPr>
            <p:ph type="sldNum" sz="quarter" idx="12"/>
          </p:nvPr>
        </p:nvSpPr>
        <p:spPr/>
        <p:txBody>
          <a:bodyPr/>
          <a:lstStyle/>
          <a:p>
            <a:fld id="{1084C69E-DB43-9949-AA47-D41521BEDD1D}" type="slidenum">
              <a:rPr lang="en-US" smtClean="0"/>
              <a:t>‹#›</a:t>
            </a:fld>
            <a:endParaRPr lang="en-US"/>
          </a:p>
        </p:txBody>
      </p:sp>
    </p:spTree>
    <p:extLst>
      <p:ext uri="{BB962C8B-B14F-4D97-AF65-F5344CB8AC3E}">
        <p14:creationId xmlns:p14="http://schemas.microsoft.com/office/powerpoint/2010/main" val="14094130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7" name="Text Placeholder 7"/>
          <p:cNvSpPr>
            <a:spLocks noGrp="1"/>
          </p:cNvSpPr>
          <p:nvPr>
            <p:ph type="body" sz="quarter" idx="10"/>
          </p:nvPr>
        </p:nvSpPr>
        <p:spPr>
          <a:xfrm>
            <a:off x="457200" y="1158875"/>
            <a:ext cx="8229600" cy="3341688"/>
          </a:xfrm>
        </p:spPr>
        <p:txBody>
          <a:bodyPr/>
          <a:lstStyle>
            <a:lvl1pPr marL="342892" indent="-342892">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7A003C"/>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2920441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2744-64F3-4034-882D-01287B40497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52406CE-A619-44A2-9D33-E136CD9A657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6F84133-7EB2-4828-A260-97B27E8ED247}"/>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82857079-C59C-40D5-A6F2-7AE79123E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2758F-2879-4755-A0F3-B0A3728EBF3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9435049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BAF7-E010-4EA7-AA2E-E6B54681D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38BD4-FABA-4965-816C-A201767F7E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6D627-3531-4A21-B452-9088E0F55639}"/>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CF3A8482-7777-4BF0-B6B3-3C43D70BC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3163-FF45-4EC2-A6CC-A0AD05F42498}"/>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893921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2CEC-5220-4F35-B1EC-844360EFD34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AAD5BC-5E5D-488C-8DC0-2B888908F95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9D02B-0913-47E0-B6EA-713FA0B1F343}"/>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38AEAF31-505F-43AB-8BCD-FC23901DD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52618-3645-4499-BF15-B87484DC1CF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533272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3/5/2020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801946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E3B08-9917-4EAC-A8A3-592BA1A67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0B0DF8-2ADA-4F27-B369-891543726B0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0E8BD-573E-40E9-8620-7EED2E96A10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8F5551-DE6F-4547-B3A6-D3D7334FE7F1}"/>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36571AE8-A979-4022-BFF9-4EB460E61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8C202-B0D8-4A7C-8712-01E56F67820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780025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6B3B-D533-4E59-8A00-36D08B99F46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EA2B3C-FA3D-4712-98B9-D2267EBE105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E2A05D-BF31-4312-AEFD-797CBA6AB4E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C9EAF3-94D7-47CE-BAE0-9AD67F92E37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482B8B-9553-40D3-ABE7-25E509E5144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9BAEEF-8EFA-4CA0-82A6-B60185D551D3}"/>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8" name="Footer Placeholder 7">
            <a:extLst>
              <a:ext uri="{FF2B5EF4-FFF2-40B4-BE49-F238E27FC236}">
                <a16:creationId xmlns:a16="http://schemas.microsoft.com/office/drawing/2014/main" id="{FC479F2B-AAEF-46E1-8293-1FA1DFC5F0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7E91A7-5BA2-40D9-81BB-5C33C0F54A0B}"/>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4123516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9770-610E-4FE9-8A32-9899FCC91A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4C99E6-7435-4301-9C1F-492695AEC64D}"/>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4" name="Footer Placeholder 3">
            <a:extLst>
              <a:ext uri="{FF2B5EF4-FFF2-40B4-BE49-F238E27FC236}">
                <a16:creationId xmlns:a16="http://schemas.microsoft.com/office/drawing/2014/main" id="{A04A04EE-5E6F-4129-817D-D12B37E4C6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48AC8-58AF-4A31-81E3-3A28A3B33E7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5231440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DBAC17-C7B2-4A58-9816-F401C379058A}"/>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3" name="Footer Placeholder 2">
            <a:extLst>
              <a:ext uri="{FF2B5EF4-FFF2-40B4-BE49-F238E27FC236}">
                <a16:creationId xmlns:a16="http://schemas.microsoft.com/office/drawing/2014/main" id="{670BD3B4-79E5-410A-B412-665CF0730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181687-4AB4-498E-8EB0-42993A0BEE67}"/>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9344978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B54E-8A26-46D5-BD84-FA108E8ECBE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9E93D71-FFCC-4F61-AD8A-FD3956948BC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DB607E-0BCE-4B05-A684-C06D648ECDA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FFE947B-663E-463B-B385-2D114266D517}"/>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13565FD8-ACEF-41CA-81CD-94CCD48A4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63C5A-303C-488E-B9E0-B5DBB70E6D1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4451886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6AD9-7443-46FB-BDC6-7843A9A666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B4B5553-3835-4DA3-AFAE-56E7A801CA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9FCAA1D-E753-4D72-98D4-66C0AD00A26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2E2E36-8DCD-4309-A7F0-1ACE6D70CEE9}"/>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A53D4CD7-BF77-47AC-95C4-26BD0DF5B2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34D95-512D-4534-9948-B0AD54A03FC7}"/>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5758487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53E8-8497-449A-B201-21F2699645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ADC279-9F75-4E38-A7CE-30263949F3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F65CB-DD11-4002-BF39-C9D58371748F}"/>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5C6B8BCC-5994-400D-B18D-F3101F0C3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3CBF1-4E40-4930-BC3A-6FB107E42A0E}"/>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5106906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7A4B2-74BE-4980-84C3-71E82E608EE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44E085-AF5B-49AB-B2F6-D68270E9136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CA7E8-8006-4DBB-B79D-41B5A5C181BA}"/>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02749F6C-4240-43CF-B583-23C0F3104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FEF00-BBBD-472D-BE72-E2B51643CDB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4514319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892" indent="-342892">
              <a:buClr>
                <a:schemeClr val="accent2"/>
              </a:buClr>
              <a:buFont typeface="Wingdings" panose="05000000000000000000" pitchFamily="2" charset="2"/>
              <a:buChar char="§"/>
              <a:defRPr sz="2000" b="1" baseline="0">
                <a:solidFill>
                  <a:srgbClr val="5F5F5F"/>
                </a:solidFill>
              </a:defRPr>
            </a:lvl1pPr>
            <a:lvl2pPr marL="742931" indent="-285743">
              <a:buClr>
                <a:srgbClr val="005DAA"/>
              </a:buClr>
              <a:buFont typeface="Arial" panose="020B0604020202020204" pitchFamily="34" charset="0"/>
              <a:buChar char="•"/>
              <a:defRPr sz="2000">
                <a:solidFill>
                  <a:schemeClr val="accent4">
                    <a:lumMod val="75000"/>
                  </a:schemeClr>
                </a:solidFill>
              </a:defRPr>
            </a:lvl2pPr>
            <a:lvl3pPr marL="1142972" indent="-228594">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2266649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02744-64F3-4034-882D-01287B40497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52406CE-A619-44A2-9D33-E136CD9A657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6F84133-7EB2-4828-A260-97B27E8ED247}"/>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82857079-C59C-40D5-A6F2-7AE79123E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2758F-2879-4755-A0F3-B0A3728EBF3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4220303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3/5/2020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195936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BAF7-E010-4EA7-AA2E-E6B54681D8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38BD4-FABA-4965-816C-A201767F7E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6D627-3531-4A21-B452-9088E0F55639}"/>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CF3A8482-7777-4BF0-B6B3-3C43D70BC2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3163-FF45-4EC2-A6CC-A0AD05F42498}"/>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485306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2CEC-5220-4F35-B1EC-844360EFD34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FAAD5BC-5E5D-488C-8DC0-2B888908F95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9D02B-0913-47E0-B6EA-713FA0B1F343}"/>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38AEAF31-505F-43AB-8BCD-FC23901DD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52618-3645-4499-BF15-B87484DC1CF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8099458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E3B08-9917-4EAC-A8A3-592BA1A67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0B0DF8-2ADA-4F27-B369-891543726B0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0E8BD-573E-40E9-8620-7EED2E96A10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8F5551-DE6F-4547-B3A6-D3D7334FE7F1}"/>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36571AE8-A979-4022-BFF9-4EB460E61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8C202-B0D8-4A7C-8712-01E56F67820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7642082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6B3B-D533-4E59-8A00-36D08B99F46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EA2B3C-FA3D-4712-98B9-D2267EBE105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E2A05D-BF31-4312-AEFD-797CBA6AB4E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C9EAF3-94D7-47CE-BAE0-9AD67F92E37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C482B8B-9553-40D3-ABE7-25E509E5144C}"/>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9BAEEF-8EFA-4CA0-82A6-B60185D551D3}"/>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8" name="Footer Placeholder 7">
            <a:extLst>
              <a:ext uri="{FF2B5EF4-FFF2-40B4-BE49-F238E27FC236}">
                <a16:creationId xmlns:a16="http://schemas.microsoft.com/office/drawing/2014/main" id="{FC479F2B-AAEF-46E1-8293-1FA1DFC5F0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7E91A7-5BA2-40D9-81BB-5C33C0F54A0B}"/>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0450625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99770-610E-4FE9-8A32-9899FCC91A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4C99E6-7435-4301-9C1F-492695AEC64D}"/>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4" name="Footer Placeholder 3">
            <a:extLst>
              <a:ext uri="{FF2B5EF4-FFF2-40B4-BE49-F238E27FC236}">
                <a16:creationId xmlns:a16="http://schemas.microsoft.com/office/drawing/2014/main" id="{A04A04EE-5E6F-4129-817D-D12B37E4C6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48AC8-58AF-4A31-81E3-3A28A3B33E74}"/>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1292379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DBAC17-C7B2-4A58-9816-F401C379058A}"/>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3" name="Footer Placeholder 2">
            <a:extLst>
              <a:ext uri="{FF2B5EF4-FFF2-40B4-BE49-F238E27FC236}">
                <a16:creationId xmlns:a16="http://schemas.microsoft.com/office/drawing/2014/main" id="{670BD3B4-79E5-410A-B412-665CF07306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181687-4AB4-498E-8EB0-42993A0BEE67}"/>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0360124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B54E-8A26-46D5-BD84-FA108E8ECBE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9E93D71-FFCC-4F61-AD8A-FD3956948BC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DB607E-0BCE-4B05-A684-C06D648ECDA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FFE947B-663E-463B-B385-2D114266D517}"/>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13565FD8-ACEF-41CA-81CD-94CCD48A4E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63C5A-303C-488E-B9E0-B5DBB70E6D1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9397241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6AD9-7443-46FB-BDC6-7843A9A6661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B4B5553-3835-4DA3-AFAE-56E7A801CA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9FCAA1D-E753-4D72-98D4-66C0AD00A26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2E2E36-8DCD-4309-A7F0-1ACE6D70CEE9}"/>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a:extLst>
              <a:ext uri="{FF2B5EF4-FFF2-40B4-BE49-F238E27FC236}">
                <a16:creationId xmlns:a16="http://schemas.microsoft.com/office/drawing/2014/main" id="{A53D4CD7-BF77-47AC-95C4-26BD0DF5B2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34D95-512D-4534-9948-B0AD54A03FC7}"/>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1066239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53E8-8497-449A-B201-21F2699645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ADC279-9F75-4E38-A7CE-30263949F3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F65CB-DD11-4002-BF39-C9D58371748F}"/>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5C6B8BCC-5994-400D-B18D-F3101F0C3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3CBF1-4E40-4930-BC3A-6FB107E42A0E}"/>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3743519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7A4B2-74BE-4980-84C3-71E82E608EE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44E085-AF5B-49AB-B2F6-D68270E9136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4CA7E8-8006-4DBB-B79D-41B5A5C181BA}"/>
              </a:ext>
            </a:extLst>
          </p:cNvPr>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02749F6C-4240-43CF-B583-23C0F3104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FEF00-BBBD-472D-BE72-E2B51643CDB2}"/>
              </a:ext>
            </a:extLst>
          </p:cNvPr>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85212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822960"/>
            <a:ext cx="2948940" cy="130302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389119" y="822960"/>
            <a:ext cx="3909060" cy="34975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125980"/>
            <a:ext cx="2948940" cy="2263140"/>
          </a:xfrm>
        </p:spPr>
        <p:txBody>
          <a:bodyPr>
            <a:normAutofit/>
          </a:bodyPr>
          <a:lstStyle>
            <a:lvl1pPr marL="0" indent="0">
              <a:lnSpc>
                <a:spcPct val="100000"/>
              </a:lnSpc>
              <a:spcBef>
                <a:spcPts val="75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409220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a:t>Bottom band: NCEH</a:t>
            </a:r>
          </a:p>
        </p:txBody>
      </p:sp>
      <p:sp>
        <p:nvSpPr>
          <p:cNvPr id="6" name="Text Placeholder 7"/>
          <p:cNvSpPr>
            <a:spLocks noGrp="1"/>
          </p:cNvSpPr>
          <p:nvPr>
            <p:ph type="body" sz="quarter" idx="10"/>
          </p:nvPr>
        </p:nvSpPr>
        <p:spPr>
          <a:xfrm>
            <a:off x="457200" y="1158875"/>
            <a:ext cx="8229600" cy="3341688"/>
          </a:xfrm>
        </p:spPr>
        <p:txBody>
          <a:bodyPr/>
          <a:lstStyle>
            <a:lvl1pPr marL="342892" indent="-342892">
              <a:buClr>
                <a:schemeClr val="accent2"/>
              </a:buClr>
              <a:buFont typeface="Wingdings" panose="05000000000000000000" pitchFamily="2" charset="2"/>
              <a:buChar char="§"/>
              <a:defRPr sz="2000" b="1" baseline="0">
                <a:solidFill>
                  <a:srgbClr val="5F5F5F"/>
                </a:solidFill>
              </a:defRPr>
            </a:lvl1pPr>
            <a:lvl2pPr marL="742931" indent="-285743">
              <a:buClr>
                <a:srgbClr val="005DAA"/>
              </a:buClr>
              <a:buFont typeface="Arial" panose="020B0604020202020204" pitchFamily="34" charset="0"/>
              <a:buChar char="•"/>
              <a:defRPr sz="2000">
                <a:solidFill>
                  <a:schemeClr val="accent4">
                    <a:lumMod val="75000"/>
                  </a:schemeClr>
                </a:solidFill>
              </a:defRPr>
            </a:lvl2pPr>
            <a:lvl3pPr marL="1142972" indent="-228594">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86120514"/>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7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8187049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6884045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9778763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CCB3FD-1C63-4FF9-965C-B391D5A2F2C7}"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9414897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1053448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CCB3FD-1C63-4FF9-965C-B391D5A2F2C7}"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8377910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CCB3FD-1C63-4FF9-965C-B391D5A2F2C7}"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38083364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CB3FD-1C63-4FF9-965C-B391D5A2F2C7}"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28555489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DCCB3FD-1C63-4FF9-965C-B391D5A2F2C7}"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DDA74-464F-4366-90E3-2A7F44BB7F91}" type="slidenum">
              <a:rPr lang="en-US" smtClean="0"/>
              <a:t>‹#›</a:t>
            </a:fld>
            <a:endParaRPr lang="en-US"/>
          </a:p>
        </p:txBody>
      </p:sp>
    </p:spTree>
    <p:extLst>
      <p:ext uri="{BB962C8B-B14F-4D97-AF65-F5344CB8AC3E}">
        <p14:creationId xmlns:p14="http://schemas.microsoft.com/office/powerpoint/2010/main" val="4740300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1.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theme" Target="../theme/theme13.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theme" Target="../theme/theme1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theme" Target="../theme/theme15.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6.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62.xml"/><Relationship Id="rId7" Type="http://schemas.openxmlformats.org/officeDocument/2006/relationships/theme" Target="../theme/theme17.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5" Type="http://schemas.openxmlformats.org/officeDocument/2006/relationships/slideLayout" Target="../slideLayouts/slideLayout164.xml"/><Relationship Id="rId4" Type="http://schemas.openxmlformats.org/officeDocument/2006/relationships/slideLayout" Target="../slideLayouts/slideLayout163.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68.xml"/><Relationship Id="rId7" Type="http://schemas.openxmlformats.org/officeDocument/2006/relationships/theme" Target="../theme/theme1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5" Type="http://schemas.openxmlformats.org/officeDocument/2006/relationships/slideLayout" Target="../slideLayouts/slideLayout170.xml"/><Relationship Id="rId4" Type="http://schemas.openxmlformats.org/officeDocument/2006/relationships/slideLayout" Target="../slideLayouts/slideLayout169.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74.xml"/><Relationship Id="rId7" Type="http://schemas.openxmlformats.org/officeDocument/2006/relationships/theme" Target="../theme/theme19.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5" Type="http://schemas.openxmlformats.org/officeDocument/2006/relationships/slideLayout" Target="../slideLayouts/slideLayout176.xml"/><Relationship Id="rId4"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80.xml"/><Relationship Id="rId7" Type="http://schemas.openxmlformats.org/officeDocument/2006/relationships/theme" Target="../theme/theme20.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5" Type="http://schemas.openxmlformats.org/officeDocument/2006/relationships/slideLayout" Target="../slideLayouts/slideLayout182.xml"/><Relationship Id="rId4" Type="http://schemas.openxmlformats.org/officeDocument/2006/relationships/slideLayout" Target="../slideLayouts/slideLayout181.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86.xml"/><Relationship Id="rId7" Type="http://schemas.openxmlformats.org/officeDocument/2006/relationships/theme" Target="../theme/theme21.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5" Type="http://schemas.openxmlformats.org/officeDocument/2006/relationships/slideLayout" Target="../slideLayouts/slideLayout188.xml"/><Relationship Id="rId4" Type="http://schemas.openxmlformats.org/officeDocument/2006/relationships/slideLayout" Target="../slideLayouts/slideLayout187.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92.xml"/><Relationship Id="rId7" Type="http://schemas.openxmlformats.org/officeDocument/2006/relationships/theme" Target="../theme/theme22.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5" Type="http://schemas.openxmlformats.org/officeDocument/2006/relationships/slideLayout" Target="../slideLayouts/slideLayout194.xml"/><Relationship Id="rId4" Type="http://schemas.openxmlformats.org/officeDocument/2006/relationships/slideLayout" Target="../slideLayouts/slideLayout193.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98.xml"/><Relationship Id="rId7" Type="http://schemas.openxmlformats.org/officeDocument/2006/relationships/theme" Target="../theme/theme23.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5" Type="http://schemas.openxmlformats.org/officeDocument/2006/relationships/slideLayout" Target="../slideLayouts/slideLayout200.xml"/><Relationship Id="rId4" Type="http://schemas.openxmlformats.org/officeDocument/2006/relationships/slideLayout" Target="../slideLayouts/slideLayout19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theme" Target="../theme/theme24.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7.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8.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Title Placeholder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4" r:id="rId1"/>
    <p:sldLayoutId id="2147483852" r:id="rId2"/>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700AF-46B5-4527-959D-56F97C3370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4B0950-247C-4EFE-9A82-50C12BA37D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C99DD-3F09-4B70-83E3-490EE4A2865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6C2717E8-570D-49E6-A0EF-D459C1FFD46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22676B-DDF3-45ED-B71E-90196E8D150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41DDA74-464F-4366-90E3-2A7F44BB7F91}" type="slidenum">
              <a:rPr lang="en-US" smtClean="0"/>
              <a:t>‹#›</a:t>
            </a:fld>
            <a:endParaRPr lang="en-US"/>
          </a:p>
        </p:txBody>
      </p:sp>
    </p:spTree>
    <p:extLst>
      <p:ext uri="{BB962C8B-B14F-4D97-AF65-F5344CB8AC3E}">
        <p14:creationId xmlns:p14="http://schemas.microsoft.com/office/powerpoint/2010/main" val="2435926210"/>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DCCB3FD-1C63-4FF9-965C-B391D5A2F2C7}" type="datetimeFigureOut">
              <a:rPr lang="en-US" smtClean="0"/>
              <a:t>3/5/2020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41DDA74-464F-4366-90E3-2A7F44BB7F91}" type="slidenum">
              <a:rPr lang="en-US" smtClean="0"/>
              <a:t>‹#›</a:t>
            </a:fld>
            <a:endParaRPr lang="en-US"/>
          </a:p>
        </p:txBody>
      </p:sp>
    </p:spTree>
    <p:extLst>
      <p:ext uri="{BB962C8B-B14F-4D97-AF65-F5344CB8AC3E}">
        <p14:creationId xmlns:p14="http://schemas.microsoft.com/office/powerpoint/2010/main" val="276203134"/>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Title Placeholder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130446067"/>
      </p:ext>
    </p:extLst>
  </p:cSld>
  <p:clrMap bg1="lt1" tx1="dk1" bg2="lt2" tx2="dk2" accent1="accent1" accent2="accent2" accent3="accent3" accent4="accent4" accent5="accent5" accent6="accent6" hlink="hlink" folHlink="folHlink"/>
  <p:sldLayoutIdLst>
    <p:sldLayoutId id="2147484015" r:id="rId1"/>
    <p:sldLayoutId id="2147484016" r:id="rId2"/>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700AF-46B5-4527-959D-56F97C3370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4B0950-247C-4EFE-9A82-50C12BA37D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C99DD-3F09-4B70-83E3-490EE4A2865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6C2717E8-570D-49E6-A0EF-D459C1FFD46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22676B-DDF3-45ED-B71E-90196E8D150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41DDA74-464F-4366-90E3-2A7F44BB7F91}" type="slidenum">
              <a:rPr lang="en-US" smtClean="0"/>
              <a:t>‹#›</a:t>
            </a:fld>
            <a:endParaRPr lang="en-US"/>
          </a:p>
        </p:txBody>
      </p:sp>
    </p:spTree>
    <p:extLst>
      <p:ext uri="{BB962C8B-B14F-4D97-AF65-F5344CB8AC3E}">
        <p14:creationId xmlns:p14="http://schemas.microsoft.com/office/powerpoint/2010/main" val="3614924585"/>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700AF-46B5-4527-959D-56F97C3370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4B0950-247C-4EFE-9A82-50C12BA37D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C99DD-3F09-4B70-83E3-490EE4A2865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6C2717E8-570D-49E6-A0EF-D459C1FFD46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22676B-DDF3-45ED-B71E-90196E8D150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41DDA74-464F-4366-90E3-2A7F44BB7F91}" type="slidenum">
              <a:rPr lang="en-US" smtClean="0"/>
              <a:t>‹#›</a:t>
            </a:fld>
            <a:endParaRPr lang="en-US"/>
          </a:p>
        </p:txBody>
      </p:sp>
    </p:spTree>
    <p:extLst>
      <p:ext uri="{BB962C8B-B14F-4D97-AF65-F5344CB8AC3E}">
        <p14:creationId xmlns:p14="http://schemas.microsoft.com/office/powerpoint/2010/main" val="349416164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700AF-46B5-4527-959D-56F97C3370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4B0950-247C-4EFE-9A82-50C12BA37D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C99DD-3F09-4B70-83E3-490EE4A2865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6C2717E8-570D-49E6-A0EF-D459C1FFD46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22676B-DDF3-45ED-B71E-90196E8D150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41DDA74-464F-4366-90E3-2A7F44BB7F91}" type="slidenum">
              <a:rPr lang="en-US" smtClean="0"/>
              <a:t>‹#›</a:t>
            </a:fld>
            <a:endParaRPr lang="en-US"/>
          </a:p>
        </p:txBody>
      </p:sp>
    </p:spTree>
    <p:extLst>
      <p:ext uri="{BB962C8B-B14F-4D97-AF65-F5344CB8AC3E}">
        <p14:creationId xmlns:p14="http://schemas.microsoft.com/office/powerpoint/2010/main" val="364518359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809A26-690C-492E-A7B6-8ADBAA2C3E6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C72389-3158-4E16-9FE4-A1FD99FE4ED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4084F0-3944-4A52-91AD-69594F5C850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A72F3DF-E704-4BA9-861D-A05E6002FA04}" type="datetimeFigureOut">
              <a:rPr lang="en-US" smtClean="0"/>
              <a:t>3/5/2020</a:t>
            </a:fld>
            <a:endParaRPr lang="en-US"/>
          </a:p>
        </p:txBody>
      </p:sp>
      <p:sp>
        <p:nvSpPr>
          <p:cNvPr id="5" name="Footer Placeholder 4">
            <a:extLst>
              <a:ext uri="{FF2B5EF4-FFF2-40B4-BE49-F238E27FC236}">
                <a16:creationId xmlns:a16="http://schemas.microsoft.com/office/drawing/2014/main" id="{B4925A72-84B9-4871-9FB1-60EA2F351D1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37E4AD-2C6A-4DCC-A816-8462B26E445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C63FC75-3F07-4672-9C80-1F5FC7EDE646}" type="slidenum">
              <a:rPr lang="en-US" smtClean="0"/>
              <a:t>‹#›</a:t>
            </a:fld>
            <a:endParaRPr lang="en-US"/>
          </a:p>
        </p:txBody>
      </p:sp>
    </p:spTree>
    <p:extLst>
      <p:ext uri="{BB962C8B-B14F-4D97-AF65-F5344CB8AC3E}">
        <p14:creationId xmlns:p14="http://schemas.microsoft.com/office/powerpoint/2010/main" val="2174014525"/>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Title Placeholder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096370415"/>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Title Placeholder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47824912"/>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Title Placeholder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80472645"/>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173355" y="182881"/>
            <a:ext cx="8793480" cy="478345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457200"/>
            <a:ext cx="7406640" cy="101727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1543050"/>
            <a:ext cx="7404653" cy="3028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4667871"/>
            <a:ext cx="1746806" cy="273844"/>
          </a:xfrm>
          <a:prstGeom prst="rect">
            <a:avLst/>
          </a:prstGeom>
        </p:spPr>
        <p:txBody>
          <a:bodyPr vert="horz" lIns="91440" tIns="45720" rIns="91440" bIns="45720" rtlCol="0" anchor="ctr"/>
          <a:lstStyle>
            <a:lvl1pPr algn="l">
              <a:defRPr sz="900">
                <a:solidFill>
                  <a:schemeClr val="accent1"/>
                </a:solidFill>
              </a:defRPr>
            </a:lvl1pPr>
          </a:lstStyle>
          <a:p>
            <a:fld id="{96DFF08F-DC6B-4601-B491-B0F83F6DD2DA}" type="datetimeFigureOut">
              <a:rPr lang="en-US" dirty="0"/>
              <a:pPr/>
              <a:t>3/5/2020</a:t>
            </a:fld>
            <a:endParaRPr lang="en-US" dirty="0"/>
          </a:p>
        </p:txBody>
      </p:sp>
      <p:sp>
        <p:nvSpPr>
          <p:cNvPr id="5" name="Footer Placeholder 4"/>
          <p:cNvSpPr>
            <a:spLocks noGrp="1"/>
          </p:cNvSpPr>
          <p:nvPr>
            <p:ph type="ftr" sz="quarter" idx="3"/>
          </p:nvPr>
        </p:nvSpPr>
        <p:spPr>
          <a:xfrm>
            <a:off x="2961861" y="4667871"/>
            <a:ext cx="3538331" cy="273844"/>
          </a:xfrm>
          <a:prstGeom prst="rect">
            <a:avLst/>
          </a:prstGeom>
        </p:spPr>
        <p:txBody>
          <a:bodyPr vert="horz" lIns="91440" tIns="45720" rIns="91440" bIns="45720" rtlCol="0" anchor="ctr"/>
          <a:lstStyle>
            <a:lvl1pPr algn="ctr">
              <a:defRPr sz="900">
                <a:solidFill>
                  <a:schemeClr val="accent1"/>
                </a:solidFill>
              </a:defRPr>
            </a:lvl1pPr>
          </a:lstStyle>
          <a:p>
            <a:endParaRPr lang="en-US" dirty="0"/>
          </a:p>
        </p:txBody>
      </p:sp>
      <p:sp>
        <p:nvSpPr>
          <p:cNvPr id="6" name="Slide Number Placeholder 5"/>
          <p:cNvSpPr>
            <a:spLocks noGrp="1"/>
          </p:cNvSpPr>
          <p:nvPr>
            <p:ph type="sldNum" sz="quarter" idx="4"/>
          </p:nvPr>
        </p:nvSpPr>
        <p:spPr>
          <a:xfrm>
            <a:off x="6997148" y="4667871"/>
            <a:ext cx="1279663" cy="273844"/>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11332221"/>
      </p:ext>
    </p:extLst>
  </p:cSld>
  <p:clrMap bg1="lt1" tx1="dk1" bg2="lt2" tx2="dk2" accent1="accent1" accent2="accent2" accent3="accent3" accent4="accent4" accent5="accent5" accent6="accent6" hlink="hlink" folHlink="folHlink"/>
  <p:sldLayoutIdLst>
    <p:sldLayoutId id="2147483859"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1" r:id="rId11"/>
  </p:sldLayoutIdLst>
  <p:transition>
    <p:fade/>
  </p:transition>
  <p:txStyles>
    <p:titleStyle>
      <a:lvl1pPr algn="l" defTabSz="685800" rtl="0" eaLnBrk="1" latinLnBrk="0" hangingPunct="1">
        <a:lnSpc>
          <a:spcPct val="90000"/>
        </a:lnSpc>
        <a:spcBef>
          <a:spcPct val="0"/>
        </a:spcBef>
        <a:buNone/>
        <a:defRPr sz="33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50"/>
        </a:spcBef>
        <a:buClr>
          <a:schemeClr val="accent1"/>
        </a:buClr>
        <a:buSzPct val="80000"/>
        <a:buFont typeface="Corbel" pitchFamily="34" charset="0"/>
        <a:buChar char="•"/>
        <a:defRPr sz="165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5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35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4pPr>
      <a:lvl5pPr marL="96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5pPr>
      <a:lvl6pPr marL="12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6pPr>
      <a:lvl7pPr marL="142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7pPr>
      <a:lvl8pPr marL="165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8pPr>
      <a:lvl9pPr marL="1875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2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Title Placeholder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7620422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Title Placeholder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85059101"/>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Title Placeholder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73840686"/>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Title Placeholder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953939157"/>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2420472"/>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Lst>
  <p:txStyles>
    <p:titleStyle>
      <a:lvl1pPr algn="l" defTabSz="685800" rtl="0" eaLnBrk="1" latinLnBrk="0" hangingPunct="1">
        <a:lnSpc>
          <a:spcPct val="90000"/>
        </a:lnSpc>
        <a:spcBef>
          <a:spcPct val="0"/>
        </a:spcBef>
        <a:buNone/>
        <a:defRPr sz="3000" b="1" kern="1200">
          <a:solidFill>
            <a:srgbClr val="008265"/>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5DAA"/>
        </a:buClr>
        <a:buFont typeface="Wingdings" panose="05000000000000000000" pitchFamily="2" charset="2"/>
        <a:buChar char="§"/>
        <a:defRPr sz="1927" b="1" kern="1200">
          <a:solidFill>
            <a:srgbClr val="5F5F5F"/>
          </a:solidFill>
          <a:latin typeface="+mn-lt"/>
          <a:ea typeface="+mn-ea"/>
          <a:cs typeface="+mn-cs"/>
        </a:defRPr>
      </a:lvl1pPr>
      <a:lvl2pPr marL="514350" indent="-171450" algn="l" defTabSz="685800" rtl="0" eaLnBrk="1" latinLnBrk="0" hangingPunct="1">
        <a:lnSpc>
          <a:spcPct val="90000"/>
        </a:lnSpc>
        <a:spcBef>
          <a:spcPts val="375"/>
        </a:spcBef>
        <a:buClr>
          <a:srgbClr val="008265"/>
        </a:buClr>
        <a:buFont typeface="Calibri" panose="020F0502020204030204" pitchFamily="34" charset="0"/>
        <a:buChar char="̶"/>
        <a:defRPr sz="1927" kern="1200">
          <a:solidFill>
            <a:srgbClr val="5F5F5F"/>
          </a:solidFill>
          <a:latin typeface="+mn-lt"/>
          <a:ea typeface="+mn-ea"/>
          <a:cs typeface="+mn-cs"/>
        </a:defRPr>
      </a:lvl2pPr>
      <a:lvl3pPr marL="857250" indent="-171450" algn="l" defTabSz="685800" rtl="0" eaLnBrk="1" latinLnBrk="0" hangingPunct="1">
        <a:lnSpc>
          <a:spcPct val="90000"/>
        </a:lnSpc>
        <a:spcBef>
          <a:spcPts val="375"/>
        </a:spcBef>
        <a:buClr>
          <a:srgbClr val="541900"/>
        </a:buClr>
        <a:buFont typeface="Arial" panose="020B0604020202020204" pitchFamily="34" charset="0"/>
        <a:buChar char="•"/>
        <a:defRPr sz="1927" kern="1200">
          <a:solidFill>
            <a:srgbClr val="5F5F5F"/>
          </a:solidFill>
          <a:latin typeface="+mn-lt"/>
          <a:ea typeface="+mn-ea"/>
          <a:cs typeface="+mn-cs"/>
        </a:defRPr>
      </a:lvl3pPr>
      <a:lvl4pPr marL="1200150" indent="-171450" algn="l" defTabSz="685800" rtl="0" eaLnBrk="1" latinLnBrk="0" hangingPunct="1">
        <a:lnSpc>
          <a:spcPct val="90000"/>
        </a:lnSpc>
        <a:spcBef>
          <a:spcPts val="375"/>
        </a:spcBef>
        <a:buFont typeface="Wingdings" panose="05000000000000000000" pitchFamily="2" charset="2"/>
        <a:buChar char="Ø"/>
        <a:defRPr sz="1725" kern="1200">
          <a:solidFill>
            <a:srgbClr val="5F5F5F"/>
          </a:solidFill>
          <a:latin typeface="+mn-lt"/>
          <a:ea typeface="+mn-ea"/>
          <a:cs typeface="+mn-cs"/>
        </a:defRPr>
      </a:lvl4pPr>
      <a:lvl5pPr marL="1543050" indent="-171450" algn="l" defTabSz="685800" rtl="0" eaLnBrk="1" latinLnBrk="0" hangingPunct="1">
        <a:lnSpc>
          <a:spcPct val="90000"/>
        </a:lnSpc>
        <a:spcBef>
          <a:spcPts val="375"/>
        </a:spcBef>
        <a:buFont typeface="Wingdings" panose="05000000000000000000" pitchFamily="2" charset="2"/>
        <a:buChar char="ü"/>
        <a:defRPr sz="1725" kern="1200">
          <a:solidFill>
            <a:srgbClr val="5F5F5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057765"/>
      </p:ext>
    </p:extLst>
  </p:cSld>
  <p:clrMap bg1="lt1" tx1="dk1" bg2="lt2" tx2="dk2" accent1="accent1" accent2="accent2" accent3="accent3" accent4="accent4" accent5="accent5" accent6="accent6" hlink="hlink" folHlink="folHlink"/>
  <p:sldLayoutIdLst>
    <p:sldLayoutId id="2147483874" r:id="rId1"/>
    <p:sldLayoutId id="2147483884" r:id="rId2"/>
    <p:sldLayoutId id="2147483887" r:id="rId3"/>
  </p:sldLayoutIdLst>
  <p:txStyles>
    <p:titleStyle>
      <a:lvl1pPr algn="l" defTabSz="685800" rtl="0" eaLnBrk="1" latinLnBrk="0" hangingPunct="1">
        <a:lnSpc>
          <a:spcPct val="90000"/>
        </a:lnSpc>
        <a:spcBef>
          <a:spcPct val="0"/>
        </a:spcBef>
        <a:buNone/>
        <a:defRPr sz="3000" b="1" kern="1200">
          <a:solidFill>
            <a:srgbClr val="008265"/>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5DAA"/>
        </a:buClr>
        <a:buFont typeface="Wingdings" panose="05000000000000000000" pitchFamily="2" charset="2"/>
        <a:buChar char="§"/>
        <a:defRPr sz="1927" b="1" kern="1200">
          <a:solidFill>
            <a:srgbClr val="5F5F5F"/>
          </a:solidFill>
          <a:latin typeface="+mn-lt"/>
          <a:ea typeface="+mn-ea"/>
          <a:cs typeface="+mn-cs"/>
        </a:defRPr>
      </a:lvl1pPr>
      <a:lvl2pPr marL="514350" indent="-171450" algn="l" defTabSz="685800" rtl="0" eaLnBrk="1" latinLnBrk="0" hangingPunct="1">
        <a:lnSpc>
          <a:spcPct val="90000"/>
        </a:lnSpc>
        <a:spcBef>
          <a:spcPts val="375"/>
        </a:spcBef>
        <a:buClr>
          <a:srgbClr val="008265"/>
        </a:buClr>
        <a:buFont typeface="Calibri" panose="020F0502020204030204" pitchFamily="34" charset="0"/>
        <a:buChar char="̶"/>
        <a:defRPr sz="1927" kern="1200">
          <a:solidFill>
            <a:srgbClr val="5F5F5F"/>
          </a:solidFill>
          <a:latin typeface="+mn-lt"/>
          <a:ea typeface="+mn-ea"/>
          <a:cs typeface="+mn-cs"/>
        </a:defRPr>
      </a:lvl2pPr>
      <a:lvl3pPr marL="857250" indent="-171450" algn="l" defTabSz="685800" rtl="0" eaLnBrk="1" latinLnBrk="0" hangingPunct="1">
        <a:lnSpc>
          <a:spcPct val="90000"/>
        </a:lnSpc>
        <a:spcBef>
          <a:spcPts val="375"/>
        </a:spcBef>
        <a:buClr>
          <a:srgbClr val="541900"/>
        </a:buClr>
        <a:buFont typeface="Arial" panose="020B0604020202020204" pitchFamily="34" charset="0"/>
        <a:buChar char="•"/>
        <a:defRPr sz="1927" kern="1200">
          <a:solidFill>
            <a:srgbClr val="5F5F5F"/>
          </a:solidFill>
          <a:latin typeface="+mn-lt"/>
          <a:ea typeface="+mn-ea"/>
          <a:cs typeface="+mn-cs"/>
        </a:defRPr>
      </a:lvl3pPr>
      <a:lvl4pPr marL="1200150" indent="-171450" algn="l" defTabSz="685800" rtl="0" eaLnBrk="1" latinLnBrk="0" hangingPunct="1">
        <a:lnSpc>
          <a:spcPct val="90000"/>
        </a:lnSpc>
        <a:spcBef>
          <a:spcPts val="375"/>
        </a:spcBef>
        <a:buFont typeface="Wingdings" panose="05000000000000000000" pitchFamily="2" charset="2"/>
        <a:buChar char="Ø"/>
        <a:defRPr sz="1725" kern="1200">
          <a:solidFill>
            <a:srgbClr val="5F5F5F"/>
          </a:solidFill>
          <a:latin typeface="+mn-lt"/>
          <a:ea typeface="+mn-ea"/>
          <a:cs typeface="+mn-cs"/>
        </a:defRPr>
      </a:lvl4pPr>
      <a:lvl5pPr marL="1543050" indent="-171450" algn="l" defTabSz="685800" rtl="0" eaLnBrk="1" latinLnBrk="0" hangingPunct="1">
        <a:lnSpc>
          <a:spcPct val="90000"/>
        </a:lnSpc>
        <a:spcBef>
          <a:spcPts val="375"/>
        </a:spcBef>
        <a:buFont typeface="Wingdings" panose="05000000000000000000" pitchFamily="2" charset="2"/>
        <a:buChar char="ü"/>
        <a:defRPr sz="1725" kern="1200">
          <a:solidFill>
            <a:srgbClr val="5F5F5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AE224-75B1-C34C-8A6E-64A80684E61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29863C-E621-504F-9874-9E431C41551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76D1F-2626-6E4D-9E2C-49A565456C5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CD210DF0-F8C7-7A42-8C62-F7280B059CE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257D90-E191-784D-8778-C9BD150A93E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084C69E-DB43-9949-AA47-D41521BEDD1D}" type="slidenum">
              <a:rPr lang="en-US" smtClean="0"/>
              <a:t>‹#›</a:t>
            </a:fld>
            <a:endParaRPr lang="en-US"/>
          </a:p>
        </p:txBody>
      </p:sp>
    </p:spTree>
    <p:extLst>
      <p:ext uri="{BB962C8B-B14F-4D97-AF65-F5344CB8AC3E}">
        <p14:creationId xmlns:p14="http://schemas.microsoft.com/office/powerpoint/2010/main" val="344974916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AE224-75B1-C34C-8A6E-64A80684E61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29863C-E621-504F-9874-9E431C41551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76D1F-2626-6E4D-9E2C-49A565456C5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CD210DF0-F8C7-7A42-8C62-F7280B059CE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257D90-E191-784D-8778-C9BD150A93E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084C69E-DB43-9949-AA47-D41521BEDD1D}" type="slidenum">
              <a:rPr lang="en-US" smtClean="0"/>
              <a:t>‹#›</a:t>
            </a:fld>
            <a:endParaRPr lang="en-US"/>
          </a:p>
        </p:txBody>
      </p:sp>
    </p:spTree>
    <p:extLst>
      <p:ext uri="{BB962C8B-B14F-4D97-AF65-F5344CB8AC3E}">
        <p14:creationId xmlns:p14="http://schemas.microsoft.com/office/powerpoint/2010/main" val="48192887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628224"/>
      </p:ext>
    </p:extLst>
  </p:cSld>
  <p:clrMap bg1="lt1" tx1="dk1" bg2="lt2" tx2="dk2" accent1="accent1" accent2="accent2" accent3="accent3" accent4="accent4" accent5="accent5" accent6="accent6" hlink="hlink" folHlink="folHlink"/>
  <p:sldLayoutIdLst>
    <p:sldLayoutId id="2147483929" r:id="rId1"/>
    <p:sldLayoutId id="2147483932" r:id="rId2"/>
  </p:sldLayoutIdLst>
  <p:txStyles>
    <p:titleStyle>
      <a:lvl1pPr algn="l" defTabSz="685800" rtl="0" eaLnBrk="1" latinLnBrk="0" hangingPunct="1">
        <a:lnSpc>
          <a:spcPct val="90000"/>
        </a:lnSpc>
        <a:spcBef>
          <a:spcPct val="0"/>
        </a:spcBef>
        <a:buNone/>
        <a:defRPr sz="3000" b="1" kern="1200">
          <a:solidFill>
            <a:srgbClr val="008265"/>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005DAA"/>
        </a:buClr>
        <a:buFont typeface="Wingdings" panose="05000000000000000000" pitchFamily="2" charset="2"/>
        <a:buChar char="§"/>
        <a:defRPr sz="1927" b="1" kern="1200">
          <a:solidFill>
            <a:srgbClr val="5F5F5F"/>
          </a:solidFill>
          <a:latin typeface="+mn-lt"/>
          <a:ea typeface="+mn-ea"/>
          <a:cs typeface="+mn-cs"/>
        </a:defRPr>
      </a:lvl1pPr>
      <a:lvl2pPr marL="514350" indent="-171450" algn="l" defTabSz="685800" rtl="0" eaLnBrk="1" latinLnBrk="0" hangingPunct="1">
        <a:lnSpc>
          <a:spcPct val="90000"/>
        </a:lnSpc>
        <a:spcBef>
          <a:spcPts val="375"/>
        </a:spcBef>
        <a:buClr>
          <a:srgbClr val="008265"/>
        </a:buClr>
        <a:buFont typeface="Calibri" panose="020F0502020204030204" pitchFamily="34" charset="0"/>
        <a:buChar char="̶"/>
        <a:defRPr sz="1927" kern="1200">
          <a:solidFill>
            <a:srgbClr val="5F5F5F"/>
          </a:solidFill>
          <a:latin typeface="+mn-lt"/>
          <a:ea typeface="+mn-ea"/>
          <a:cs typeface="+mn-cs"/>
        </a:defRPr>
      </a:lvl2pPr>
      <a:lvl3pPr marL="857250" indent="-171450" algn="l" defTabSz="685800" rtl="0" eaLnBrk="1" latinLnBrk="0" hangingPunct="1">
        <a:lnSpc>
          <a:spcPct val="90000"/>
        </a:lnSpc>
        <a:spcBef>
          <a:spcPts val="375"/>
        </a:spcBef>
        <a:buClr>
          <a:srgbClr val="541900"/>
        </a:buClr>
        <a:buFont typeface="Arial" panose="020B0604020202020204" pitchFamily="34" charset="0"/>
        <a:buChar char="•"/>
        <a:defRPr sz="1927" kern="1200">
          <a:solidFill>
            <a:srgbClr val="5F5F5F"/>
          </a:solidFill>
          <a:latin typeface="+mn-lt"/>
          <a:ea typeface="+mn-ea"/>
          <a:cs typeface="+mn-cs"/>
        </a:defRPr>
      </a:lvl3pPr>
      <a:lvl4pPr marL="1200150" indent="-171450" algn="l" defTabSz="685800" rtl="0" eaLnBrk="1" latinLnBrk="0" hangingPunct="1">
        <a:lnSpc>
          <a:spcPct val="90000"/>
        </a:lnSpc>
        <a:spcBef>
          <a:spcPts val="375"/>
        </a:spcBef>
        <a:buFont typeface="Wingdings" panose="05000000000000000000" pitchFamily="2" charset="2"/>
        <a:buChar char="Ø"/>
        <a:defRPr sz="1725" kern="1200">
          <a:solidFill>
            <a:srgbClr val="5F5F5F"/>
          </a:solidFill>
          <a:latin typeface="+mn-lt"/>
          <a:ea typeface="+mn-ea"/>
          <a:cs typeface="+mn-cs"/>
        </a:defRPr>
      </a:lvl4pPr>
      <a:lvl5pPr marL="1543050" indent="-171450" algn="l" defTabSz="685800" rtl="0" eaLnBrk="1" latinLnBrk="0" hangingPunct="1">
        <a:lnSpc>
          <a:spcPct val="90000"/>
        </a:lnSpc>
        <a:spcBef>
          <a:spcPts val="375"/>
        </a:spcBef>
        <a:buFont typeface="Wingdings" panose="05000000000000000000" pitchFamily="2" charset="2"/>
        <a:buChar char="ü"/>
        <a:defRPr sz="1725" kern="1200">
          <a:solidFill>
            <a:srgbClr val="5F5F5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AE224-75B1-C34C-8A6E-64A80684E61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29863C-E621-504F-9874-9E431C41551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76D1F-2626-6E4D-9E2C-49A565456C5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CD210DF0-F8C7-7A42-8C62-F7280B059CE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257D90-E191-784D-8778-C9BD150A93E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084C69E-DB43-9949-AA47-D41521BEDD1D}" type="slidenum">
              <a:rPr lang="en-US" smtClean="0"/>
              <a:t>‹#›</a:t>
            </a:fld>
            <a:endParaRPr lang="en-US"/>
          </a:p>
        </p:txBody>
      </p:sp>
    </p:spTree>
    <p:extLst>
      <p:ext uri="{BB962C8B-B14F-4D97-AF65-F5344CB8AC3E}">
        <p14:creationId xmlns:p14="http://schemas.microsoft.com/office/powerpoint/2010/main" val="501225301"/>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AE224-75B1-C34C-8A6E-64A80684E61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29863C-E621-504F-9874-9E431C41551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F76D1F-2626-6E4D-9E2C-49A565456C5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5426CCB-F038-544B-8B32-C31E1629B84C}" type="datetimeFigureOut">
              <a:rPr lang="en-US" smtClean="0"/>
              <a:t>3/5/2020</a:t>
            </a:fld>
            <a:endParaRPr lang="en-US"/>
          </a:p>
        </p:txBody>
      </p:sp>
      <p:sp>
        <p:nvSpPr>
          <p:cNvPr id="5" name="Footer Placeholder 4">
            <a:extLst>
              <a:ext uri="{FF2B5EF4-FFF2-40B4-BE49-F238E27FC236}">
                <a16:creationId xmlns:a16="http://schemas.microsoft.com/office/drawing/2014/main" id="{CD210DF0-F8C7-7A42-8C62-F7280B059CE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257D90-E191-784D-8778-C9BD150A93E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084C69E-DB43-9949-AA47-D41521BEDD1D}" type="slidenum">
              <a:rPr lang="en-US" smtClean="0"/>
              <a:t>‹#›</a:t>
            </a:fld>
            <a:endParaRPr lang="en-US"/>
          </a:p>
        </p:txBody>
      </p:sp>
    </p:spTree>
    <p:extLst>
      <p:ext uri="{BB962C8B-B14F-4D97-AF65-F5344CB8AC3E}">
        <p14:creationId xmlns:p14="http://schemas.microsoft.com/office/powerpoint/2010/main" val="67418434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700AF-46B5-4527-959D-56F97C3370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4B0950-247C-4EFE-9A82-50C12BA37D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C99DD-3F09-4B70-83E3-490EE4A2865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DCCB3FD-1C63-4FF9-965C-B391D5A2F2C7}" type="datetimeFigureOut">
              <a:rPr lang="en-US" smtClean="0"/>
              <a:t>3/5/2020</a:t>
            </a:fld>
            <a:endParaRPr lang="en-US"/>
          </a:p>
        </p:txBody>
      </p:sp>
      <p:sp>
        <p:nvSpPr>
          <p:cNvPr id="5" name="Footer Placeholder 4">
            <a:extLst>
              <a:ext uri="{FF2B5EF4-FFF2-40B4-BE49-F238E27FC236}">
                <a16:creationId xmlns:a16="http://schemas.microsoft.com/office/drawing/2014/main" id="{6C2717E8-570D-49E6-A0EF-D459C1FFD46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22676B-DDF3-45ED-B71E-90196E8D150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41DDA74-464F-4366-90E3-2A7F44BB7F91}" type="slidenum">
              <a:rPr lang="en-US" smtClean="0"/>
              <a:t>‹#›</a:t>
            </a:fld>
            <a:endParaRPr lang="en-US"/>
          </a:p>
        </p:txBody>
      </p:sp>
    </p:spTree>
    <p:extLst>
      <p:ext uri="{BB962C8B-B14F-4D97-AF65-F5344CB8AC3E}">
        <p14:creationId xmlns:p14="http://schemas.microsoft.com/office/powerpoint/2010/main" val="4156192131"/>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8.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5.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4.xml"/><Relationship Id="rId1" Type="http://schemas.openxmlformats.org/officeDocument/2006/relationships/slideLayout" Target="../slideLayouts/slideLayout197.xml"/><Relationship Id="rId4" Type="http://schemas.openxmlformats.org/officeDocument/2006/relationships/image" Target="../media/image143.svg"/></Relationships>
</file>

<file path=ppt/slides/_rels/slide10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9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97.xml"/><Relationship Id="rId4" Type="http://schemas.openxmlformats.org/officeDocument/2006/relationships/image" Target="../media/image147.png"/></Relationships>
</file>

<file path=ppt/slides/_rels/slide11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9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8.xml"/></Relationships>
</file>

<file path=ppt/slides/_rels/slide114.xml.rels><?xml version="1.0" encoding="UTF-8" standalone="yes"?>
<Relationships xmlns="http://schemas.openxmlformats.org/package/2006/relationships"><Relationship Id="rId8" Type="http://schemas.openxmlformats.org/officeDocument/2006/relationships/hyperlink" Target="https://www.cdc.gov/nceh/casper/docs/preparedness-template-P.pdf" TargetMode="External"/><Relationship Id="rId3" Type="http://schemas.openxmlformats.org/officeDocument/2006/relationships/hyperlink" Target="https://www.cdc.gov/nceh/CASPER" TargetMode="External"/><Relationship Id="rId7" Type="http://schemas.openxmlformats.org/officeDocument/2006/relationships/hyperlink" Target="https://www.cdc.gov/nceh/casper/pdf-html/flint_water_crisis_pdf.html" TargetMode="External"/><Relationship Id="rId2" Type="http://schemas.openxmlformats.org/officeDocument/2006/relationships/notesSlide" Target="../notesSlides/notesSlide65.xml"/><Relationship Id="rId1" Type="http://schemas.openxmlformats.org/officeDocument/2006/relationships/slideLayout" Target="../slideLayouts/slideLayout203.xml"/><Relationship Id="rId6" Type="http://schemas.openxmlformats.org/officeDocument/2006/relationships/hyperlink" Target="https://www.cdc.gov/nceh/casper/pdf-html/casper_cap.html" TargetMode="External"/><Relationship Id="rId5" Type="http://schemas.openxmlformats.org/officeDocument/2006/relationships/hyperlink" Target="https://youtu.be/bTc91V1Xexg" TargetMode="External"/><Relationship Id="rId4" Type="http://schemas.openxmlformats.org/officeDocument/2006/relationships/hyperlink" Target="https://www.cdc.gov/nceh/casper/docs/CASPER_2018_template.pptx"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03.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6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7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7.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7.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53.pn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47.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video" Target="https://www.youtube.com/embed/bTc91V1Xexg" TargetMode="Externa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0.xml"/><Relationship Id="rId1" Type="http://schemas.openxmlformats.org/officeDocument/2006/relationships/slideLayout" Target="../slideLayouts/slideLayout7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90.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03.xml"/><Relationship Id="rId4" Type="http://schemas.openxmlformats.org/officeDocument/2006/relationships/hyperlink" Target="mailto:CASPER@cdc.go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04.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103.x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103.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2.xml"/><Relationship Id="rId1" Type="http://schemas.openxmlformats.org/officeDocument/2006/relationships/slideLayout" Target="../slideLayouts/slideLayout10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1.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6.xml"/><Relationship Id="rId1" Type="http://schemas.openxmlformats.org/officeDocument/2006/relationships/slideLayout" Target="../slideLayouts/slideLayout90.xml"/><Relationship Id="rId5" Type="http://schemas.openxmlformats.org/officeDocument/2006/relationships/image" Target="../media/image99.png"/><Relationship Id="rId4" Type="http://schemas.openxmlformats.org/officeDocument/2006/relationships/image" Target="../media/image98.jp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02.png"/><Relationship Id="rId1" Type="http://schemas.openxmlformats.org/officeDocument/2006/relationships/slideLayout" Target="../slideLayouts/slideLayout11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6.jpg"/></Relationships>
</file>

<file path=ppt/slides/_rels/slide70.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diagramLayout" Target="../diagrams/layout17.xml"/><Relationship Id="rId7" Type="http://schemas.openxmlformats.org/officeDocument/2006/relationships/image" Target="../media/image105.png"/><Relationship Id="rId2" Type="http://schemas.openxmlformats.org/officeDocument/2006/relationships/diagramData" Target="../diagrams/data17.xml"/><Relationship Id="rId1" Type="http://schemas.openxmlformats.org/officeDocument/2006/relationships/slideLayout" Target="../slideLayouts/slideLayout11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17.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7.xml"/><Relationship Id="rId1" Type="http://schemas.openxmlformats.org/officeDocument/2006/relationships/slideLayout" Target="../slideLayouts/slideLayout11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11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113.png"/><Relationship Id="rId7" Type="http://schemas.openxmlformats.org/officeDocument/2006/relationships/diagramColors" Target="../diagrams/colors19.xml"/><Relationship Id="rId2" Type="http://schemas.openxmlformats.org/officeDocument/2006/relationships/notesSlide" Target="../notesSlides/notesSlide50.xml"/><Relationship Id="rId1" Type="http://schemas.openxmlformats.org/officeDocument/2006/relationships/slideLayout" Target="../slideLayouts/slideLayout131.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1.xml"/><Relationship Id="rId1" Type="http://schemas.openxmlformats.org/officeDocument/2006/relationships/slideLayout" Target="../slideLayouts/slideLayout1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2.xml"/><Relationship Id="rId1" Type="http://schemas.openxmlformats.org/officeDocument/2006/relationships/slideLayout" Target="../slideLayouts/slideLayout131.xml"/><Relationship Id="rId5" Type="http://schemas.openxmlformats.org/officeDocument/2006/relationships/image" Target="../media/image116.png"/><Relationship Id="rId4" Type="http://schemas.openxmlformats.org/officeDocument/2006/relationships/image" Target="../media/image115.png"/></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131.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104.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8.xml"/></Relationships>
</file>

<file path=ppt/slides/_rels/slide8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5.xml"/></Relationships>
</file>

<file path=ppt/slides/_rels/slide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3.xml"/><Relationship Id="rId4" Type="http://schemas.openxmlformats.org/officeDocument/2006/relationships/image" Target="../media/image124.jpeg"/></Relationships>
</file>

<file path=ppt/slides/_rels/slide8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1.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8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7.xml"/><Relationship Id="rId1" Type="http://schemas.openxmlformats.org/officeDocument/2006/relationships/slideLayout" Target="../slideLayouts/slideLayout15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8.xml"/></Relationships>
</file>

<file path=ppt/slides/_rels/slide9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61.xml"/></Relationships>
</file>

<file path=ppt/slides/_rels/slide9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59.xml"/></Relationships>
</file>

<file path=ppt/slides/_rels/slide9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59.xml"/></Relationships>
</file>

<file path=ppt/slides/_rels/slide9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5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9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9.xml"/><Relationship Id="rId1" Type="http://schemas.openxmlformats.org/officeDocument/2006/relationships/slideLayout" Target="../slideLayouts/slideLayout173.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7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9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79.xml"/></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1" y="241300"/>
            <a:ext cx="8680116" cy="4660901"/>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082063"/>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52359" y="1505489"/>
            <a:ext cx="6858000" cy="2130028"/>
          </a:xfrm>
          <a:solidFill>
            <a:schemeClr val="accent4">
              <a:lumMod val="50000"/>
            </a:schemeClr>
          </a:solidFill>
        </p:spPr>
        <p:txBody>
          <a:bodyPr vert="horz" lIns="68580" tIns="34290" rIns="68580" bIns="34290" rtlCol="0" anchor="b">
            <a:normAutofit/>
          </a:bodyPr>
          <a:lstStyle/>
          <a:p>
            <a:pPr algn="ctr"/>
            <a:r>
              <a:rPr lang="en-US" sz="4400" dirty="0">
                <a:solidFill>
                  <a:schemeClr val="tx1"/>
                </a:solidFill>
                <a:latin typeface="+mn-lt"/>
              </a:rPr>
              <a:t>Community Assessment for Public Health Emergency Response (CASPER)</a:t>
            </a:r>
          </a:p>
        </p:txBody>
      </p:sp>
    </p:spTree>
    <p:extLst>
      <p:ext uri="{BB962C8B-B14F-4D97-AF65-F5344CB8AC3E}">
        <p14:creationId xmlns:p14="http://schemas.microsoft.com/office/powerpoint/2010/main" val="1731383389"/>
      </p:ext>
    </p:extLst>
  </p:cSld>
  <p:clrMapOvr>
    <a:overrideClrMapping bg1="dk1" tx1="lt1" bg2="dk2" tx2="lt2" accent1="accent1" accent2="accent2" accent3="accent3" accent4="accent4" accent5="accent5" accent6="accent6" hlink="hlink" folHlink="folHlink"/>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2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353194"/>
            <a:ext cx="3285757" cy="4419078"/>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eaLnBrk="1" fontAlgn="auto" hangingPunct="1">
              <a:spcBef>
                <a:spcPts val="0"/>
              </a:spcBef>
              <a:spcAft>
                <a:spcPts val="0"/>
              </a:spcAft>
              <a:defRPr/>
            </a:pPr>
            <a:endParaRPr lang="en-US" sz="1350">
              <a:solidFill>
                <a:prstClr val="white"/>
              </a:solidFill>
              <a:latin typeface="Calibri" panose="020F0502020204030204"/>
            </a:endParaRPr>
          </a:p>
        </p:txBody>
      </p:sp>
      <p:sp>
        <p:nvSpPr>
          <p:cNvPr id="16" name="Title 15"/>
          <p:cNvSpPr>
            <a:spLocks noGrp="1"/>
          </p:cNvSpPr>
          <p:nvPr>
            <p:ph type="title"/>
          </p:nvPr>
        </p:nvSpPr>
        <p:spPr>
          <a:xfrm>
            <a:off x="647272" y="759003"/>
            <a:ext cx="2562119" cy="3596556"/>
          </a:xfrm>
        </p:spPr>
        <p:txBody>
          <a:bodyPr vert="horz" lIns="68580" tIns="34290" rIns="68580" bIns="34290" rtlCol="0" anchor="ctr" anchorCtr="0">
            <a:normAutofit/>
          </a:bodyPr>
          <a:lstStyle/>
          <a:p>
            <a:pPr>
              <a:lnSpc>
                <a:spcPct val="90000"/>
              </a:lnSpc>
            </a:pPr>
            <a:r>
              <a:rPr lang="en-US" sz="3300" dirty="0">
                <a:solidFill>
                  <a:srgbClr val="FFFFFF"/>
                </a:solidFill>
                <a:latin typeface="+mj-lt"/>
              </a:rPr>
              <a:t>Challenges in Disasters</a:t>
            </a:r>
          </a:p>
        </p:txBody>
      </p:sp>
      <p:sp>
        <p:nvSpPr>
          <p:cNvPr id="8" name="Content Placeholder 2"/>
          <p:cNvSpPr txBox="1">
            <a:spLocks/>
          </p:cNvSpPr>
          <p:nvPr/>
        </p:nvSpPr>
        <p:spPr bwMode="auto">
          <a:xfrm>
            <a:off x="5095876" y="1158876"/>
            <a:ext cx="4772025" cy="85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a:buClr>
                <a:srgbClr val="ED7D31"/>
              </a:buClr>
              <a:defRPr/>
            </a:pPr>
            <a:endParaRPr lang="en-US" dirty="0"/>
          </a:p>
        </p:txBody>
      </p:sp>
      <p:graphicFrame>
        <p:nvGraphicFramePr>
          <p:cNvPr id="28" name="Content Placeholder 2">
            <a:extLst>
              <a:ext uri="{FF2B5EF4-FFF2-40B4-BE49-F238E27FC236}">
                <a16:creationId xmlns:a16="http://schemas.microsoft.com/office/drawing/2014/main" id="{5066AB53-8D31-4460-B697-F5AD9AA3FEAA}"/>
              </a:ext>
            </a:extLst>
          </p:cNvPr>
          <p:cNvGraphicFramePr/>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BA00668B-6857-4D41-844E-473314FDB38B}"/>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335439"/>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705539-248F-4716-9C39-1CBD42E7D9EF}"/>
              </a:ext>
            </a:extLst>
          </p:cNvPr>
          <p:cNvPicPr>
            <a:picLocks noChangeAspect="1"/>
          </p:cNvPicPr>
          <p:nvPr/>
        </p:nvPicPr>
        <p:blipFill>
          <a:blip r:embed="rId2"/>
          <a:stretch>
            <a:fillRect/>
          </a:stretch>
        </p:blipFill>
        <p:spPr>
          <a:xfrm>
            <a:off x="628650" y="2136012"/>
            <a:ext cx="7943645" cy="2199043"/>
          </a:xfrm>
          <a:prstGeom prst="rect">
            <a:avLst/>
          </a:prstGeom>
        </p:spPr>
      </p:pic>
      <p:sp>
        <p:nvSpPr>
          <p:cNvPr id="9" name="Rectangle 8">
            <a:extLst>
              <a:ext uri="{FF2B5EF4-FFF2-40B4-BE49-F238E27FC236}">
                <a16:creationId xmlns:a16="http://schemas.microsoft.com/office/drawing/2014/main" id="{A4DE4307-BDF3-4CB8-BB73-53E14EF99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1" cy="1500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8650" y="218318"/>
            <a:ext cx="7886699" cy="699516"/>
          </a:xfrm>
        </p:spPr>
        <p:txBody>
          <a:bodyPr vert="horz" lIns="68580" tIns="34290" rIns="68580" bIns="34290" rtlCol="0" anchor="b" anchorCtr="0">
            <a:normAutofit/>
          </a:bodyPr>
          <a:lstStyle/>
          <a:p>
            <a:pPr algn="r">
              <a:lnSpc>
                <a:spcPct val="90000"/>
              </a:lnSpc>
            </a:pPr>
            <a:r>
              <a:rPr lang="en-US" sz="4050" dirty="0">
                <a:solidFill>
                  <a:schemeClr val="bg1"/>
                </a:solidFill>
                <a:latin typeface="+mn-lt"/>
              </a:rPr>
              <a:t>Cooperation Rate</a:t>
            </a:r>
          </a:p>
        </p:txBody>
      </p:sp>
      <p:sp>
        <p:nvSpPr>
          <p:cNvPr id="3" name="Text Placeholder 2"/>
          <p:cNvSpPr>
            <a:spLocks noGrp="1"/>
          </p:cNvSpPr>
          <p:nvPr>
            <p:ph type="body" sz="quarter" idx="10"/>
          </p:nvPr>
        </p:nvSpPr>
        <p:spPr>
          <a:xfrm>
            <a:off x="628650" y="1001795"/>
            <a:ext cx="7886699" cy="315468"/>
          </a:xfrm>
        </p:spPr>
        <p:txBody>
          <a:bodyPr vert="horz" lIns="68580" tIns="34290" rIns="68580" bIns="34290" rtlCol="0">
            <a:normAutofit/>
          </a:bodyPr>
          <a:lstStyle/>
          <a:p>
            <a:pPr marL="0" indent="0" algn="r">
              <a:buNone/>
            </a:pPr>
            <a:r>
              <a:rPr lang="en-US" sz="1650" dirty="0">
                <a:solidFill>
                  <a:schemeClr val="accent1">
                    <a:lumMod val="20000"/>
                    <a:lumOff val="80000"/>
                  </a:schemeClr>
                </a:solidFill>
              </a:rPr>
              <a:t>The percentage of households that complete an interview after contact has been made</a:t>
            </a:r>
          </a:p>
        </p:txBody>
      </p:sp>
      <p:pic>
        <p:nvPicPr>
          <p:cNvPr id="7" name="Picture 6">
            <a:extLst>
              <a:ext uri="{FF2B5EF4-FFF2-40B4-BE49-F238E27FC236}">
                <a16:creationId xmlns:a16="http://schemas.microsoft.com/office/drawing/2014/main" id="{E352DA86-54FC-4BE6-A018-87C16E94462B}"/>
              </a:ext>
            </a:extLst>
          </p:cNvPr>
          <p:cNvPicPr>
            <a:picLocks noChangeAspect="1"/>
          </p:cNvPicPr>
          <p:nvPr/>
        </p:nvPicPr>
        <p:blipFill>
          <a:blip r:embed="rId3"/>
          <a:stretch>
            <a:fillRect/>
          </a:stretch>
        </p:blipFill>
        <p:spPr>
          <a:xfrm>
            <a:off x="628650" y="2136012"/>
            <a:ext cx="7943645" cy="2202592"/>
          </a:xfrm>
          <a:prstGeom prst="rect">
            <a:avLst/>
          </a:prstGeom>
        </p:spPr>
      </p:pic>
      <p:sp>
        <p:nvSpPr>
          <p:cNvPr id="8" name="Rectangle 7">
            <a:extLst>
              <a:ext uri="{FF2B5EF4-FFF2-40B4-BE49-F238E27FC236}">
                <a16:creationId xmlns:a16="http://schemas.microsoft.com/office/drawing/2014/main" id="{367773B7-3885-4224-8156-5D240A88C080}"/>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709571"/>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DE4307-BDF3-4CB8-BB73-53E14EF99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1" cy="1500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8650" y="218318"/>
            <a:ext cx="7886699" cy="699516"/>
          </a:xfrm>
        </p:spPr>
        <p:txBody>
          <a:bodyPr vert="horz" lIns="68580" tIns="34290" rIns="68580" bIns="34290" rtlCol="0" anchor="b" anchorCtr="0">
            <a:normAutofit/>
          </a:bodyPr>
          <a:lstStyle/>
          <a:p>
            <a:pPr algn="r">
              <a:lnSpc>
                <a:spcPct val="90000"/>
              </a:lnSpc>
            </a:pPr>
            <a:r>
              <a:rPr lang="en-US" sz="4050" dirty="0">
                <a:solidFill>
                  <a:schemeClr val="bg1"/>
                </a:solidFill>
                <a:latin typeface="+mn-lt"/>
              </a:rPr>
              <a:t>Completion Rate</a:t>
            </a:r>
          </a:p>
        </p:txBody>
      </p:sp>
      <p:sp>
        <p:nvSpPr>
          <p:cNvPr id="3" name="Text Placeholder 2"/>
          <p:cNvSpPr>
            <a:spLocks noGrp="1"/>
          </p:cNvSpPr>
          <p:nvPr>
            <p:ph type="body" sz="quarter" idx="10"/>
          </p:nvPr>
        </p:nvSpPr>
        <p:spPr>
          <a:xfrm>
            <a:off x="628650" y="1001795"/>
            <a:ext cx="7886699" cy="315468"/>
          </a:xfrm>
        </p:spPr>
        <p:txBody>
          <a:bodyPr vert="horz" lIns="68580" tIns="34290" rIns="68580" bIns="34290" rtlCol="0">
            <a:normAutofit/>
          </a:bodyPr>
          <a:lstStyle/>
          <a:p>
            <a:pPr marL="0" indent="0" algn="r">
              <a:buNone/>
            </a:pPr>
            <a:r>
              <a:rPr lang="en-US" sz="1650" dirty="0">
                <a:solidFill>
                  <a:schemeClr val="accent1">
                    <a:lumMod val="20000"/>
                    <a:lumOff val="80000"/>
                  </a:schemeClr>
                </a:solidFill>
              </a:rPr>
              <a:t>Number of completed interviews compared to the ideal number of completed interviews </a:t>
            </a:r>
          </a:p>
        </p:txBody>
      </p:sp>
      <p:sp>
        <p:nvSpPr>
          <p:cNvPr id="8" name="Text Placeholder 2">
            <a:extLst>
              <a:ext uri="{FF2B5EF4-FFF2-40B4-BE49-F238E27FC236}">
                <a16:creationId xmlns:a16="http://schemas.microsoft.com/office/drawing/2014/main" id="{0882BD1B-7BD7-4A10-942D-4E12B8687742}"/>
              </a:ext>
            </a:extLst>
          </p:cNvPr>
          <p:cNvSpPr txBox="1">
            <a:spLocks/>
          </p:cNvSpPr>
          <p:nvPr/>
        </p:nvSpPr>
        <p:spPr>
          <a:xfrm>
            <a:off x="628649" y="1261290"/>
            <a:ext cx="7886699" cy="315468"/>
          </a:xfrm>
          <a:prstGeom prst="rect">
            <a:avLst/>
          </a:prstGeom>
        </p:spPr>
        <p:txBody>
          <a:bodyPr vert="horz" lIns="68580" tIns="34290" rIns="68580" bIns="34290" rtlCol="0">
            <a:normAutofit/>
          </a:bodyPr>
          <a:lstStyle>
            <a:lvl1pPr marL="342892" indent="-342892" algn="l" defTabSz="685800" rtl="0" eaLnBrk="1" latinLnBrk="0" hangingPunct="1">
              <a:lnSpc>
                <a:spcPct val="90000"/>
              </a:lnSpc>
              <a:spcBef>
                <a:spcPts val="750"/>
              </a:spcBef>
              <a:buClr>
                <a:schemeClr val="accent2"/>
              </a:buClr>
              <a:buFont typeface="Wingdings" panose="05000000000000000000" pitchFamily="2" charset="2"/>
              <a:buChar char="§"/>
              <a:defRPr sz="2000" b="1" kern="1200" baseline="0">
                <a:solidFill>
                  <a:srgbClr val="5F5F5F"/>
                </a:solidFill>
                <a:latin typeface="+mn-lt"/>
                <a:ea typeface="+mn-ea"/>
                <a:cs typeface="+mn-cs"/>
              </a:defRPr>
            </a:lvl1pPr>
            <a:lvl2pPr marL="742931" indent="-285743" algn="l" defTabSz="685800" rtl="0" eaLnBrk="1" latinLnBrk="0" hangingPunct="1">
              <a:lnSpc>
                <a:spcPct val="90000"/>
              </a:lnSpc>
              <a:spcBef>
                <a:spcPts val="375"/>
              </a:spcBef>
              <a:buClr>
                <a:srgbClr val="005DAA"/>
              </a:buClr>
              <a:buFont typeface="Arial" panose="020B0604020202020204" pitchFamily="34" charset="0"/>
              <a:buChar char="•"/>
              <a:defRPr sz="2000" kern="1200">
                <a:solidFill>
                  <a:schemeClr val="accent4">
                    <a:lumMod val="75000"/>
                  </a:schemeClr>
                </a:solidFill>
                <a:latin typeface="+mn-lt"/>
                <a:ea typeface="+mn-ea"/>
                <a:cs typeface="+mn-cs"/>
              </a:defRPr>
            </a:lvl2pPr>
            <a:lvl3pPr marL="1142972" indent="-228594" algn="l" defTabSz="685800" rtl="0" eaLnBrk="1" latinLnBrk="0" hangingPunct="1">
              <a:lnSpc>
                <a:spcPct val="90000"/>
              </a:lnSpc>
              <a:spcBef>
                <a:spcPts val="375"/>
              </a:spcBef>
              <a:buClr>
                <a:srgbClr val="5F5F5F"/>
              </a:buClr>
              <a:buFont typeface="Calibri" panose="020F0502020204030204" pitchFamily="34" charset="0"/>
              <a:buChar char="−"/>
              <a:defRPr sz="2000" kern="1200">
                <a:solidFill>
                  <a:schemeClr val="accent4">
                    <a:lumMod val="7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accent4">
                    <a:lumMod val="7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accent4">
                    <a:lumMod val="7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
                <a:srgbClr val="FFFFFF"/>
              </a:buClr>
              <a:buSzTx/>
              <a:buFont typeface="Wingdings" panose="05000000000000000000" pitchFamily="2" charset="2"/>
              <a:buNone/>
              <a:tabLst/>
              <a:defRPr/>
            </a:pPr>
            <a:r>
              <a:rPr kumimoji="0" lang="en-US" sz="1300" b="1" i="1" u="none" strike="noStrike" kern="1200" cap="none" spc="0" normalizeH="0" baseline="0" noProof="0" dirty="0">
                <a:ln>
                  <a:noFill/>
                </a:ln>
                <a:solidFill>
                  <a:srgbClr val="005984">
                    <a:lumMod val="20000"/>
                    <a:lumOff val="80000"/>
                  </a:srgbClr>
                </a:solidFill>
                <a:effectLst/>
                <a:uLnTx/>
                <a:uFillTx/>
                <a:latin typeface="Calibri" panose="020F0502020204030204"/>
                <a:ea typeface="+mn-ea"/>
                <a:cs typeface="+mn-cs"/>
              </a:rPr>
              <a:t>(denominator usually 210)</a:t>
            </a:r>
          </a:p>
        </p:txBody>
      </p:sp>
      <p:pic>
        <p:nvPicPr>
          <p:cNvPr id="12" name="Picture 11">
            <a:extLst>
              <a:ext uri="{FF2B5EF4-FFF2-40B4-BE49-F238E27FC236}">
                <a16:creationId xmlns:a16="http://schemas.microsoft.com/office/drawing/2014/main" id="{433289BA-EF92-430F-82BF-070F037D4868}"/>
              </a:ext>
            </a:extLst>
          </p:cNvPr>
          <p:cNvPicPr>
            <a:picLocks noChangeAspect="1"/>
          </p:cNvPicPr>
          <p:nvPr/>
        </p:nvPicPr>
        <p:blipFill>
          <a:blip r:embed="rId2"/>
          <a:stretch>
            <a:fillRect/>
          </a:stretch>
        </p:blipFill>
        <p:spPr>
          <a:xfrm>
            <a:off x="628649" y="2136012"/>
            <a:ext cx="7886699" cy="2199043"/>
          </a:xfrm>
          <a:prstGeom prst="rect">
            <a:avLst/>
          </a:prstGeom>
        </p:spPr>
      </p:pic>
      <p:pic>
        <p:nvPicPr>
          <p:cNvPr id="13" name="Picture 12">
            <a:extLst>
              <a:ext uri="{FF2B5EF4-FFF2-40B4-BE49-F238E27FC236}">
                <a16:creationId xmlns:a16="http://schemas.microsoft.com/office/drawing/2014/main" id="{27A556D7-44F5-46A4-8D99-9AFA43AE0541}"/>
              </a:ext>
            </a:extLst>
          </p:cNvPr>
          <p:cNvPicPr>
            <a:picLocks noChangeAspect="1"/>
          </p:cNvPicPr>
          <p:nvPr/>
        </p:nvPicPr>
        <p:blipFill>
          <a:blip r:embed="rId3"/>
          <a:stretch>
            <a:fillRect/>
          </a:stretch>
        </p:blipFill>
        <p:spPr>
          <a:xfrm>
            <a:off x="628648" y="2136012"/>
            <a:ext cx="7886699" cy="2199042"/>
          </a:xfrm>
          <a:prstGeom prst="rect">
            <a:avLst/>
          </a:prstGeom>
        </p:spPr>
      </p:pic>
      <p:sp>
        <p:nvSpPr>
          <p:cNvPr id="14" name="Text Placeholder 2">
            <a:extLst>
              <a:ext uri="{FF2B5EF4-FFF2-40B4-BE49-F238E27FC236}">
                <a16:creationId xmlns:a16="http://schemas.microsoft.com/office/drawing/2014/main" id="{A302AABB-5848-494A-A885-3906782B48D7}"/>
              </a:ext>
            </a:extLst>
          </p:cNvPr>
          <p:cNvSpPr txBox="1">
            <a:spLocks/>
          </p:cNvSpPr>
          <p:nvPr/>
        </p:nvSpPr>
        <p:spPr>
          <a:xfrm>
            <a:off x="628647" y="4649953"/>
            <a:ext cx="7886699" cy="315468"/>
          </a:xfrm>
          <a:prstGeom prst="rect">
            <a:avLst/>
          </a:prstGeom>
        </p:spPr>
        <p:txBody>
          <a:bodyPr vert="horz" lIns="68580" tIns="34290" rIns="68580" bIns="34290" rtlCol="0">
            <a:normAutofit fontScale="92500" lnSpcReduction="10000"/>
          </a:bodyPr>
          <a:lstStyle>
            <a:lvl1pPr marL="342892" indent="-342892" algn="l" defTabSz="685800" rtl="0" eaLnBrk="1" latinLnBrk="0" hangingPunct="1">
              <a:lnSpc>
                <a:spcPct val="90000"/>
              </a:lnSpc>
              <a:spcBef>
                <a:spcPts val="750"/>
              </a:spcBef>
              <a:buClr>
                <a:schemeClr val="accent2"/>
              </a:buClr>
              <a:buFont typeface="Wingdings" panose="05000000000000000000" pitchFamily="2" charset="2"/>
              <a:buChar char="§"/>
              <a:defRPr sz="2000" b="1" kern="1200" baseline="0">
                <a:solidFill>
                  <a:srgbClr val="5F5F5F"/>
                </a:solidFill>
                <a:latin typeface="+mn-lt"/>
                <a:ea typeface="+mn-ea"/>
                <a:cs typeface="+mn-cs"/>
              </a:defRPr>
            </a:lvl1pPr>
            <a:lvl2pPr marL="742931" indent="-285743" algn="l" defTabSz="685800" rtl="0" eaLnBrk="1" latinLnBrk="0" hangingPunct="1">
              <a:lnSpc>
                <a:spcPct val="90000"/>
              </a:lnSpc>
              <a:spcBef>
                <a:spcPts val="375"/>
              </a:spcBef>
              <a:buClr>
                <a:srgbClr val="005DAA"/>
              </a:buClr>
              <a:buFont typeface="Arial" panose="020B0604020202020204" pitchFamily="34" charset="0"/>
              <a:buChar char="•"/>
              <a:defRPr sz="2000" kern="1200">
                <a:solidFill>
                  <a:schemeClr val="accent4">
                    <a:lumMod val="75000"/>
                  </a:schemeClr>
                </a:solidFill>
                <a:latin typeface="+mn-lt"/>
                <a:ea typeface="+mn-ea"/>
                <a:cs typeface="+mn-cs"/>
              </a:defRPr>
            </a:lvl2pPr>
            <a:lvl3pPr marL="1142972" indent="-228594" algn="l" defTabSz="685800" rtl="0" eaLnBrk="1" latinLnBrk="0" hangingPunct="1">
              <a:lnSpc>
                <a:spcPct val="90000"/>
              </a:lnSpc>
              <a:spcBef>
                <a:spcPts val="375"/>
              </a:spcBef>
              <a:buClr>
                <a:srgbClr val="5F5F5F"/>
              </a:buClr>
              <a:buFont typeface="Calibri" panose="020F0502020204030204" pitchFamily="34" charset="0"/>
              <a:buChar char="−"/>
              <a:defRPr sz="2000" kern="1200">
                <a:solidFill>
                  <a:schemeClr val="accent4">
                    <a:lumMod val="7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accent4">
                    <a:lumMod val="7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accent4">
                    <a:lumMod val="7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
                <a:srgbClr val="008265"/>
              </a:buClr>
              <a:buSzTx/>
              <a:buFont typeface="Wingdings" panose="05000000000000000000" pitchFamily="2" charset="2"/>
              <a:buNone/>
              <a:tabLst/>
              <a:defRPr/>
            </a:pPr>
            <a:r>
              <a:rPr kumimoji="0" lang="en-US" sz="2000" b="1" i="1" u="none" strike="noStrike" kern="1200" cap="none" spc="0" normalizeH="0" baseline="0" noProof="0" dirty="0">
                <a:ln>
                  <a:noFill/>
                </a:ln>
                <a:solidFill>
                  <a:srgbClr val="005984"/>
                </a:solidFill>
                <a:effectLst/>
                <a:uLnTx/>
                <a:uFillTx/>
                <a:latin typeface="Calibri" panose="020F0502020204030204"/>
                <a:ea typeface="+mn-ea"/>
                <a:cs typeface="+mn-cs"/>
              </a:rPr>
              <a:t>Must reach 80% completion rate to conduct weighted analysis</a:t>
            </a:r>
          </a:p>
        </p:txBody>
      </p:sp>
      <p:sp>
        <p:nvSpPr>
          <p:cNvPr id="10" name="Rectangle 9">
            <a:extLst>
              <a:ext uri="{FF2B5EF4-FFF2-40B4-BE49-F238E27FC236}">
                <a16:creationId xmlns:a16="http://schemas.microsoft.com/office/drawing/2014/main" id="{7BA613C3-67C8-4197-BD77-F82656636DFD}"/>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043662"/>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720586" y="1313840"/>
          <a:ext cx="7762461" cy="2834827"/>
        </p:xfrm>
        <a:graphic>
          <a:graphicData uri="http://schemas.openxmlformats.org/drawingml/2006/table">
            <a:tbl>
              <a:tblPr firstRow="1" bandRow="1">
                <a:tableStyleId>{5940675A-B579-460E-94D1-54222C63F5DA}</a:tableStyleId>
              </a:tblPr>
              <a:tblGrid>
                <a:gridCol w="1560443">
                  <a:extLst>
                    <a:ext uri="{9D8B030D-6E8A-4147-A177-3AD203B41FA5}">
                      <a16:colId xmlns:a16="http://schemas.microsoft.com/office/drawing/2014/main" val="20000"/>
                    </a:ext>
                  </a:extLst>
                </a:gridCol>
                <a:gridCol w="1555076">
                  <a:extLst>
                    <a:ext uri="{9D8B030D-6E8A-4147-A177-3AD203B41FA5}">
                      <a16:colId xmlns:a16="http://schemas.microsoft.com/office/drawing/2014/main" val="20001"/>
                    </a:ext>
                  </a:extLst>
                </a:gridCol>
                <a:gridCol w="1537065">
                  <a:extLst>
                    <a:ext uri="{9D8B030D-6E8A-4147-A177-3AD203B41FA5}">
                      <a16:colId xmlns:a16="http://schemas.microsoft.com/office/drawing/2014/main" val="20002"/>
                    </a:ext>
                  </a:extLst>
                </a:gridCol>
                <a:gridCol w="3109877">
                  <a:extLst>
                    <a:ext uri="{9D8B030D-6E8A-4147-A177-3AD203B41FA5}">
                      <a16:colId xmlns:a16="http://schemas.microsoft.com/office/drawing/2014/main" val="20003"/>
                    </a:ext>
                  </a:extLst>
                </a:gridCol>
              </a:tblGrid>
              <a:tr h="435670">
                <a:tc>
                  <a:txBody>
                    <a:bodyPr/>
                    <a:lstStyle/>
                    <a:p>
                      <a:pPr algn="ctr"/>
                      <a:endParaRPr lang="en-US" sz="2000" b="1" dirty="0">
                        <a:solidFill>
                          <a:srgbClr val="0A0402"/>
                        </a:solidFill>
                        <a:latin typeface="Calibri" panose="020F0502020204030204" pitchFamily="34" charset="0"/>
                      </a:endParaRPr>
                    </a:p>
                  </a:txBody>
                  <a:tcP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2000" b="1" dirty="0">
                          <a:solidFill>
                            <a:schemeClr val="bg2"/>
                          </a:solidFill>
                          <a:latin typeface="Calibri" panose="020F0502020204030204" pitchFamily="34" charset="0"/>
                        </a:rPr>
                        <a:t>Percent (%)</a:t>
                      </a:r>
                    </a:p>
                  </a:txBody>
                  <a:tcP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2000" b="1" dirty="0">
                          <a:solidFill>
                            <a:schemeClr val="bg2"/>
                          </a:solidFill>
                          <a:latin typeface="Calibri" panose="020F0502020204030204" pitchFamily="34" charset="0"/>
                        </a:rPr>
                        <a:t>Rate</a:t>
                      </a:r>
                    </a:p>
                  </a:txBody>
                  <a:tcP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2000" b="1" dirty="0">
                          <a:solidFill>
                            <a:schemeClr val="bg2"/>
                          </a:solidFill>
                          <a:latin typeface="Calibri" panose="020F0502020204030204" pitchFamily="34" charset="0"/>
                        </a:rPr>
                        <a:t>Description</a:t>
                      </a:r>
                    </a:p>
                  </a:txBody>
                  <a:tcP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0000"/>
                  </a:ext>
                </a:extLst>
              </a:tr>
              <a:tr h="799719">
                <a:tc>
                  <a:txBody>
                    <a:bodyPr/>
                    <a:lstStyle/>
                    <a:p>
                      <a:pPr algn="l"/>
                      <a:r>
                        <a:rPr lang="en-US" sz="2000" b="1" dirty="0">
                          <a:solidFill>
                            <a:schemeClr val="accent4">
                              <a:lumMod val="75000"/>
                            </a:schemeClr>
                          </a:solidFill>
                          <a:latin typeface="Calibri" panose="020F0502020204030204" pitchFamily="34" charset="0"/>
                        </a:rPr>
                        <a:t>Completion</a:t>
                      </a: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dirty="0">
                          <a:solidFill>
                            <a:schemeClr val="accent4">
                              <a:lumMod val="75000"/>
                            </a:schemeClr>
                          </a:solidFill>
                          <a:latin typeface="Calibri" panose="020F0502020204030204" pitchFamily="34" charset="0"/>
                        </a:rPr>
                        <a:t>91.0</a:t>
                      </a: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dirty="0">
                          <a:solidFill>
                            <a:schemeClr val="accent4">
                              <a:lumMod val="75000"/>
                            </a:schemeClr>
                          </a:solidFill>
                          <a:latin typeface="Calibri" panose="020F0502020204030204" pitchFamily="34" charset="0"/>
                        </a:rPr>
                        <a:t>191/210</a:t>
                      </a: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000" u="none" dirty="0">
                          <a:solidFill>
                            <a:schemeClr val="accent4">
                              <a:lumMod val="75000"/>
                            </a:schemeClr>
                          </a:solidFill>
                          <a:latin typeface="Calibri" panose="020F0502020204030204" pitchFamily="34" charset="0"/>
                        </a:rPr>
                        <a:t>Total completed</a:t>
                      </a:r>
                    </a:p>
                    <a:p>
                      <a:pPr algn="ctr"/>
                      <a:r>
                        <a:rPr lang="en-US" sz="2000" dirty="0">
                          <a:solidFill>
                            <a:schemeClr val="accent4">
                              <a:lumMod val="75000"/>
                            </a:schemeClr>
                          </a:solidFill>
                          <a:latin typeface="Calibri" panose="020F0502020204030204" pitchFamily="34" charset="0"/>
                        </a:rPr>
                        <a:t>210</a:t>
                      </a:r>
                    </a:p>
                  </a:txBody>
                  <a:tcPr>
                    <a:lnL w="12700" cmpd="sng">
                      <a:noFill/>
                    </a:lnL>
                    <a:lnR w="12700" cmpd="sng">
                      <a:noFill/>
                    </a:lnR>
                    <a:lnT w="12700" cap="flat" cmpd="sng" algn="ctr">
                      <a:solidFill>
                        <a:srgbClr val="000000"/>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99719">
                <a:tc>
                  <a:txBody>
                    <a:bodyPr/>
                    <a:lstStyle/>
                    <a:p>
                      <a:pPr algn="l"/>
                      <a:r>
                        <a:rPr lang="en-US" sz="2000" b="1" dirty="0">
                          <a:solidFill>
                            <a:schemeClr val="accent4">
                              <a:lumMod val="75000"/>
                            </a:schemeClr>
                          </a:solidFill>
                          <a:latin typeface="Calibri" panose="020F0502020204030204" pitchFamily="34" charset="0"/>
                        </a:rPr>
                        <a:t>Cooperation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solidFill>
                            <a:schemeClr val="accent4">
                              <a:lumMod val="75000"/>
                            </a:schemeClr>
                          </a:solidFill>
                          <a:latin typeface="Calibri" panose="020F0502020204030204" pitchFamily="34" charset="0"/>
                        </a:rPr>
                        <a:t>66.6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4">
                              <a:lumMod val="75000"/>
                            </a:schemeClr>
                          </a:solidFill>
                          <a:latin typeface="Calibri" panose="020F0502020204030204" pitchFamily="34" charset="0"/>
                        </a:rPr>
                        <a:t>191/287</a:t>
                      </a:r>
                    </a:p>
                    <a:p>
                      <a:pPr algn="ctr"/>
                      <a:endParaRPr lang="en-US" sz="2000" dirty="0">
                        <a:solidFill>
                          <a:schemeClr val="accent4">
                            <a:lumMod val="75000"/>
                          </a:schemeClr>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u="none" dirty="0">
                          <a:solidFill>
                            <a:schemeClr val="accent4">
                              <a:lumMod val="75000"/>
                            </a:schemeClr>
                          </a:solidFill>
                          <a:latin typeface="Calibri" panose="020F0502020204030204" pitchFamily="34" charset="0"/>
                        </a:rPr>
                        <a:t>Total completed</a:t>
                      </a:r>
                    </a:p>
                    <a:p>
                      <a:pPr algn="ctr"/>
                      <a:r>
                        <a:rPr lang="en-US" sz="2000" u="none" dirty="0">
                          <a:solidFill>
                            <a:schemeClr val="accent4">
                              <a:lumMod val="75000"/>
                            </a:schemeClr>
                          </a:solidFill>
                          <a:latin typeface="Calibri" panose="020F0502020204030204" pitchFamily="34" charset="0"/>
                        </a:rPr>
                        <a:t>Total</a:t>
                      </a:r>
                      <a:r>
                        <a:rPr lang="en-US" sz="2000" u="none" baseline="0" dirty="0">
                          <a:solidFill>
                            <a:schemeClr val="accent4">
                              <a:lumMod val="75000"/>
                            </a:schemeClr>
                          </a:solidFill>
                          <a:latin typeface="Calibri" panose="020F0502020204030204" pitchFamily="34" charset="0"/>
                        </a:rPr>
                        <a:t> contact made</a:t>
                      </a:r>
                      <a:endParaRPr lang="en-US" sz="2000" u="none" dirty="0">
                        <a:solidFill>
                          <a:schemeClr val="accent4">
                            <a:lumMod val="75000"/>
                          </a:schemeClr>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99719">
                <a:tc>
                  <a:txBody>
                    <a:bodyPr/>
                    <a:lstStyle/>
                    <a:p>
                      <a:pPr algn="l"/>
                      <a:r>
                        <a:rPr lang="en-US" sz="2000" b="1" dirty="0">
                          <a:solidFill>
                            <a:schemeClr val="accent4">
                              <a:lumMod val="75000"/>
                            </a:schemeClr>
                          </a:solidFill>
                          <a:latin typeface="Calibri" panose="020F0502020204030204" pitchFamily="34" charset="0"/>
                        </a:rPr>
                        <a:t>Contact</a:t>
                      </a:r>
                    </a:p>
                  </a:txBody>
                  <a:tcPr>
                    <a:lnL w="12700" cmpd="sng">
                      <a:noFill/>
                    </a:lnL>
                    <a:lnR w="12700" cmpd="sng">
                      <a:noFill/>
                    </a:lnR>
                    <a:lnT w="12700" cmpd="sng">
                      <a:noFill/>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accent4">
                              <a:lumMod val="75000"/>
                            </a:schemeClr>
                          </a:solidFill>
                          <a:latin typeface="Calibri" panose="020F0502020204030204" pitchFamily="34" charset="0"/>
                        </a:rPr>
                        <a:t>41.9</a:t>
                      </a:r>
                    </a:p>
                  </a:txBody>
                  <a:tcPr>
                    <a:lnL w="12700" cmpd="sng">
                      <a:noFill/>
                    </a:lnL>
                    <a:lnR w="12700" cmpd="sng">
                      <a:noFill/>
                    </a:lnR>
                    <a:lnT w="12700" cmpd="sng">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4">
                              <a:lumMod val="75000"/>
                            </a:schemeClr>
                          </a:solidFill>
                          <a:latin typeface="Calibri" panose="020F0502020204030204" pitchFamily="34" charset="0"/>
                        </a:rPr>
                        <a:t>191/456</a:t>
                      </a:r>
                    </a:p>
                    <a:p>
                      <a:pPr algn="ctr"/>
                      <a:endParaRPr lang="en-US" sz="2000" dirty="0">
                        <a:solidFill>
                          <a:schemeClr val="accent4">
                            <a:lumMod val="75000"/>
                          </a:schemeClr>
                        </a:solidFill>
                        <a:latin typeface="Calibri" panose="020F0502020204030204" pitchFamily="34" charset="0"/>
                      </a:endParaRPr>
                    </a:p>
                  </a:txBody>
                  <a:tcPr>
                    <a:lnL w="12700" cmpd="sng">
                      <a:noFill/>
                    </a:lnL>
                    <a:lnR w="12700" cmpd="sng">
                      <a:noFill/>
                    </a:lnR>
                    <a:lnT w="12700" cmpd="sng">
                      <a:noFill/>
                    </a:lnT>
                    <a:lnB w="12700" cap="flat" cmpd="sng" algn="ctr">
                      <a:solidFill>
                        <a:srgbClr val="0A040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u="none" dirty="0">
                          <a:solidFill>
                            <a:schemeClr val="accent4">
                              <a:lumMod val="75000"/>
                            </a:schemeClr>
                          </a:solidFill>
                          <a:latin typeface="Calibri" panose="020F0502020204030204" pitchFamily="34" charset="0"/>
                        </a:rPr>
                        <a:t>Total completed</a:t>
                      </a:r>
                    </a:p>
                    <a:p>
                      <a:pPr algn="ctr"/>
                      <a:r>
                        <a:rPr lang="en-US" sz="2000" dirty="0">
                          <a:solidFill>
                            <a:schemeClr val="accent4">
                              <a:lumMod val="75000"/>
                            </a:schemeClr>
                          </a:solidFill>
                          <a:latin typeface="Calibri" panose="020F0502020204030204" pitchFamily="34" charset="0"/>
                        </a:rPr>
                        <a:t>Total</a:t>
                      </a:r>
                      <a:r>
                        <a:rPr lang="en-US" sz="2000" baseline="0" dirty="0">
                          <a:solidFill>
                            <a:schemeClr val="accent4">
                              <a:lumMod val="75000"/>
                            </a:schemeClr>
                          </a:solidFill>
                          <a:latin typeface="Calibri" panose="020F0502020204030204" pitchFamily="34" charset="0"/>
                        </a:rPr>
                        <a:t> selected</a:t>
                      </a:r>
                      <a:endParaRPr lang="en-US" sz="2000" dirty="0">
                        <a:solidFill>
                          <a:schemeClr val="accent4">
                            <a:lumMod val="75000"/>
                          </a:schemeClr>
                        </a:solidFill>
                        <a:latin typeface="Calibri" panose="020F0502020204030204" pitchFamily="34" charset="0"/>
                      </a:endParaRPr>
                    </a:p>
                  </a:txBody>
                  <a:tcPr>
                    <a:lnL w="12700" cmpd="sng">
                      <a:noFill/>
                    </a:lnL>
                    <a:lnR w="12700" cmpd="sng">
                      <a:noFill/>
                    </a:lnR>
                    <a:lnT w="12700" cmpd="sng">
                      <a:noFill/>
                    </a:lnT>
                    <a:lnB w="12700" cap="flat" cmpd="sng" algn="ctr">
                      <a:solidFill>
                        <a:srgbClr val="0A040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cxnSp>
        <p:nvCxnSpPr>
          <p:cNvPr id="9" name="Straight Connector 8"/>
          <p:cNvCxnSpPr/>
          <p:nvPr/>
        </p:nvCxnSpPr>
        <p:spPr>
          <a:xfrm>
            <a:off x="6029775" y="2094932"/>
            <a:ext cx="1742624" cy="8383"/>
          </a:xfrm>
          <a:prstGeom prst="line">
            <a:avLst/>
          </a:prstGeom>
          <a:ln w="19050">
            <a:solidFill>
              <a:srgbClr val="0A040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842801" y="2903548"/>
            <a:ext cx="2119257" cy="10758"/>
          </a:xfrm>
          <a:prstGeom prst="line">
            <a:avLst/>
          </a:prstGeom>
          <a:ln w="19050">
            <a:solidFill>
              <a:srgbClr val="0A040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940444" y="3712164"/>
            <a:ext cx="1931346" cy="9122"/>
          </a:xfrm>
          <a:prstGeom prst="line">
            <a:avLst/>
          </a:prstGeom>
          <a:ln w="19050">
            <a:solidFill>
              <a:srgbClr val="0A0402"/>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BC1E30F6-ADD1-4C0C-9349-3B509B281CB3}"/>
              </a:ext>
            </a:extLst>
          </p:cNvPr>
          <p:cNvSpPr txBox="1">
            <a:spLocks/>
          </p:cNvSpPr>
          <p:nvPr/>
        </p:nvSpPr>
        <p:spPr>
          <a:xfrm>
            <a:off x="457200" y="123020"/>
            <a:ext cx="8229600" cy="519918"/>
          </a:xfrm>
          <a:prstGeom prst="rect">
            <a:avLst/>
          </a:prstGeom>
        </p:spPr>
        <p:txBody>
          <a:bodyPr vert="horz" lIns="91440" tIns="45720" rIns="91440" bIns="45720" rtlCol="0" anchor="b" anchorCtr="0">
            <a:noAutofit/>
          </a:bodyPr>
          <a:lstStyle>
            <a:lvl1pPr algn="l" rtl="0" eaLnBrk="0" fontAlgn="base" hangingPunct="0">
              <a:lnSpc>
                <a:spcPts val="3000"/>
              </a:lnSpc>
              <a:spcBef>
                <a:spcPct val="0"/>
              </a:spcBef>
              <a:spcAft>
                <a:spcPct val="0"/>
              </a:spcAft>
              <a:defRPr sz="2800" b="1" kern="1200" baseline="0">
                <a:solidFill>
                  <a:srgbClr val="008265"/>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ctr" defTabSz="914400" rtl="0" eaLnBrk="0" fontAlgn="base" latinLnBrk="0" hangingPunct="0">
              <a:lnSpc>
                <a:spcPts val="3000"/>
              </a:lnSpc>
              <a:spcBef>
                <a:spcPct val="0"/>
              </a:spcBef>
              <a:spcAft>
                <a:spcPct val="0"/>
              </a:spcAft>
              <a:buClrTx/>
              <a:buSzTx/>
              <a:buFontTx/>
              <a:buNone/>
              <a:tabLst/>
              <a:defRPr/>
            </a:pPr>
            <a:r>
              <a:rPr kumimoji="0" lang="en-US" sz="2900" b="1" i="0" u="none" strike="noStrike" kern="1200" cap="none" spc="0" normalizeH="0" baseline="0" noProof="0" dirty="0">
                <a:ln>
                  <a:noFill/>
                </a:ln>
                <a:solidFill>
                  <a:srgbClr val="E7E6E6"/>
                </a:solidFill>
                <a:effectLst/>
                <a:uLnTx/>
                <a:uFillTx/>
                <a:latin typeface="Calibri" pitchFamily="34" charset="0"/>
                <a:ea typeface="+mj-ea"/>
                <a:cs typeface="+mj-cs"/>
              </a:rPr>
              <a:t>Response Rates</a:t>
            </a:r>
          </a:p>
        </p:txBody>
      </p:sp>
      <p:sp>
        <p:nvSpPr>
          <p:cNvPr id="8" name="Rectangle 7">
            <a:extLst>
              <a:ext uri="{FF2B5EF4-FFF2-40B4-BE49-F238E27FC236}">
                <a16:creationId xmlns:a16="http://schemas.microsoft.com/office/drawing/2014/main" id="{E0886129-C662-4072-8FF6-661A3635D472}"/>
              </a:ext>
            </a:extLst>
          </p:cNvPr>
          <p:cNvSpPr/>
          <p:nvPr/>
        </p:nvSpPr>
        <p:spPr>
          <a:xfrm>
            <a:off x="0" y="377245"/>
            <a:ext cx="9144000" cy="443081"/>
          </a:xfrm>
          <a:prstGeom prst="rect">
            <a:avLst/>
          </a:prstGeom>
          <a:solidFill>
            <a:srgbClr val="41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C8073C1F-922A-4896-970E-D50166A6D5CE}"/>
              </a:ext>
            </a:extLst>
          </p:cNvPr>
          <p:cNvSpPr>
            <a:spLocks noGrp="1"/>
          </p:cNvSpPr>
          <p:nvPr>
            <p:ph type="title"/>
          </p:nvPr>
        </p:nvSpPr>
        <p:spPr>
          <a:xfrm>
            <a:off x="457199" y="377245"/>
            <a:ext cx="8229600" cy="443081"/>
          </a:xfrm>
        </p:spPr>
        <p:txBody>
          <a:bodyPr>
            <a:normAutofit fontScale="90000"/>
          </a:bodyPr>
          <a:lstStyle/>
          <a:p>
            <a:pPr algn="ctr"/>
            <a:r>
              <a:rPr lang="en-US" dirty="0">
                <a:solidFill>
                  <a:schemeClr val="bg1"/>
                </a:solidFill>
              </a:rPr>
              <a:t>Example Response Rates (Preparedness CASPER)</a:t>
            </a:r>
          </a:p>
        </p:txBody>
      </p:sp>
      <p:sp>
        <p:nvSpPr>
          <p:cNvPr id="14" name="Rectangle 13">
            <a:extLst>
              <a:ext uri="{FF2B5EF4-FFF2-40B4-BE49-F238E27FC236}">
                <a16:creationId xmlns:a16="http://schemas.microsoft.com/office/drawing/2014/main" id="{437E5128-55FA-4E77-8DEA-AADF3D685BE1}"/>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20439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 y="1063229"/>
            <a:ext cx="8229600" cy="3341688"/>
          </a:xfrm>
        </p:spPr>
        <p:txBody>
          <a:bodyPr/>
          <a:lstStyle/>
          <a:p>
            <a:r>
              <a:rPr lang="en-US" dirty="0"/>
              <a:t>REVIEW: What are the three CASPER response rates?</a:t>
            </a:r>
          </a:p>
          <a:p>
            <a:pPr lvl="1"/>
            <a:r>
              <a:rPr lang="en-US" dirty="0"/>
              <a:t>How do they work together to determine the representativeness of the sample to the population?</a:t>
            </a:r>
          </a:p>
          <a:p>
            <a:pPr lvl="1"/>
            <a:endParaRPr lang="en-US" sz="700" dirty="0"/>
          </a:p>
          <a:p>
            <a:r>
              <a:rPr lang="en-US" dirty="0"/>
              <a:t>EXAMPLE:</a:t>
            </a:r>
          </a:p>
          <a:p>
            <a:pPr lvl="1"/>
            <a:r>
              <a:rPr lang="en-US" dirty="0"/>
              <a:t>850 households approached (15 inaccessible, 835 accessible)</a:t>
            </a:r>
          </a:p>
          <a:p>
            <a:pPr lvl="1"/>
            <a:r>
              <a:rPr lang="en-US" dirty="0"/>
              <a:t>470 answered doors</a:t>
            </a:r>
          </a:p>
          <a:p>
            <a:pPr lvl="1"/>
            <a:r>
              <a:rPr lang="en-US" dirty="0"/>
              <a:t>207 interviews completed, 260 refused, 3 language barriers</a:t>
            </a:r>
          </a:p>
          <a:p>
            <a:pPr lvl="1"/>
            <a:r>
              <a:rPr lang="en-US" dirty="0"/>
              <a:t>What are the response rates? Is the sample representative? </a:t>
            </a:r>
          </a:p>
          <a:p>
            <a:endParaRPr lang="en-US" sz="1400" dirty="0"/>
          </a:p>
          <a:p>
            <a:r>
              <a:rPr lang="en-US" dirty="0"/>
              <a:t>QUESTION: Is it better to complete 210 surveys by approaching 800 households OR 200 surveys by approaching 500 households?</a:t>
            </a:r>
          </a:p>
          <a:p>
            <a:endParaRPr lang="en-US" dirty="0"/>
          </a:p>
        </p:txBody>
      </p:sp>
      <p:sp>
        <p:nvSpPr>
          <p:cNvPr id="4" name="TextBox 3"/>
          <p:cNvSpPr txBox="1"/>
          <p:nvPr/>
        </p:nvSpPr>
        <p:spPr>
          <a:xfrm>
            <a:off x="1733550" y="4046483"/>
            <a:ext cx="1659429"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rPr>
              <a:t>207/210 = 98.6%</a:t>
            </a:r>
          </a:p>
        </p:txBody>
      </p:sp>
      <p:sp>
        <p:nvSpPr>
          <p:cNvPr id="5" name="TextBox 4"/>
          <p:cNvSpPr txBox="1"/>
          <p:nvPr/>
        </p:nvSpPr>
        <p:spPr>
          <a:xfrm>
            <a:off x="3529105" y="4046483"/>
            <a:ext cx="1659429"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rPr>
              <a:t>207/470 = 44.0%</a:t>
            </a:r>
          </a:p>
        </p:txBody>
      </p:sp>
      <p:sp>
        <p:nvSpPr>
          <p:cNvPr id="6" name="TextBox 5"/>
          <p:cNvSpPr txBox="1"/>
          <p:nvPr/>
        </p:nvSpPr>
        <p:spPr>
          <a:xfrm>
            <a:off x="5278237" y="4046483"/>
            <a:ext cx="1659429"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F56DC"/>
                </a:solidFill>
                <a:effectLst/>
                <a:uLnTx/>
                <a:uFillTx/>
                <a:latin typeface="Myriad Web Pro" panose="020B0503030403020204" pitchFamily="34" charset="0"/>
                <a:ea typeface="+mn-ea"/>
                <a:cs typeface="+mn-cs"/>
              </a:rPr>
              <a:t>207/850 = 24.4%</a:t>
            </a:r>
          </a:p>
        </p:txBody>
      </p:sp>
      <p:sp>
        <p:nvSpPr>
          <p:cNvPr id="7" name="Rectangle 6">
            <a:extLst>
              <a:ext uri="{FF2B5EF4-FFF2-40B4-BE49-F238E27FC236}">
                <a16:creationId xmlns:a16="http://schemas.microsoft.com/office/drawing/2014/main" id="{9E1E2E61-410A-4942-B481-DB899AD4804B}"/>
              </a:ext>
            </a:extLst>
          </p:cNvPr>
          <p:cNvSpPr/>
          <p:nvPr/>
        </p:nvSpPr>
        <p:spPr>
          <a:xfrm>
            <a:off x="267422" y="269370"/>
            <a:ext cx="5672462" cy="793859"/>
          </a:xfrm>
          <a:prstGeom prst="rect">
            <a:avLst/>
          </a:prstGeom>
          <a:solidFill>
            <a:srgbClr val="5F5F5F"/>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
        <p:nvSpPr>
          <p:cNvPr id="8" name="Rectangle 7">
            <a:extLst>
              <a:ext uri="{FF2B5EF4-FFF2-40B4-BE49-F238E27FC236}">
                <a16:creationId xmlns:a16="http://schemas.microsoft.com/office/drawing/2014/main" id="{E7F11C49-49E0-4157-B2B1-84E7B02203D2}"/>
              </a:ext>
            </a:extLst>
          </p:cNvPr>
          <p:cNvSpPr/>
          <p:nvPr/>
        </p:nvSpPr>
        <p:spPr>
          <a:xfrm>
            <a:off x="6061145" y="269369"/>
            <a:ext cx="1366497" cy="793859"/>
          </a:xfrm>
          <a:prstGeom prst="rect">
            <a:avLst/>
          </a:prstGeom>
          <a:solidFill>
            <a:srgbClr val="005984"/>
          </a:solidFill>
          <a:ln>
            <a:solidFill>
              <a:srgbClr val="005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9" name="Rectangle 8">
            <a:extLst>
              <a:ext uri="{FF2B5EF4-FFF2-40B4-BE49-F238E27FC236}">
                <a16:creationId xmlns:a16="http://schemas.microsoft.com/office/drawing/2014/main" id="{D37DAD9D-F44D-4385-BF88-86CD5CD1FA15}"/>
              </a:ext>
            </a:extLst>
          </p:cNvPr>
          <p:cNvSpPr/>
          <p:nvPr/>
        </p:nvSpPr>
        <p:spPr>
          <a:xfrm>
            <a:off x="7548903" y="269370"/>
            <a:ext cx="1366497" cy="793859"/>
          </a:xfrm>
          <a:prstGeom prst="rect">
            <a:avLst/>
          </a:prstGeom>
          <a:solidFill>
            <a:schemeClr val="bg2">
              <a:lumMod val="65000"/>
            </a:schemeClr>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10" name="Title 1">
            <a:extLst>
              <a:ext uri="{FF2B5EF4-FFF2-40B4-BE49-F238E27FC236}">
                <a16:creationId xmlns:a16="http://schemas.microsoft.com/office/drawing/2014/main" id="{0B9CA6FE-C127-40BE-A32A-FB54B88DF688}"/>
              </a:ext>
            </a:extLst>
          </p:cNvPr>
          <p:cNvSpPr txBox="1">
            <a:spLocks/>
          </p:cNvSpPr>
          <p:nvPr/>
        </p:nvSpPr>
        <p:spPr>
          <a:xfrm>
            <a:off x="364273" y="307182"/>
            <a:ext cx="5248507" cy="671250"/>
          </a:xfrm>
          <a:prstGeom prst="rect">
            <a:avLst/>
          </a:prstGeom>
        </p:spPr>
        <p:txBody>
          <a:bodyPr vert="horz" lIns="91440" tIns="45720" rIns="91440" bIns="45720" rtlCol="0" anchor="b" anchorCtr="0">
            <a:normAutofit/>
          </a:bodyPr>
          <a:lstStyle>
            <a:lvl1pPr algn="l" rtl="0" eaLnBrk="0" fontAlgn="base" hangingPunct="0">
              <a:lnSpc>
                <a:spcPts val="3000"/>
              </a:lnSpc>
              <a:spcBef>
                <a:spcPct val="0"/>
              </a:spcBef>
              <a:spcAft>
                <a:spcPct val="0"/>
              </a:spcAft>
              <a:defRPr sz="2800" b="1" kern="1200" baseline="0">
                <a:solidFill>
                  <a:srgbClr val="008265"/>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ts val="3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itchFamily="34" charset="0"/>
                <a:ea typeface="+mj-ea"/>
                <a:cs typeface="+mj-cs"/>
              </a:rPr>
              <a:t>Response Rates</a:t>
            </a:r>
          </a:p>
        </p:txBody>
      </p:sp>
      <p:sp>
        <p:nvSpPr>
          <p:cNvPr id="12" name="Rectangle 11">
            <a:extLst>
              <a:ext uri="{FF2B5EF4-FFF2-40B4-BE49-F238E27FC236}">
                <a16:creationId xmlns:a16="http://schemas.microsoft.com/office/drawing/2014/main" id="{DD0B929F-4E22-4056-90BB-D737B0621DB2}"/>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132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EB7A1F8-07D0-4DA4-BDEB-8BBC2081C3A5}"/>
              </a:ext>
            </a:extLst>
          </p:cNvPr>
          <p:cNvGraphicFramePr/>
          <p:nvPr>
            <p:extLst>
              <p:ext uri="{D42A27DB-BD31-4B8C-83A1-F6EECF244321}">
                <p14:modId xmlns:p14="http://schemas.microsoft.com/office/powerpoint/2010/main" val="124843515"/>
              </p:ext>
            </p:extLst>
          </p:nvPr>
        </p:nvGraphicFramePr>
        <p:xfrm>
          <a:off x="168965" y="205979"/>
          <a:ext cx="8696741" cy="4742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5"/>
          <p:cNvSpPr>
            <a:spLocks noGrp="1"/>
          </p:cNvSpPr>
          <p:nvPr>
            <p:ph type="title"/>
          </p:nvPr>
        </p:nvSpPr>
        <p:spPr>
          <a:xfrm>
            <a:off x="457200" y="205979"/>
            <a:ext cx="8229600" cy="857250"/>
          </a:xfrm>
        </p:spPr>
        <p:txBody>
          <a:bodyPr/>
          <a:lstStyle/>
          <a:p>
            <a:r>
              <a:rPr lang="en-US" dirty="0"/>
              <a:t>CASPER Phases</a:t>
            </a:r>
          </a:p>
        </p:txBody>
      </p:sp>
    </p:spTree>
    <p:extLst>
      <p:ext uri="{BB962C8B-B14F-4D97-AF65-F5344CB8AC3E}">
        <p14:creationId xmlns:p14="http://schemas.microsoft.com/office/powerpoint/2010/main" val="1831157211"/>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D71C9B-E50A-4FDE-9735-B8FB6B3F4ADD}"/>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9FC77FDA-AFD2-466E-BB61-DF9241AF7A96}"/>
              </a:ext>
            </a:extLst>
          </p:cNvPr>
          <p:cNvGraphicFramePr>
            <a:graphicFrameLocks noGrp="1"/>
          </p:cNvGraphicFramePr>
          <p:nvPr/>
        </p:nvGraphicFramePr>
        <p:xfrm>
          <a:off x="148106" y="434164"/>
          <a:ext cx="8847788" cy="4583303"/>
        </p:xfrm>
        <a:graphic>
          <a:graphicData uri="http://schemas.openxmlformats.org/drawingml/2006/table">
            <a:tbl>
              <a:tblPr firstRow="1" bandRow="1">
                <a:tableStyleId>{912C8C85-51F0-491E-9774-3900AFEF0FD7}</a:tableStyleId>
              </a:tblPr>
              <a:tblGrid>
                <a:gridCol w="3242582">
                  <a:extLst>
                    <a:ext uri="{9D8B030D-6E8A-4147-A177-3AD203B41FA5}">
                      <a16:colId xmlns:a16="http://schemas.microsoft.com/office/drawing/2014/main" val="161902909"/>
                    </a:ext>
                  </a:extLst>
                </a:gridCol>
                <a:gridCol w="1376694">
                  <a:extLst>
                    <a:ext uri="{9D8B030D-6E8A-4147-A177-3AD203B41FA5}">
                      <a16:colId xmlns:a16="http://schemas.microsoft.com/office/drawing/2014/main" val="1674949218"/>
                    </a:ext>
                  </a:extLst>
                </a:gridCol>
                <a:gridCol w="1376694">
                  <a:extLst>
                    <a:ext uri="{9D8B030D-6E8A-4147-A177-3AD203B41FA5}">
                      <a16:colId xmlns:a16="http://schemas.microsoft.com/office/drawing/2014/main" val="3175618392"/>
                    </a:ext>
                  </a:extLst>
                </a:gridCol>
                <a:gridCol w="1376694">
                  <a:extLst>
                    <a:ext uri="{9D8B030D-6E8A-4147-A177-3AD203B41FA5}">
                      <a16:colId xmlns:a16="http://schemas.microsoft.com/office/drawing/2014/main" val="1116974262"/>
                    </a:ext>
                  </a:extLst>
                </a:gridCol>
                <a:gridCol w="1475124">
                  <a:extLst>
                    <a:ext uri="{9D8B030D-6E8A-4147-A177-3AD203B41FA5}">
                      <a16:colId xmlns:a16="http://schemas.microsoft.com/office/drawing/2014/main" val="1512567938"/>
                    </a:ext>
                  </a:extLst>
                </a:gridCol>
              </a:tblGrid>
              <a:tr h="225297">
                <a:tc>
                  <a:txBody>
                    <a:bodyPr/>
                    <a:lstStyle/>
                    <a:p>
                      <a:endParaRPr lang="en-US" sz="900" dirty="0">
                        <a:solidFill>
                          <a:srgbClr val="FFFFFF"/>
                        </a:solidFill>
                        <a:latin typeface="Calibri" panose="020F0502020204030204" pitchFamily="34" charset="0"/>
                        <a:cs typeface="Calibri" panose="020F050202020403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US" sz="900" b="1" dirty="0">
                          <a:solidFill>
                            <a:schemeClr val="bg2"/>
                          </a:solidFill>
                          <a:latin typeface="Calibri" panose="020F0502020204030204" pitchFamily="34" charset="0"/>
                          <a:cs typeface="Calibri" panose="020F0502020204030204" pitchFamily="34" charset="0"/>
                        </a:rPr>
                        <a:t>Sample (n=200)</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US" sz="900" b="1" dirty="0">
                          <a:solidFill>
                            <a:schemeClr val="bg2"/>
                          </a:solidFill>
                          <a:latin typeface="Calibri" panose="020F0502020204030204" pitchFamily="34" charset="0"/>
                          <a:cs typeface="Calibri" panose="020F0502020204030204" pitchFamily="34" charset="0"/>
                        </a:rPr>
                        <a:t>Estimated HH</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US" sz="900" b="1" dirty="0">
                          <a:solidFill>
                            <a:schemeClr val="bg2"/>
                          </a:solidFill>
                          <a:latin typeface="Calibri" panose="020F0502020204030204" pitchFamily="34" charset="0"/>
                          <a:cs typeface="Calibri" panose="020F0502020204030204" pitchFamily="34" charset="0"/>
                        </a:rPr>
                        <a:t>Weighted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US" sz="900" b="1" dirty="0">
                          <a:solidFill>
                            <a:schemeClr val="bg2"/>
                          </a:solidFill>
                          <a:latin typeface="Calibri" panose="020F0502020204030204" pitchFamily="34" charset="0"/>
                          <a:cs typeface="Calibri" panose="020F0502020204030204" pitchFamily="34" charset="0"/>
                        </a:rPr>
                        <a:t>95%</a:t>
                      </a:r>
                      <a:r>
                        <a:rPr lang="en-US" sz="900" b="1" baseline="0" dirty="0">
                          <a:solidFill>
                            <a:schemeClr val="bg2"/>
                          </a:solidFill>
                          <a:latin typeface="Calibri" panose="020F0502020204030204" pitchFamily="34" charset="0"/>
                          <a:cs typeface="Calibri" panose="020F0502020204030204" pitchFamily="34" charset="0"/>
                        </a:rPr>
                        <a:t> CI</a:t>
                      </a:r>
                      <a:endParaRPr lang="en-US" sz="900" b="1" dirty="0">
                        <a:solidFill>
                          <a:schemeClr val="bg2"/>
                        </a:solidFill>
                        <a:latin typeface="Calibri" panose="020F0502020204030204" pitchFamily="34" charset="0"/>
                        <a:cs typeface="Calibri" panose="020F050202020403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3967843883"/>
                  </a:ext>
                </a:extLst>
              </a:tr>
              <a:tr h="22529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bg2"/>
                          </a:solidFill>
                          <a:latin typeface="Calibri" panose="020F0502020204030204" pitchFamily="34" charset="0"/>
                          <a:cs typeface="Calibri" panose="020F0502020204030204" pitchFamily="34" charset="0"/>
                        </a:rPr>
                        <a:t>Damage to Household</a:t>
                      </a:r>
                    </a:p>
                  </a:txBody>
                  <a:tcPr>
                    <a:lnT w="12700" cap="flat" cmpd="sng" algn="ctr">
                      <a:solidFill>
                        <a:srgbClr val="00206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002060"/>
                    </a:solidFill>
                  </a:tcPr>
                </a:tc>
                <a:tc hMerge="1">
                  <a:txBody>
                    <a:bodyPr/>
                    <a:lstStyle/>
                    <a:p>
                      <a:pPr marL="0" marR="0" algn="ctr">
                        <a:lnSpc>
                          <a:spcPct val="115000"/>
                        </a:lnSpc>
                        <a:spcBef>
                          <a:spcPts val="0"/>
                        </a:spcBef>
                        <a:spcAft>
                          <a:spcPts val="0"/>
                        </a:spcAft>
                      </a:pPr>
                      <a:endParaRPr lang="en-US" sz="120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US" sz="1200" dirty="0">
                        <a:latin typeface="Calibri" panose="020F0502020204030204" pitchFamily="34" charset="0"/>
                        <a:cs typeface="Calibri" panose="020F0502020204030204" pitchFamily="34" charset="0"/>
                      </a:endParaRPr>
                    </a:p>
                  </a:txBody>
                  <a:tcPr>
                    <a:lnL w="12700" cap="flat" cmpd="sng" algn="ctr">
                      <a:solidFill>
                        <a:srgbClr val="002060"/>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US" sz="1200" dirty="0">
                        <a:latin typeface="Calibri" panose="020F0502020204030204" pitchFamily="34" charset="0"/>
                        <a:cs typeface="Calibri" panose="020F0502020204030204" pitchFamily="34" charset="0"/>
                      </a:endParaRP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US" sz="1200" dirty="0">
                        <a:latin typeface="Calibri" panose="020F0502020204030204" pitchFamily="34" charset="0"/>
                        <a:cs typeface="Calibri" panose="020F0502020204030204" pitchFamily="34" charset="0"/>
                      </a:endParaRP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95116665"/>
                  </a:ext>
                </a:extLst>
              </a:tr>
              <a:tr h="225297">
                <a:tc>
                  <a:txBody>
                    <a:bodyPr/>
                    <a:lstStyle/>
                    <a:p>
                      <a:pPr algn="r"/>
                      <a:r>
                        <a:rPr lang="en-US" sz="900" b="0" dirty="0">
                          <a:solidFill>
                            <a:schemeClr val="accent4">
                              <a:lumMod val="50000"/>
                            </a:schemeClr>
                          </a:solidFill>
                          <a:latin typeface="Calibri" panose="020F0502020204030204" pitchFamily="34" charset="0"/>
                          <a:cs typeface="Calibri" panose="020F0502020204030204" pitchFamily="34" charset="0"/>
                        </a:rPr>
                        <a:t>None/Minimal</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b="1" dirty="0">
                          <a:solidFill>
                            <a:schemeClr val="accent4">
                              <a:lumMod val="50000"/>
                            </a:schemeClr>
                          </a:solidFill>
                          <a:latin typeface="Calibri" panose="020F0502020204030204" pitchFamily="34" charset="0"/>
                          <a:cs typeface="Calibri" panose="020F0502020204030204" pitchFamily="34" charset="0"/>
                        </a:rPr>
                        <a:t>67</a:t>
                      </a:r>
                    </a:p>
                  </a:txBody>
                  <a:tcPr marL="68580" marR="68580" marT="34290" marB="34290">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b="1" dirty="0">
                          <a:solidFill>
                            <a:schemeClr val="accent4">
                              <a:lumMod val="50000"/>
                            </a:schemeClr>
                          </a:solidFill>
                          <a:latin typeface="Calibri" panose="020F0502020204030204" pitchFamily="34" charset="0"/>
                          <a:cs typeface="Calibri" panose="020F0502020204030204" pitchFamily="34" charset="0"/>
                        </a:rPr>
                        <a:t>14,302</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b="1" dirty="0">
                          <a:solidFill>
                            <a:schemeClr val="accent4">
                              <a:lumMod val="50000"/>
                            </a:schemeClr>
                          </a:solidFill>
                          <a:latin typeface="Calibri" panose="020F0502020204030204" pitchFamily="34" charset="0"/>
                          <a:cs typeface="Calibri" panose="020F0502020204030204" pitchFamily="34" charset="0"/>
                        </a:rPr>
                        <a:t>33.1</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900" b="1" dirty="0">
                          <a:solidFill>
                            <a:schemeClr val="accent4">
                              <a:lumMod val="50000"/>
                            </a:schemeClr>
                          </a:solidFill>
                          <a:latin typeface="Calibri" panose="020F0502020204030204" pitchFamily="34" charset="0"/>
                          <a:cs typeface="Calibri" panose="020F0502020204030204" pitchFamily="34" charset="0"/>
                        </a:rPr>
                        <a:t>24.6–41.6</a:t>
                      </a:r>
                    </a:p>
                  </a:txBody>
                  <a:tcPr marL="68580" marR="68580" marT="34290" marB="34290">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313419330"/>
                  </a:ext>
                </a:extLst>
              </a:tr>
              <a:tr h="225297">
                <a:tc>
                  <a:txBody>
                    <a:bodyPr/>
                    <a:lstStyle/>
                    <a:p>
                      <a:pPr algn="r"/>
                      <a:r>
                        <a:rPr lang="en-US" sz="900" b="0" dirty="0">
                          <a:solidFill>
                            <a:schemeClr val="accent4">
                              <a:lumMod val="50000"/>
                            </a:schemeClr>
                          </a:solidFill>
                          <a:latin typeface="Calibri" panose="020F0502020204030204" pitchFamily="34" charset="0"/>
                          <a:cs typeface="Calibri" panose="020F0502020204030204" pitchFamily="34" charset="0"/>
                        </a:rPr>
                        <a:t>Damaged</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124</a:t>
                      </a:r>
                    </a:p>
                  </a:txBody>
                  <a:tcPr marL="51435" marR="51435" marT="0" marB="0">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26,906</a:t>
                      </a: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62.3</a:t>
                      </a: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54.2–70.2</a:t>
                      </a:r>
                    </a:p>
                  </a:txBody>
                  <a:tcPr marL="51435" marR="51435" marT="0" marB="0">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826218411"/>
                  </a:ext>
                </a:extLst>
              </a:tr>
              <a:tr h="225297">
                <a:tc>
                  <a:txBody>
                    <a:bodyPr/>
                    <a:lstStyle/>
                    <a:p>
                      <a:pPr algn="r"/>
                      <a:r>
                        <a:rPr lang="en-US" sz="900" b="0" dirty="0">
                          <a:solidFill>
                            <a:schemeClr val="accent4">
                              <a:lumMod val="50000"/>
                            </a:schemeClr>
                          </a:solidFill>
                          <a:latin typeface="Calibri" panose="020F0502020204030204" pitchFamily="34" charset="0"/>
                          <a:cs typeface="Calibri" panose="020F0502020204030204" pitchFamily="34" charset="0"/>
                        </a:rPr>
                        <a:t>Destroyed</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9</a:t>
                      </a:r>
                    </a:p>
                  </a:txBody>
                  <a:tcPr marL="51435" marR="51435" marT="0" marB="0">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2,006</a:t>
                      </a: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4.6</a:t>
                      </a:r>
                    </a:p>
                  </a:txBody>
                  <a:tcPr marL="51435" marR="5143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1.9–7.4</a:t>
                      </a:r>
                    </a:p>
                  </a:txBody>
                  <a:tcPr marL="51435" marR="51435" marT="0" marB="0">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23740272"/>
                  </a:ext>
                </a:extLst>
              </a:tr>
              <a:tr h="236437">
                <a:tc gridSpan="5">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00" b="1" dirty="0">
                          <a:solidFill>
                            <a:schemeClr val="bg2"/>
                          </a:solidFill>
                          <a:latin typeface="Calibri" panose="020F0502020204030204" pitchFamily="34" charset="0"/>
                          <a:cs typeface="Calibri" panose="020F0502020204030204" pitchFamily="34" charset="0"/>
                        </a:rPr>
                        <a:t>Feels home safe in which to live</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pPr algn="ctr"/>
                      <a:endParaRPr lang="en-US" sz="1200" dirty="0">
                        <a:solidFill>
                          <a:srgbClr val="5F5F5F"/>
                        </a:solidFill>
                        <a:latin typeface="Calibri" panose="020F0502020204030204" pitchFamily="34" charset="0"/>
                        <a:cs typeface="Calibri" panose="020F0502020204030204" pitchFamily="34" charset="0"/>
                      </a:endParaRP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hMerge="1">
                  <a:txBody>
                    <a:bodyPr/>
                    <a:lstStyle/>
                    <a:p>
                      <a:pPr marL="0" marR="0" algn="ctr">
                        <a:lnSpc>
                          <a:spcPct val="115000"/>
                        </a:lnSpc>
                        <a:spcBef>
                          <a:spcPts val="0"/>
                        </a:spcBef>
                        <a:spcAft>
                          <a:spcPts val="0"/>
                        </a:spcAft>
                      </a:pPr>
                      <a:endParaRPr lang="en-US" sz="1200" b="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marL="0" marR="0" algn="ctr">
                        <a:lnSpc>
                          <a:spcPct val="115000"/>
                        </a:lnSpc>
                        <a:spcBef>
                          <a:spcPts val="0"/>
                        </a:spcBef>
                        <a:spcAft>
                          <a:spcPts val="0"/>
                        </a:spcAft>
                      </a:pPr>
                      <a:endParaRPr lang="en-US" sz="1200" b="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hMerge="1">
                  <a:txBody>
                    <a:bodyPr/>
                    <a:lstStyle/>
                    <a:p>
                      <a:pPr marL="0" marR="0" algn="ctr">
                        <a:lnSpc>
                          <a:spcPct val="115000"/>
                        </a:lnSpc>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extLst>
                  <a:ext uri="{0D108BD9-81ED-4DB2-BD59-A6C34878D82A}">
                    <a16:rowId xmlns:a16="http://schemas.microsoft.com/office/drawing/2014/main" val="2586260719"/>
                  </a:ext>
                </a:extLst>
              </a:tr>
              <a:tr h="225297">
                <a:tc>
                  <a:txBody>
                    <a:bodyPr/>
                    <a:lstStyle/>
                    <a:p>
                      <a:pPr algn="r"/>
                      <a:r>
                        <a:rPr lang="en-US" sz="900" b="0" dirty="0">
                          <a:solidFill>
                            <a:schemeClr val="accent4">
                              <a:lumMod val="50000"/>
                            </a:schemeClr>
                          </a:solidFill>
                          <a:latin typeface="Calibri" panose="020F0502020204030204" pitchFamily="34" charset="0"/>
                          <a:cs typeface="Calibri" panose="020F0502020204030204" pitchFamily="34" charset="0"/>
                        </a:rPr>
                        <a:t>Yes</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52</a:t>
                      </a:r>
                    </a:p>
                  </a:txBody>
                  <a:tcPr marL="51435" marR="51435"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11,335</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26.2</a:t>
                      </a:r>
                    </a:p>
                  </a:txBody>
                  <a:tcPr marL="51435" marR="51435"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Calibri" panose="020F0502020204030204" pitchFamily="34" charset="0"/>
                        </a:rPr>
                        <a:t>18.7–33.8</a:t>
                      </a:r>
                    </a:p>
                  </a:txBody>
                  <a:tcPr marL="51435" marR="51435"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70657573"/>
                  </a:ext>
                </a:extLst>
              </a:tr>
              <a:tr h="22529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bg2"/>
                          </a:solidFill>
                          <a:latin typeface="Calibri" panose="020F0502020204030204" pitchFamily="34" charset="0"/>
                          <a:cs typeface="Calibri" panose="020F0502020204030204" pitchFamily="34" charset="0"/>
                        </a:rPr>
                        <a:t>Noticed increase in rats/mice</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pPr algn="ctr"/>
                      <a:endParaRPr lang="en-US" sz="1200" dirty="0">
                        <a:solidFill>
                          <a:srgbClr val="5F5F5F"/>
                        </a:solidFill>
                        <a:latin typeface="Calibri" panose="020F0502020204030204" pitchFamily="34" charset="0"/>
                        <a:cs typeface="Calibri" panose="020F0502020204030204" pitchFamily="34" charset="0"/>
                      </a:endParaRP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hMerge="1">
                  <a:txBody>
                    <a:bodyPr/>
                    <a:lstStyle/>
                    <a:p>
                      <a:pPr marL="0" marR="0" algn="ctr">
                        <a:lnSpc>
                          <a:spcPct val="115000"/>
                        </a:lnSpc>
                        <a:spcBef>
                          <a:spcPts val="0"/>
                        </a:spcBef>
                        <a:spcAft>
                          <a:spcPts val="0"/>
                        </a:spcAft>
                      </a:pPr>
                      <a:endParaRPr lang="en-US" sz="1200" b="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marL="0" marR="0" algn="ctr">
                        <a:lnSpc>
                          <a:spcPct val="115000"/>
                        </a:lnSpc>
                        <a:spcBef>
                          <a:spcPts val="0"/>
                        </a:spcBef>
                        <a:spcAft>
                          <a:spcPts val="0"/>
                        </a:spcAft>
                      </a:pPr>
                      <a:endParaRPr lang="en-US" sz="1200" b="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tc hMerge="1">
                  <a:txBody>
                    <a:bodyPr/>
                    <a:lstStyle/>
                    <a:p>
                      <a:pPr marL="0" marR="0" algn="ctr">
                        <a:lnSpc>
                          <a:spcPct val="115000"/>
                        </a:lnSpc>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85000"/>
                      </a:schemeClr>
                    </a:solidFill>
                  </a:tcPr>
                </a:tc>
                <a:extLst>
                  <a:ext uri="{0D108BD9-81ED-4DB2-BD59-A6C34878D82A}">
                    <a16:rowId xmlns:a16="http://schemas.microsoft.com/office/drawing/2014/main" val="2397439651"/>
                  </a:ext>
                </a:extLst>
              </a:tr>
              <a:tr h="225297">
                <a:tc>
                  <a:txBody>
                    <a:bodyPr/>
                    <a:lstStyle/>
                    <a:p>
                      <a:pPr algn="r"/>
                      <a:r>
                        <a:rPr lang="en-US" sz="900" b="0" dirty="0">
                          <a:solidFill>
                            <a:schemeClr val="accent4">
                              <a:lumMod val="50000"/>
                            </a:schemeClr>
                          </a:solidFill>
                          <a:latin typeface="Calibri" panose="020F0502020204030204" pitchFamily="34" charset="0"/>
                          <a:cs typeface="Calibri" panose="020F0502020204030204" pitchFamily="34" charset="0"/>
                        </a:rPr>
                        <a:t>Yes</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solidFill>
                            <a:schemeClr val="accent4">
                              <a:lumMod val="50000"/>
                            </a:schemeClr>
                          </a:solidFill>
                          <a:latin typeface="Calibri" panose="020F0502020204030204" pitchFamily="34" charset="0"/>
                          <a:cs typeface="Calibri" panose="020F0502020204030204" pitchFamily="34" charset="0"/>
                        </a:rPr>
                        <a:t>80</a:t>
                      </a: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16,967</a:t>
                      </a: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39.3</a:t>
                      </a: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30.9–47.6</a:t>
                      </a: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84879291"/>
                  </a:ext>
                </a:extLst>
              </a:tr>
              <a:tr h="225297">
                <a:tc gridSpan="5">
                  <a:txBody>
                    <a:bodyPr/>
                    <a:lstStyle/>
                    <a:p>
                      <a:pPr algn="l"/>
                      <a:r>
                        <a:rPr lang="en-US" sz="900" b="1" dirty="0">
                          <a:solidFill>
                            <a:schemeClr val="bg2"/>
                          </a:solidFill>
                          <a:latin typeface="Calibri" panose="020F0502020204030204" pitchFamily="34" charset="0"/>
                          <a:cs typeface="Calibri" panose="020F0502020204030204" pitchFamily="34" charset="0"/>
                        </a:rPr>
                        <a:t>Concerned about mosquito-borne disease</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pPr algn="ctr"/>
                      <a:endParaRPr lang="en-US" sz="900" b="0" dirty="0">
                        <a:solidFill>
                          <a:schemeClr val="bg2"/>
                        </a:solidFill>
                        <a:latin typeface="Calibri" panose="020F0502020204030204" pitchFamily="34" charset="0"/>
                        <a:cs typeface="Calibri" panose="020F0502020204030204" pitchFamily="34" charset="0"/>
                      </a:endParaRP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pPr marL="0" marR="0" algn="ctr">
                        <a:lnSpc>
                          <a:spcPct val="115000"/>
                        </a:lnSpc>
                        <a:spcBef>
                          <a:spcPts val="0"/>
                        </a:spcBef>
                        <a:spcAft>
                          <a:spcPts val="0"/>
                        </a:spcAft>
                      </a:pPr>
                      <a:endParaRPr lang="en-US" sz="900" b="0" dirty="0">
                        <a:solidFill>
                          <a:schemeClr val="bg2"/>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pPr marL="0" marR="0" algn="ctr">
                        <a:lnSpc>
                          <a:spcPct val="115000"/>
                        </a:lnSpc>
                        <a:spcBef>
                          <a:spcPts val="0"/>
                        </a:spcBef>
                        <a:spcAft>
                          <a:spcPts val="0"/>
                        </a:spcAft>
                      </a:pPr>
                      <a:endParaRPr lang="en-US" sz="900" b="0" dirty="0">
                        <a:solidFill>
                          <a:schemeClr val="bg2"/>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pPr marL="0" marR="0" algn="ctr">
                        <a:lnSpc>
                          <a:spcPct val="115000"/>
                        </a:lnSpc>
                        <a:spcBef>
                          <a:spcPts val="0"/>
                        </a:spcBef>
                        <a:spcAft>
                          <a:spcPts val="0"/>
                        </a:spcAft>
                      </a:pPr>
                      <a:endParaRPr lang="en-US" sz="900" b="0" dirty="0">
                        <a:solidFill>
                          <a:schemeClr val="bg2"/>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022810737"/>
                  </a:ext>
                </a:extLst>
              </a:tr>
              <a:tr h="225297">
                <a:tc>
                  <a:txBody>
                    <a:bodyPr/>
                    <a:lstStyle/>
                    <a:p>
                      <a:pPr algn="r"/>
                      <a:r>
                        <a:rPr lang="en-US" sz="900" b="0" dirty="0">
                          <a:solidFill>
                            <a:schemeClr val="accent4">
                              <a:lumMod val="50000"/>
                            </a:schemeClr>
                          </a:solidFill>
                          <a:latin typeface="Calibri" panose="020F0502020204030204" pitchFamily="34" charset="0"/>
                          <a:cs typeface="Calibri" panose="020F0502020204030204" pitchFamily="34" charset="0"/>
                        </a:rPr>
                        <a:t>Very concerned</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solidFill>
                            <a:schemeClr val="accent4">
                              <a:lumMod val="50000"/>
                            </a:schemeClr>
                          </a:solidFill>
                          <a:latin typeface="Calibri" panose="020F0502020204030204" pitchFamily="34" charset="0"/>
                          <a:cs typeface="Calibri" panose="020F0502020204030204" pitchFamily="34" charset="0"/>
                        </a:rPr>
                        <a:t>78</a:t>
                      </a: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16,764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38.8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30.3</a:t>
                      </a:r>
                      <a:r>
                        <a:rPr lang="en-US" sz="900" b="1"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–47.3</a:t>
                      </a: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89285474"/>
                  </a:ext>
                </a:extLst>
              </a:tr>
              <a:tr h="225297">
                <a:tc>
                  <a:txBody>
                    <a:bodyPr/>
                    <a:lstStyle/>
                    <a:p>
                      <a:pPr algn="r"/>
                      <a:r>
                        <a:rPr lang="en-US" sz="900" b="0" dirty="0">
                          <a:solidFill>
                            <a:schemeClr val="accent4">
                              <a:lumMod val="50000"/>
                            </a:schemeClr>
                          </a:solidFill>
                          <a:latin typeface="Calibri" panose="020F0502020204030204" pitchFamily="34" charset="0"/>
                          <a:cs typeface="Calibri" panose="020F0502020204030204" pitchFamily="34" charset="0"/>
                        </a:rPr>
                        <a:t>Somewhat concerned</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solidFill>
                            <a:schemeClr val="accent4">
                              <a:lumMod val="50000"/>
                            </a:schemeClr>
                          </a:solidFill>
                          <a:latin typeface="Calibri" panose="020F0502020204030204" pitchFamily="34" charset="0"/>
                          <a:cs typeface="Calibri" panose="020F0502020204030204" pitchFamily="34" charset="0"/>
                        </a:rPr>
                        <a:t>57</a:t>
                      </a: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12,306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28.5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20.9</a:t>
                      </a:r>
                      <a:r>
                        <a:rPr lang="en-US" sz="900" b="1"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–36.1</a:t>
                      </a: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85057949"/>
                  </a:ext>
                </a:extLst>
              </a:tr>
              <a:tr h="225297">
                <a:tc>
                  <a:txBody>
                    <a:bodyPr/>
                    <a:lstStyle/>
                    <a:p>
                      <a:pPr algn="r"/>
                      <a:r>
                        <a:rPr lang="en-US" sz="900" b="0" dirty="0">
                          <a:solidFill>
                            <a:schemeClr val="accent4">
                              <a:lumMod val="50000"/>
                            </a:schemeClr>
                          </a:solidFill>
                          <a:latin typeface="Calibri" panose="020F0502020204030204" pitchFamily="34" charset="0"/>
                          <a:cs typeface="Calibri" panose="020F0502020204030204" pitchFamily="34" charset="0"/>
                        </a:rPr>
                        <a:t>Not concerned at all</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solidFill>
                            <a:schemeClr val="accent4">
                              <a:lumMod val="50000"/>
                            </a:schemeClr>
                          </a:solidFill>
                          <a:latin typeface="Calibri" panose="020F0502020204030204" pitchFamily="34" charset="0"/>
                          <a:cs typeface="Calibri" panose="020F0502020204030204" pitchFamily="34" charset="0"/>
                        </a:rPr>
                        <a:t>65</a:t>
                      </a: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14,144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32.7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25.4</a:t>
                      </a:r>
                      <a:r>
                        <a:rPr lang="en-US" sz="900" b="1"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–40.0</a:t>
                      </a: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49227913"/>
                  </a:ext>
                </a:extLst>
              </a:tr>
              <a:tr h="225297">
                <a:tc gridSpan="5">
                  <a:txBody>
                    <a:bodyPr/>
                    <a:lstStyle/>
                    <a:p>
                      <a:pPr algn="l"/>
                      <a:r>
                        <a:rPr lang="en-US" sz="900" b="1" dirty="0">
                          <a:solidFill>
                            <a:schemeClr val="bg2"/>
                          </a:solidFill>
                          <a:latin typeface="Calibri" panose="020F0502020204030204" pitchFamily="34" charset="0"/>
                          <a:cs typeface="Calibri" panose="020F0502020204030204" pitchFamily="34" charset="0"/>
                        </a:rPr>
                        <a:t>Injuries</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pPr algn="ctr"/>
                      <a:endParaRPr lang="en-US" sz="900" b="1" dirty="0">
                        <a:solidFill>
                          <a:schemeClr val="accent4">
                            <a:lumMod val="50000"/>
                          </a:schemeClr>
                        </a:solidFill>
                        <a:latin typeface="Calibri" panose="020F0502020204030204" pitchFamily="34" charset="0"/>
                        <a:cs typeface="Calibri" panose="020F0502020204030204" pitchFamily="34" charset="0"/>
                      </a:endParaRP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algn="ctr">
                        <a:lnSpc>
                          <a:spcPct val="115000"/>
                        </a:lnSpc>
                        <a:spcBef>
                          <a:spcPts val="0"/>
                        </a:spcBef>
                        <a:spcAft>
                          <a:spcPts val="0"/>
                        </a:spcAft>
                      </a:pP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marL="0" marR="0" algn="ctr">
                        <a:lnSpc>
                          <a:spcPct val="115000"/>
                        </a:lnSpc>
                        <a:spcBef>
                          <a:spcPts val="0"/>
                        </a:spcBef>
                        <a:spcAft>
                          <a:spcPts val="0"/>
                        </a:spcAft>
                      </a:pP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algn="ctr">
                        <a:lnSpc>
                          <a:spcPct val="115000"/>
                        </a:lnSpc>
                        <a:spcBef>
                          <a:spcPts val="0"/>
                        </a:spcBef>
                        <a:spcAft>
                          <a:spcPts val="0"/>
                        </a:spcAft>
                      </a:pP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909860598"/>
                  </a:ext>
                </a:extLst>
              </a:tr>
              <a:tr h="225297">
                <a:tc>
                  <a:txBody>
                    <a:bodyPr/>
                    <a:lstStyle/>
                    <a:p>
                      <a:pPr algn="r"/>
                      <a:r>
                        <a:rPr lang="en-US" sz="900" b="0" dirty="0">
                          <a:solidFill>
                            <a:schemeClr val="accent4">
                              <a:lumMod val="50000"/>
                            </a:schemeClr>
                          </a:solidFill>
                          <a:latin typeface="Calibri" panose="020F0502020204030204" pitchFamily="34" charset="0"/>
                          <a:cs typeface="Calibri" panose="020F0502020204030204" pitchFamily="34" charset="0"/>
                        </a:rPr>
                        <a:t>During storm</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solidFill>
                            <a:schemeClr val="accent4">
                              <a:lumMod val="50000"/>
                            </a:schemeClr>
                          </a:solidFill>
                          <a:latin typeface="Calibri" panose="020F0502020204030204" pitchFamily="34" charset="0"/>
                          <a:cs typeface="Calibri" panose="020F0502020204030204" pitchFamily="34" charset="0"/>
                        </a:rPr>
                        <a:t>9</a:t>
                      </a: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2,161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5.0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1.4</a:t>
                      </a:r>
                      <a:r>
                        <a:rPr lang="en-US" sz="900" b="1"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–8.6</a:t>
                      </a: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971122247"/>
                  </a:ext>
                </a:extLst>
              </a:tr>
              <a:tr h="225297">
                <a:tc>
                  <a:txBody>
                    <a:bodyPr/>
                    <a:lstStyle/>
                    <a:p>
                      <a:pPr algn="r"/>
                      <a:r>
                        <a:rPr lang="en-US" sz="900" b="0" dirty="0">
                          <a:solidFill>
                            <a:schemeClr val="accent4">
                              <a:lumMod val="50000"/>
                            </a:schemeClr>
                          </a:solidFill>
                          <a:latin typeface="Calibri" panose="020F0502020204030204" pitchFamily="34" charset="0"/>
                          <a:cs typeface="Calibri" panose="020F0502020204030204" pitchFamily="34" charset="0"/>
                        </a:rPr>
                        <a:t>During cleanup</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solidFill>
                            <a:schemeClr val="accent4">
                              <a:lumMod val="50000"/>
                            </a:schemeClr>
                          </a:solidFill>
                          <a:latin typeface="Calibri" panose="020F0502020204030204" pitchFamily="34" charset="0"/>
                          <a:cs typeface="Calibri" panose="020F0502020204030204" pitchFamily="34" charset="0"/>
                        </a:rPr>
                        <a:t>23</a:t>
                      </a: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5,549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12.8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6.9</a:t>
                      </a:r>
                      <a:r>
                        <a:rPr lang="en-US" sz="900" b="1"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–18.7</a:t>
                      </a: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536693730"/>
                  </a:ext>
                </a:extLst>
              </a:tr>
              <a:tr h="225297">
                <a:tc gridSpan="5">
                  <a:txBody>
                    <a:bodyPr/>
                    <a:lstStyle/>
                    <a:p>
                      <a:pPr algn="l"/>
                      <a:r>
                        <a:rPr lang="en-US" sz="900" b="1" dirty="0">
                          <a:solidFill>
                            <a:schemeClr val="bg2"/>
                          </a:solidFill>
                          <a:latin typeface="Calibri" panose="020F0502020204030204" pitchFamily="34" charset="0"/>
                          <a:cs typeface="Calibri" panose="020F0502020204030204" pitchFamily="34" charset="0"/>
                        </a:rPr>
                        <a:t>Worsening of 1+ chronic disease</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pPr algn="ctr"/>
                      <a:endParaRPr lang="en-US" sz="900" b="1" dirty="0">
                        <a:solidFill>
                          <a:schemeClr val="accent4">
                            <a:lumMod val="50000"/>
                          </a:schemeClr>
                        </a:solidFill>
                        <a:latin typeface="Calibri" panose="020F0502020204030204" pitchFamily="34" charset="0"/>
                        <a:cs typeface="Calibri" panose="020F0502020204030204" pitchFamily="34" charset="0"/>
                      </a:endParaRP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algn="ctr">
                        <a:lnSpc>
                          <a:spcPct val="115000"/>
                        </a:lnSpc>
                        <a:spcBef>
                          <a:spcPts val="0"/>
                        </a:spcBef>
                        <a:spcAft>
                          <a:spcPts val="0"/>
                        </a:spcAft>
                      </a:pP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marL="0" marR="0" algn="ctr">
                        <a:lnSpc>
                          <a:spcPct val="115000"/>
                        </a:lnSpc>
                        <a:spcBef>
                          <a:spcPts val="0"/>
                        </a:spcBef>
                        <a:spcAft>
                          <a:spcPts val="0"/>
                        </a:spcAft>
                      </a:pP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algn="ctr">
                        <a:lnSpc>
                          <a:spcPct val="115000"/>
                        </a:lnSpc>
                        <a:spcBef>
                          <a:spcPts val="0"/>
                        </a:spcBef>
                        <a:spcAft>
                          <a:spcPts val="0"/>
                        </a:spcAft>
                      </a:pP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514589412"/>
                  </a:ext>
                </a:extLst>
              </a:tr>
              <a:tr h="225297">
                <a:tc>
                  <a:txBody>
                    <a:bodyPr/>
                    <a:lstStyle/>
                    <a:p>
                      <a:pPr algn="r"/>
                      <a:r>
                        <a:rPr lang="en-US" sz="900" b="0" dirty="0">
                          <a:solidFill>
                            <a:schemeClr val="accent4">
                              <a:lumMod val="50000"/>
                            </a:schemeClr>
                          </a:solidFill>
                          <a:latin typeface="Calibri" panose="020F0502020204030204" pitchFamily="34" charset="0"/>
                          <a:cs typeface="Calibri" panose="020F0502020204030204" pitchFamily="34" charset="0"/>
                        </a:rPr>
                        <a:t>Yes</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solidFill>
                            <a:schemeClr val="accent4">
                              <a:lumMod val="50000"/>
                            </a:schemeClr>
                          </a:solidFill>
                          <a:latin typeface="Calibri" panose="020F0502020204030204" pitchFamily="34" charset="0"/>
                          <a:cs typeface="Calibri" panose="020F0502020204030204" pitchFamily="34" charset="0"/>
                        </a:rPr>
                        <a:t>81</a:t>
                      </a: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17,502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40.5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33.2</a:t>
                      </a:r>
                      <a:r>
                        <a:rPr lang="en-US" sz="900" b="1"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–47.8</a:t>
                      </a: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89314902"/>
                  </a:ext>
                </a:extLst>
              </a:tr>
              <a:tr h="22529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bg2"/>
                          </a:solidFill>
                          <a:latin typeface="Calibri" panose="020F0502020204030204" pitchFamily="34" charset="0"/>
                          <a:cs typeface="Calibri" panose="020F0502020204030204" pitchFamily="34" charset="0"/>
                        </a:rPr>
                        <a:t>Experienced 1+ BH Indicator</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hMerge="1">
                  <a:txBody>
                    <a:bodyPr/>
                    <a:lstStyle/>
                    <a:p>
                      <a:pPr algn="ctr"/>
                      <a:endParaRPr lang="en-US" sz="900" b="1" dirty="0">
                        <a:solidFill>
                          <a:schemeClr val="accent4">
                            <a:lumMod val="50000"/>
                          </a:schemeClr>
                        </a:solidFill>
                        <a:latin typeface="Calibri" panose="020F0502020204030204" pitchFamily="34" charset="0"/>
                        <a:cs typeface="Calibri" panose="020F0502020204030204" pitchFamily="34" charset="0"/>
                      </a:endParaRP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algn="ctr">
                        <a:lnSpc>
                          <a:spcPct val="115000"/>
                        </a:lnSpc>
                        <a:spcBef>
                          <a:spcPts val="0"/>
                        </a:spcBef>
                        <a:spcAft>
                          <a:spcPts val="0"/>
                        </a:spcAft>
                      </a:pP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hMerge="1">
                  <a:txBody>
                    <a:bodyPr/>
                    <a:lstStyle/>
                    <a:p>
                      <a:pPr marL="0" marR="0" algn="ctr">
                        <a:lnSpc>
                          <a:spcPct val="115000"/>
                        </a:lnSpc>
                        <a:spcBef>
                          <a:spcPts val="0"/>
                        </a:spcBef>
                        <a:spcAft>
                          <a:spcPts val="0"/>
                        </a:spcAft>
                      </a:pP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marL="0" marR="0" algn="ctr">
                        <a:lnSpc>
                          <a:spcPct val="115000"/>
                        </a:lnSpc>
                        <a:spcBef>
                          <a:spcPts val="0"/>
                        </a:spcBef>
                        <a:spcAft>
                          <a:spcPts val="0"/>
                        </a:spcAft>
                      </a:pP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720084412"/>
                  </a:ext>
                </a:extLst>
              </a:tr>
              <a:tr h="225297">
                <a:tc>
                  <a:txBody>
                    <a:bodyPr/>
                    <a:lstStyle/>
                    <a:p>
                      <a:pPr algn="r"/>
                      <a:r>
                        <a:rPr lang="en-US" sz="900" b="0" dirty="0">
                          <a:solidFill>
                            <a:schemeClr val="accent4">
                              <a:lumMod val="50000"/>
                            </a:schemeClr>
                          </a:solidFill>
                          <a:latin typeface="Calibri" panose="020F0502020204030204" pitchFamily="34" charset="0"/>
                          <a:cs typeface="Calibri" panose="020F0502020204030204" pitchFamily="34" charset="0"/>
                        </a:rPr>
                        <a:t>Yes</a:t>
                      </a:r>
                    </a:p>
                  </a:txBody>
                  <a:tcP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900" b="1" dirty="0">
                          <a:solidFill>
                            <a:schemeClr val="accent4">
                              <a:lumMod val="50000"/>
                            </a:schemeClr>
                          </a:solidFill>
                          <a:latin typeface="Calibri" panose="020F0502020204030204" pitchFamily="34" charset="0"/>
                          <a:cs typeface="Calibri" panose="020F0502020204030204" pitchFamily="34" charset="0"/>
                        </a:rPr>
                        <a:t>234</a:t>
                      </a:r>
                    </a:p>
                  </a:txBody>
                  <a:tcPr marL="68580" marR="68580" marT="0" marB="0" anchor="ctr">
                    <a:lnL w="12700" cap="flat" cmpd="sng" algn="ctr">
                      <a:solidFill>
                        <a:srgbClr val="7F7F7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26,479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61.3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rPr>
                        <a:t>54.5</a:t>
                      </a:r>
                      <a:r>
                        <a:rPr lang="en-US" sz="900" b="1"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–68.0</a:t>
                      </a:r>
                      <a:endParaRPr lang="en-US" sz="900" b="1" dirty="0">
                        <a:solidFill>
                          <a:schemeClr val="accent4">
                            <a:lumMod val="50000"/>
                          </a:schemeClr>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72937493"/>
                  </a:ext>
                </a:extLst>
              </a:tr>
            </a:tbl>
          </a:graphicData>
        </a:graphic>
      </p:graphicFrame>
      <p:sp>
        <p:nvSpPr>
          <p:cNvPr id="5" name="Rectangle 4">
            <a:extLst>
              <a:ext uri="{FF2B5EF4-FFF2-40B4-BE49-F238E27FC236}">
                <a16:creationId xmlns:a16="http://schemas.microsoft.com/office/drawing/2014/main" id="{A45CF524-F5D2-4646-BAAF-ECD0634BE158}"/>
              </a:ext>
            </a:extLst>
          </p:cNvPr>
          <p:cNvSpPr/>
          <p:nvPr/>
        </p:nvSpPr>
        <p:spPr>
          <a:xfrm>
            <a:off x="0" y="57298"/>
            <a:ext cx="9144000" cy="321844"/>
          </a:xfrm>
          <a:prstGeom prst="rect">
            <a:avLst/>
          </a:prstGeom>
          <a:solidFill>
            <a:srgbClr val="41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6" name="Title 1">
            <a:extLst>
              <a:ext uri="{FF2B5EF4-FFF2-40B4-BE49-F238E27FC236}">
                <a16:creationId xmlns:a16="http://schemas.microsoft.com/office/drawing/2014/main" id="{B3C3FB06-5BF2-410D-A217-3BD3C84E5E79}"/>
              </a:ext>
            </a:extLst>
          </p:cNvPr>
          <p:cNvSpPr>
            <a:spLocks noGrp="1"/>
          </p:cNvSpPr>
          <p:nvPr>
            <p:ph type="title"/>
          </p:nvPr>
        </p:nvSpPr>
        <p:spPr>
          <a:xfrm>
            <a:off x="457200" y="-8917"/>
            <a:ext cx="8229600" cy="443081"/>
          </a:xfrm>
        </p:spPr>
        <p:txBody>
          <a:bodyPr>
            <a:noAutofit/>
          </a:bodyPr>
          <a:lstStyle/>
          <a:p>
            <a:pPr algn="ctr"/>
            <a:r>
              <a:rPr lang="en-US" sz="2000" dirty="0">
                <a:solidFill>
                  <a:schemeClr val="bg2"/>
                </a:solidFill>
              </a:rPr>
              <a:t>Activity: What can you conclude from this table?</a:t>
            </a:r>
          </a:p>
        </p:txBody>
      </p:sp>
    </p:spTree>
    <p:extLst>
      <p:ext uri="{BB962C8B-B14F-4D97-AF65-F5344CB8AC3E}">
        <p14:creationId xmlns:p14="http://schemas.microsoft.com/office/powerpoint/2010/main" val="3891435441"/>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30C053-C3EE-4366-86D8-FE03197466BB}"/>
              </a:ext>
            </a:extLst>
          </p:cNvPr>
          <p:cNvSpPr/>
          <p:nvPr/>
        </p:nvSpPr>
        <p:spPr>
          <a:xfrm>
            <a:off x="181069" y="135802"/>
            <a:ext cx="8781861" cy="4870764"/>
          </a:xfrm>
          <a:prstGeom prst="rect">
            <a:avLst/>
          </a:prstGeom>
          <a:noFill/>
          <a:ln w="368300">
            <a:solidFill>
              <a:schemeClr val="accent4">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2" name="Title 1"/>
          <p:cNvSpPr>
            <a:spLocks noGrp="1"/>
          </p:cNvSpPr>
          <p:nvPr>
            <p:ph type="title"/>
          </p:nvPr>
        </p:nvSpPr>
        <p:spPr>
          <a:xfrm>
            <a:off x="457200" y="205979"/>
            <a:ext cx="8229600" cy="694927"/>
          </a:xfrm>
        </p:spPr>
        <p:txBody>
          <a:bodyPr/>
          <a:lstStyle/>
          <a:p>
            <a:r>
              <a:rPr lang="en-US" dirty="0"/>
              <a:t>Example: Results </a:t>
            </a:r>
          </a:p>
        </p:txBody>
      </p:sp>
      <p:sp>
        <p:nvSpPr>
          <p:cNvPr id="3" name="Text Placeholder 2"/>
          <p:cNvSpPr>
            <a:spLocks noGrp="1"/>
          </p:cNvSpPr>
          <p:nvPr>
            <p:ph type="body" sz="quarter" idx="10"/>
          </p:nvPr>
        </p:nvSpPr>
        <p:spPr>
          <a:xfrm>
            <a:off x="457200" y="900906"/>
            <a:ext cx="8229600" cy="3341688"/>
          </a:xfrm>
        </p:spPr>
        <p:txBody>
          <a:bodyPr/>
          <a:lstStyle/>
          <a:p>
            <a:r>
              <a:rPr lang="en-US" sz="1900" dirty="0"/>
              <a:t>Almost 70% of households (~29,000) were damaged or destroyed</a:t>
            </a:r>
          </a:p>
          <a:p>
            <a:pPr lvl="1"/>
            <a:r>
              <a:rPr lang="en-US" sz="1900" dirty="0"/>
              <a:t>Roughly a quarter say they do not feel safe to live in their homes</a:t>
            </a:r>
          </a:p>
          <a:p>
            <a:r>
              <a:rPr lang="en-US" sz="1900" dirty="0"/>
              <a:t>Approximately 40% (~17,000) noticed an increase in rats or mice </a:t>
            </a:r>
          </a:p>
          <a:p>
            <a:r>
              <a:rPr lang="en-US" sz="1900" dirty="0"/>
              <a:t>38.8% (16,764) of households are very concerned about mosquito-borne diseases and an additional 28.5% (12,306) are somewhat concerned</a:t>
            </a:r>
          </a:p>
          <a:p>
            <a:r>
              <a:rPr lang="en-US" sz="1900" dirty="0"/>
              <a:t>Approximately 18% of households had one or more persons injured </a:t>
            </a:r>
          </a:p>
          <a:p>
            <a:pPr lvl="1"/>
            <a:r>
              <a:rPr lang="en-US" sz="1900" dirty="0"/>
              <a:t>12.8% were injured during cleanup </a:t>
            </a:r>
          </a:p>
          <a:p>
            <a:r>
              <a:rPr lang="en-US" sz="1900" dirty="0"/>
              <a:t>40.5% (17,502) of households reported one or more persons with an worsening of their chronic health condition (e.g., asthma, COPD) </a:t>
            </a:r>
          </a:p>
          <a:p>
            <a:r>
              <a:rPr lang="en-US" sz="1900" dirty="0"/>
              <a:t>More than half (61.3%) of households reported one or more persons experience at least 1 behavioral health indicator of a potential acute mental health issue</a:t>
            </a:r>
          </a:p>
          <a:p>
            <a:endParaRPr lang="en-US" dirty="0"/>
          </a:p>
        </p:txBody>
      </p:sp>
    </p:spTree>
    <p:extLst>
      <p:ext uri="{BB962C8B-B14F-4D97-AF65-F5344CB8AC3E}">
        <p14:creationId xmlns:p14="http://schemas.microsoft.com/office/powerpoint/2010/main" val="2764873236"/>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30C053-C3EE-4366-86D8-FE03197466BB}"/>
              </a:ext>
            </a:extLst>
          </p:cNvPr>
          <p:cNvSpPr/>
          <p:nvPr/>
        </p:nvSpPr>
        <p:spPr>
          <a:xfrm>
            <a:off x="181069" y="135802"/>
            <a:ext cx="8781861" cy="4870764"/>
          </a:xfrm>
          <a:prstGeom prst="rect">
            <a:avLst/>
          </a:prstGeom>
          <a:noFill/>
          <a:ln w="368300">
            <a:solidFill>
              <a:schemeClr val="accent4">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2" name="Title 1"/>
          <p:cNvSpPr>
            <a:spLocks noGrp="1"/>
          </p:cNvSpPr>
          <p:nvPr>
            <p:ph type="title"/>
          </p:nvPr>
        </p:nvSpPr>
        <p:spPr>
          <a:xfrm>
            <a:off x="457200" y="205979"/>
            <a:ext cx="8229600" cy="694927"/>
          </a:xfrm>
        </p:spPr>
        <p:txBody>
          <a:bodyPr/>
          <a:lstStyle/>
          <a:p>
            <a:r>
              <a:rPr lang="en-US" dirty="0"/>
              <a:t>ACTIVITY: What Recommendations can be made?</a:t>
            </a:r>
          </a:p>
        </p:txBody>
      </p:sp>
      <p:sp>
        <p:nvSpPr>
          <p:cNvPr id="6" name="Text Placeholder 2">
            <a:extLst>
              <a:ext uri="{FF2B5EF4-FFF2-40B4-BE49-F238E27FC236}">
                <a16:creationId xmlns:a16="http://schemas.microsoft.com/office/drawing/2014/main" id="{7A6AE7C6-E7C3-4575-8BF1-799D4A12824B}"/>
              </a:ext>
            </a:extLst>
          </p:cNvPr>
          <p:cNvSpPr txBox="1">
            <a:spLocks/>
          </p:cNvSpPr>
          <p:nvPr/>
        </p:nvSpPr>
        <p:spPr bwMode="auto">
          <a:xfrm>
            <a:off x="457199" y="900906"/>
            <a:ext cx="82296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
                <a:srgbClr val="007D57"/>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Deliver risk communication messages about safe home cleanup, vectors, safe cleanup behaviors and other relevant topics</a:t>
            </a:r>
          </a:p>
          <a:p>
            <a:pPr marL="742950" marR="0" lvl="1" indent="-285750" algn="l" defTabSz="914400" rtl="0" eaLnBrk="0" fontAlgn="base" latinLnBrk="0" hangingPunct="0">
              <a:lnSpc>
                <a:spcPct val="100000"/>
              </a:lnSpc>
              <a:spcBef>
                <a:spcPct val="20000"/>
              </a:spcBef>
              <a:spcAft>
                <a:spcPct val="0"/>
              </a:spcAft>
              <a:buClr>
                <a:srgbClr val="005DA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7F7F7F">
                    <a:lumMod val="75000"/>
                  </a:srgbClr>
                </a:solidFill>
                <a:effectLst/>
                <a:uLnTx/>
                <a:uFillTx/>
                <a:latin typeface="Calibri" panose="020F0502020204030204" pitchFamily="34" charset="0"/>
                <a:ea typeface="+mn-ea"/>
                <a:cs typeface="+mn-cs"/>
              </a:rPr>
              <a:t>Employ early communication or prevention messages in the future </a:t>
            </a:r>
          </a:p>
          <a:p>
            <a:pPr marL="342900" marR="0" lvl="0" indent="-342900" algn="l" defTabSz="914400" rtl="0" eaLnBrk="0" fontAlgn="base" latinLnBrk="0" hangingPunct="0">
              <a:lnSpc>
                <a:spcPct val="100000"/>
              </a:lnSpc>
              <a:spcBef>
                <a:spcPct val="20000"/>
              </a:spcBef>
              <a:spcAft>
                <a:spcPct val="0"/>
              </a:spcAft>
              <a:buClr>
                <a:srgbClr val="007D57"/>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Develop strategies to address community chronic health needs such as access to continued care during response/recovery</a:t>
            </a:r>
          </a:p>
          <a:p>
            <a:pPr marL="342900" marR="0" lvl="0" indent="-342900" algn="l" defTabSz="914400" rtl="0" eaLnBrk="0" fontAlgn="base" latinLnBrk="0" hangingPunct="0">
              <a:lnSpc>
                <a:spcPct val="100000"/>
              </a:lnSpc>
              <a:spcBef>
                <a:spcPct val="20000"/>
              </a:spcBef>
              <a:spcAft>
                <a:spcPct val="0"/>
              </a:spcAft>
              <a:buClr>
                <a:srgbClr val="007D57"/>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Communicate about available mental health resources</a:t>
            </a:r>
          </a:p>
          <a:p>
            <a:pPr marL="342900" marR="0" lvl="0" indent="-342900" algn="l" defTabSz="914400" rtl="0" eaLnBrk="0" fontAlgn="base" latinLnBrk="0" hangingPunct="0">
              <a:lnSpc>
                <a:spcPct val="100000"/>
              </a:lnSpc>
              <a:spcBef>
                <a:spcPct val="20000"/>
              </a:spcBef>
              <a:spcAft>
                <a:spcPct val="0"/>
              </a:spcAft>
              <a:buClr>
                <a:srgbClr val="007D57"/>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Respond to the concern of increase of mosquitoes and diseases</a:t>
            </a:r>
          </a:p>
          <a:p>
            <a:pPr marL="742950" marR="0" lvl="1" indent="-285750" algn="l" defTabSz="914400" rtl="0" eaLnBrk="0" fontAlgn="base" latinLnBrk="0" hangingPunct="0">
              <a:lnSpc>
                <a:spcPct val="100000"/>
              </a:lnSpc>
              <a:spcBef>
                <a:spcPct val="20000"/>
              </a:spcBef>
              <a:spcAft>
                <a:spcPct val="0"/>
              </a:spcAft>
              <a:buClr>
                <a:srgbClr val="005DA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7F7F7F">
                    <a:lumMod val="75000"/>
                  </a:srgbClr>
                </a:solidFill>
                <a:effectLst/>
                <a:uLnTx/>
                <a:uFillTx/>
                <a:latin typeface="Calibri" panose="020F0502020204030204" pitchFamily="34" charset="0"/>
                <a:ea typeface="+mn-ea"/>
                <a:cs typeface="+mn-cs"/>
              </a:rPr>
              <a:t>Potential bed net campaign for protection </a:t>
            </a:r>
          </a:p>
          <a:p>
            <a:pPr marL="342900" marR="0" lvl="0" indent="-342900" algn="l" defTabSz="914400" rtl="0" eaLnBrk="0" fontAlgn="base" latinLnBrk="0" hangingPunct="0">
              <a:lnSpc>
                <a:spcPct val="100000"/>
              </a:lnSpc>
              <a:spcBef>
                <a:spcPct val="20000"/>
              </a:spcBef>
              <a:spcAft>
                <a:spcPct val="0"/>
              </a:spcAft>
              <a:buClr>
                <a:srgbClr val="007D57"/>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Share findings with relevant recovery partners and stakeholders to promote data-driven recovery efforts</a:t>
            </a:r>
          </a:p>
          <a:p>
            <a:pPr marL="342900" marR="0" lvl="0" indent="-342900" algn="l" defTabSz="914400" rtl="0" eaLnBrk="0" fontAlgn="base" latinLnBrk="0" hangingPunct="0">
              <a:lnSpc>
                <a:spcPct val="100000"/>
              </a:lnSpc>
              <a:spcBef>
                <a:spcPct val="20000"/>
              </a:spcBef>
              <a:spcAft>
                <a:spcPct val="0"/>
              </a:spcAft>
              <a:buClr>
                <a:srgbClr val="007D57"/>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Conduct a follow-up CASPER (determine if needs met and/or changed)</a:t>
            </a:r>
          </a:p>
          <a:p>
            <a:pPr marL="342900" marR="0" lvl="0" indent="-342900" algn="l" defTabSz="914400" rtl="0" eaLnBrk="0" fontAlgn="base" latinLnBrk="0" hangingPunct="0">
              <a:lnSpc>
                <a:spcPct val="100000"/>
              </a:lnSpc>
              <a:spcBef>
                <a:spcPct val="20000"/>
              </a:spcBef>
              <a:spcAft>
                <a:spcPct val="0"/>
              </a:spcAft>
              <a:buClr>
                <a:srgbClr val="007D57"/>
              </a:buClr>
              <a:buSzTx/>
              <a:buFont typeface="Wingdings" panose="05000000000000000000" pitchFamily="2" charset="2"/>
              <a:buChar char="§"/>
              <a:tabLst/>
              <a:defRPr/>
            </a:pPr>
            <a:endParaRPr kumimoji="0" lang="en-US" sz="2000" b="1" i="0" u="none" strike="noStrike" kern="1200" cap="none" spc="0" normalizeH="0" baseline="0" noProof="0" dirty="0">
              <a:ln>
                <a:noFill/>
              </a:ln>
              <a:solidFill>
                <a:srgbClr val="5F5F5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10436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Report Writing Considerations</a:t>
            </a:r>
          </a:p>
        </p:txBody>
      </p:sp>
      <p:sp>
        <p:nvSpPr>
          <p:cNvPr id="3" name="Text Placeholder 2"/>
          <p:cNvSpPr>
            <a:spLocks noGrp="1"/>
          </p:cNvSpPr>
          <p:nvPr>
            <p:ph type="body" sz="quarter" idx="10"/>
          </p:nvPr>
        </p:nvSpPr>
        <p:spPr/>
        <p:txBody>
          <a:bodyPr/>
          <a:lstStyle/>
          <a:p>
            <a:r>
              <a:rPr lang="en-US" dirty="0"/>
              <a:t>Presenting the data is a key part of any CASPER</a:t>
            </a:r>
          </a:p>
          <a:p>
            <a:pPr lvl="1"/>
            <a:r>
              <a:rPr lang="en-US" dirty="0"/>
              <a:t>Will help better understand the needs/health status of the community</a:t>
            </a:r>
          </a:p>
          <a:p>
            <a:r>
              <a:rPr lang="en-US" dirty="0"/>
              <a:t>Preliminary findings should be shared within 36 hours of data collection</a:t>
            </a:r>
          </a:p>
          <a:p>
            <a:pPr lvl="1"/>
            <a:r>
              <a:rPr lang="en-US" dirty="0"/>
              <a:t>Can be though slide presentation</a:t>
            </a:r>
          </a:p>
          <a:p>
            <a:r>
              <a:rPr lang="en-US" dirty="0"/>
              <a:t>Questions to consider</a:t>
            </a:r>
          </a:p>
          <a:p>
            <a:pPr lvl="1"/>
            <a:r>
              <a:rPr lang="en-US" dirty="0"/>
              <a:t>Who will draft the written report?</a:t>
            </a:r>
            <a:endParaRPr lang="en-US" sz="900" dirty="0"/>
          </a:p>
          <a:p>
            <a:pPr lvl="1"/>
            <a:r>
              <a:rPr lang="en-US" dirty="0"/>
              <a:t>How will you report the data?</a:t>
            </a:r>
            <a:endParaRPr lang="en-US" sz="900" dirty="0"/>
          </a:p>
          <a:p>
            <a:pPr lvl="1"/>
            <a:r>
              <a:rPr lang="en-US" dirty="0"/>
              <a:t>What are your deadlines?</a:t>
            </a:r>
          </a:p>
          <a:p>
            <a:pPr lvl="1"/>
            <a:r>
              <a:rPr lang="en-US" dirty="0"/>
              <a:t>Who is your audience?</a:t>
            </a:r>
          </a:p>
          <a:p>
            <a:pPr lvl="1"/>
            <a:r>
              <a:rPr lang="en-US" dirty="0"/>
              <a:t>What action will be taken? Who should implement?</a:t>
            </a:r>
            <a:endParaRPr lang="en-US" sz="900" dirty="0"/>
          </a:p>
        </p:txBody>
      </p:sp>
      <p:pic>
        <p:nvPicPr>
          <p:cNvPr id="5" name="Graphic 4" descr="Document">
            <a:extLst>
              <a:ext uri="{FF2B5EF4-FFF2-40B4-BE49-F238E27FC236}">
                <a16:creationId xmlns:a16="http://schemas.microsoft.com/office/drawing/2014/main" id="{9D6C3D53-C80F-4B3D-8D11-886F71B817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2859" y="122402"/>
            <a:ext cx="914400" cy="914400"/>
          </a:xfrm>
          <a:prstGeom prst="rect">
            <a:avLst/>
          </a:prstGeom>
        </p:spPr>
      </p:pic>
      <p:cxnSp>
        <p:nvCxnSpPr>
          <p:cNvPr id="6" name="Straight Connector 5">
            <a:extLst>
              <a:ext uri="{FF2B5EF4-FFF2-40B4-BE49-F238E27FC236}">
                <a16:creationId xmlns:a16="http://schemas.microsoft.com/office/drawing/2014/main" id="{FA051CCE-A04E-471F-8891-02188B3FFA7C}"/>
              </a:ext>
            </a:extLst>
          </p:cNvPr>
          <p:cNvCxnSpPr/>
          <p:nvPr/>
        </p:nvCxnSpPr>
        <p:spPr>
          <a:xfrm>
            <a:off x="557561" y="1063083"/>
            <a:ext cx="8118088" cy="0"/>
          </a:xfrm>
          <a:prstGeom prst="line">
            <a:avLst/>
          </a:prstGeom>
          <a:ln w="38100">
            <a:solidFill>
              <a:srgbClr val="008265"/>
            </a:solidFill>
          </a:ln>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4AB6C860-DAB6-4529-8E91-98DF2294634B}"/>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487679"/>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will draft the written report?</a:t>
            </a:r>
          </a:p>
        </p:txBody>
      </p:sp>
      <p:sp>
        <p:nvSpPr>
          <p:cNvPr id="3" name="Text Placeholder 2"/>
          <p:cNvSpPr>
            <a:spLocks noGrp="1"/>
          </p:cNvSpPr>
          <p:nvPr>
            <p:ph type="body" sz="quarter" idx="10"/>
          </p:nvPr>
        </p:nvSpPr>
        <p:spPr>
          <a:xfrm>
            <a:off x="457200" y="1158875"/>
            <a:ext cx="4703523" cy="3341688"/>
          </a:xfrm>
        </p:spPr>
        <p:txBody>
          <a:bodyPr/>
          <a:lstStyle/>
          <a:p>
            <a:r>
              <a:rPr lang="en-US" dirty="0"/>
              <a:t>Individual who drafts the report should be involved in all aspects of the CASPER </a:t>
            </a:r>
          </a:p>
          <a:p>
            <a:pPr lvl="1"/>
            <a:r>
              <a:rPr lang="en-US" dirty="0"/>
              <a:t>Including preparation phase so understands key objectives</a:t>
            </a:r>
          </a:p>
          <a:p>
            <a:r>
              <a:rPr lang="en-US" dirty="0"/>
              <a:t>Can begin to draft the report early</a:t>
            </a:r>
          </a:p>
          <a:p>
            <a:pPr lvl="1"/>
            <a:r>
              <a:rPr lang="en-US" dirty="0"/>
              <a:t>Background and methods are known prior to fieldwork</a:t>
            </a:r>
          </a:p>
          <a:p>
            <a:pPr lvl="1"/>
            <a:r>
              <a:rPr lang="en-US" dirty="0"/>
              <a:t>Table shells can be created to save time </a:t>
            </a:r>
          </a:p>
          <a:p>
            <a:pPr lvl="2"/>
            <a:r>
              <a:rPr lang="en-US" dirty="0"/>
              <a:t>During analysis only need to “plug in” numbers</a:t>
            </a:r>
          </a:p>
          <a:p>
            <a:pPr marL="0" indent="0">
              <a:buNone/>
            </a:pPr>
            <a:endParaRPr lang="en-US" dirty="0"/>
          </a:p>
        </p:txBody>
      </p:sp>
      <p:pic>
        <p:nvPicPr>
          <p:cNvPr id="4" name="Picture 2" descr="Image result for write re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77" y="1158875"/>
            <a:ext cx="3651120" cy="36511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8E85F2AC-2AA5-430A-AB73-89329CC354A8}"/>
              </a:ext>
            </a:extLst>
          </p:cNvPr>
          <p:cNvCxnSpPr/>
          <p:nvPr/>
        </p:nvCxnSpPr>
        <p:spPr>
          <a:xfrm>
            <a:off x="557561" y="1063083"/>
            <a:ext cx="8118088" cy="0"/>
          </a:xfrm>
          <a:prstGeom prst="line">
            <a:avLst/>
          </a:prstGeom>
          <a:ln w="38100">
            <a:solidFill>
              <a:srgbClr val="008265"/>
            </a:solidFill>
          </a:ln>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92191939-35FA-4572-A629-E29F347DDA1C}"/>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5568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EB3C453-B485-4F07-841B-918D40331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3355" y="182880"/>
            <a:ext cx="8793480" cy="478345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7" name="Text Placeholder 4">
            <a:extLst>
              <a:ext uri="{FF2B5EF4-FFF2-40B4-BE49-F238E27FC236}">
                <a16:creationId xmlns:a16="http://schemas.microsoft.com/office/drawing/2014/main" id="{3461DB3E-1C7E-4D87-97BF-DF41D0186006}"/>
              </a:ext>
            </a:extLst>
          </p:cNvPr>
          <p:cNvGraphicFramePr/>
          <p:nvPr>
            <p:extLst>
              <p:ext uri="{D42A27DB-BD31-4B8C-83A1-F6EECF244321}">
                <p14:modId xmlns:p14="http://schemas.microsoft.com/office/powerpoint/2010/main" val="283623209"/>
              </p:ext>
            </p:extLst>
          </p:nvPr>
        </p:nvGraphicFramePr>
        <p:xfrm>
          <a:off x="857250" y="1283677"/>
          <a:ext cx="7404497" cy="3560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7">
            <a:extLst>
              <a:ext uri="{FF2B5EF4-FFF2-40B4-BE49-F238E27FC236}">
                <a16:creationId xmlns:a16="http://schemas.microsoft.com/office/drawing/2014/main" id="{9BA2B5C5-F7A2-4153-9CCF-A517D22541B6}"/>
              </a:ext>
            </a:extLst>
          </p:cNvPr>
          <p:cNvSpPr>
            <a:spLocks noGrp="1"/>
          </p:cNvSpPr>
          <p:nvPr>
            <p:ph type="title"/>
          </p:nvPr>
        </p:nvSpPr>
        <p:spPr/>
        <p:txBody>
          <a:bodyPr/>
          <a:lstStyle/>
          <a:p>
            <a:r>
              <a:rPr lang="en-US" dirty="0"/>
              <a:t>Disaster Epidemiology Tools and Products</a:t>
            </a:r>
          </a:p>
        </p:txBody>
      </p:sp>
    </p:spTree>
    <p:extLst>
      <p:ext uri="{BB962C8B-B14F-4D97-AF65-F5344CB8AC3E}">
        <p14:creationId xmlns:p14="http://schemas.microsoft.com/office/powerpoint/2010/main" val="3468748770"/>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5979"/>
            <a:ext cx="8530683" cy="857250"/>
          </a:xfrm>
        </p:spPr>
        <p:txBody>
          <a:bodyPr/>
          <a:lstStyle/>
          <a:p>
            <a:r>
              <a:rPr lang="en-US" dirty="0"/>
              <a:t>How will you report the data? What are your deadlines?</a:t>
            </a:r>
          </a:p>
        </p:txBody>
      </p:sp>
      <p:sp>
        <p:nvSpPr>
          <p:cNvPr id="3" name="Text Placeholder 2"/>
          <p:cNvSpPr>
            <a:spLocks noGrp="1"/>
          </p:cNvSpPr>
          <p:nvPr>
            <p:ph type="body" sz="quarter" idx="10"/>
          </p:nvPr>
        </p:nvSpPr>
        <p:spPr>
          <a:xfrm>
            <a:off x="457201" y="1891429"/>
            <a:ext cx="3939436" cy="2609133"/>
          </a:xfrm>
        </p:spPr>
        <p:txBody>
          <a:bodyPr/>
          <a:lstStyle/>
          <a:p>
            <a:r>
              <a:rPr lang="en-US" dirty="0"/>
              <a:t>Conducted within 36 hours of data collection</a:t>
            </a:r>
          </a:p>
          <a:p>
            <a:r>
              <a:rPr lang="en-US" dirty="0"/>
              <a:t>Include select preliminary key data </a:t>
            </a:r>
          </a:p>
          <a:p>
            <a:r>
              <a:rPr lang="en-US" dirty="0"/>
              <a:t>Presented to stakeholders for immediate action</a:t>
            </a:r>
          </a:p>
          <a:p>
            <a:pPr marL="0" indent="0">
              <a:buNone/>
            </a:pPr>
            <a:endParaRPr lang="en-US" dirty="0"/>
          </a:p>
        </p:txBody>
      </p:sp>
      <p:sp>
        <p:nvSpPr>
          <p:cNvPr id="5" name="Text Placeholder 2"/>
          <p:cNvSpPr txBox="1">
            <a:spLocks/>
          </p:cNvSpPr>
          <p:nvPr/>
        </p:nvSpPr>
        <p:spPr bwMode="auto">
          <a:xfrm>
            <a:off x="4572000" y="1891428"/>
            <a:ext cx="3939436" cy="260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
                <a:srgbClr val="007D57"/>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Full report structure and include all data tables</a:t>
            </a:r>
          </a:p>
          <a:p>
            <a:pPr marL="342900" marR="0" lvl="0" indent="-342900" algn="l" defTabSz="914400" rtl="0" eaLnBrk="0" fontAlgn="base" latinLnBrk="0" hangingPunct="0">
              <a:lnSpc>
                <a:spcPct val="100000"/>
              </a:lnSpc>
              <a:spcBef>
                <a:spcPct val="20000"/>
              </a:spcBef>
              <a:spcAft>
                <a:spcPct val="0"/>
              </a:spcAft>
              <a:buClr>
                <a:srgbClr val="007D57"/>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More accurate and detailed; time for data cleaning </a:t>
            </a:r>
          </a:p>
          <a:p>
            <a:pPr marL="342900" marR="0" lvl="0" indent="-342900" algn="l" defTabSz="914400" rtl="0" eaLnBrk="0" fontAlgn="base" latinLnBrk="0" hangingPunct="0">
              <a:lnSpc>
                <a:spcPct val="100000"/>
              </a:lnSpc>
              <a:spcBef>
                <a:spcPct val="20000"/>
              </a:spcBef>
              <a:spcAft>
                <a:spcPct val="0"/>
              </a:spcAft>
              <a:buClr>
                <a:srgbClr val="007D57"/>
              </a:buClr>
              <a:buSzTx/>
              <a:buFont typeface="Wingdings" panose="05000000000000000000" pitchFamily="2" charset="2"/>
              <a:buChar char="§"/>
              <a:tabLst/>
              <a:defRPr/>
            </a:pPr>
            <a:r>
              <a:rPr kumimoji="0" lang="en-US" sz="2000" b="1" i="0"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Widely distributed, potentially via publication</a:t>
            </a:r>
          </a:p>
          <a:p>
            <a:pPr marL="0" marR="0" lvl="0" indent="0" algn="l" defTabSz="914400" rtl="0" eaLnBrk="0" fontAlgn="base" latinLnBrk="0" hangingPunct="0">
              <a:lnSpc>
                <a:spcPct val="100000"/>
              </a:lnSpc>
              <a:spcBef>
                <a:spcPct val="20000"/>
              </a:spcBef>
              <a:spcAft>
                <a:spcPct val="0"/>
              </a:spcAft>
              <a:buClr>
                <a:srgbClr val="007D57"/>
              </a:buClr>
              <a:buSzTx/>
              <a:buFont typeface="Wingdings" panose="05000000000000000000" pitchFamily="2" charset="2"/>
              <a:buNone/>
              <a:tabLst/>
              <a:defRPr/>
            </a:pPr>
            <a:endParaRPr kumimoji="0" lang="en-US" sz="2000" b="1" i="0" u="none" strike="noStrike" kern="1200" cap="none" spc="0" normalizeH="0" baseline="0" noProof="0" dirty="0">
              <a:ln>
                <a:noFill/>
              </a:ln>
              <a:solidFill>
                <a:srgbClr val="5F5F5F"/>
              </a:solidFill>
              <a:effectLst/>
              <a:uLnTx/>
              <a:uFillTx/>
              <a:latin typeface="Calibri" panose="020F0502020204030204" pitchFamily="34" charset="0"/>
              <a:ea typeface="+mn-ea"/>
              <a:cs typeface="+mn-cs"/>
            </a:endParaRPr>
          </a:p>
        </p:txBody>
      </p:sp>
      <p:sp>
        <p:nvSpPr>
          <p:cNvPr id="6" name="TextBox 5"/>
          <p:cNvSpPr txBox="1"/>
          <p:nvPr/>
        </p:nvSpPr>
        <p:spPr>
          <a:xfrm>
            <a:off x="457200" y="1391110"/>
            <a:ext cx="3939437"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5DAA"/>
                </a:solidFill>
                <a:effectLst/>
                <a:uLnTx/>
                <a:uFillTx/>
                <a:latin typeface="Gill Sans MT" panose="020B0502020104020203" pitchFamily="34" charset="0"/>
                <a:ea typeface="+mn-ea"/>
                <a:cs typeface="+mn-cs"/>
              </a:rPr>
              <a:t>Preliminary Presentation</a:t>
            </a:r>
          </a:p>
        </p:txBody>
      </p:sp>
      <p:sp>
        <p:nvSpPr>
          <p:cNvPr id="7" name="TextBox 6"/>
          <p:cNvSpPr txBox="1"/>
          <p:nvPr/>
        </p:nvSpPr>
        <p:spPr>
          <a:xfrm>
            <a:off x="4572000" y="1391110"/>
            <a:ext cx="3939437"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5DAA"/>
                </a:solidFill>
                <a:effectLst/>
                <a:uLnTx/>
                <a:uFillTx/>
                <a:latin typeface="Gill Sans MT" panose="020B0502020104020203" pitchFamily="34" charset="0"/>
                <a:ea typeface="+mn-ea"/>
                <a:cs typeface="+mn-cs"/>
              </a:rPr>
              <a:t>Final Report</a:t>
            </a:r>
          </a:p>
        </p:txBody>
      </p:sp>
      <p:cxnSp>
        <p:nvCxnSpPr>
          <p:cNvPr id="8" name="Straight Connector 7">
            <a:extLst>
              <a:ext uri="{FF2B5EF4-FFF2-40B4-BE49-F238E27FC236}">
                <a16:creationId xmlns:a16="http://schemas.microsoft.com/office/drawing/2014/main" id="{F53B1376-35F5-43F8-A6D8-9F0EEAAFEEBB}"/>
              </a:ext>
            </a:extLst>
          </p:cNvPr>
          <p:cNvCxnSpPr/>
          <p:nvPr/>
        </p:nvCxnSpPr>
        <p:spPr>
          <a:xfrm>
            <a:off x="557561" y="1063083"/>
            <a:ext cx="8118088" cy="0"/>
          </a:xfrm>
          <a:prstGeom prst="line">
            <a:avLst/>
          </a:prstGeom>
          <a:ln w="38100">
            <a:solidFill>
              <a:srgbClr val="008265"/>
            </a:solidFill>
          </a:ln>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62F2AA3C-4899-44CD-A01E-9E13602925B6}"/>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890990"/>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458200" cy="857250"/>
          </a:xfrm>
        </p:spPr>
        <p:txBody>
          <a:bodyPr/>
          <a:lstStyle/>
          <a:p>
            <a:r>
              <a:rPr lang="en-US" dirty="0"/>
              <a:t>Who is your audience? How will you present your data?</a:t>
            </a:r>
          </a:p>
        </p:txBody>
      </p:sp>
      <p:sp>
        <p:nvSpPr>
          <p:cNvPr id="3" name="Text Placeholder 2"/>
          <p:cNvSpPr>
            <a:spLocks noGrp="1"/>
          </p:cNvSpPr>
          <p:nvPr>
            <p:ph type="body" sz="quarter" idx="10"/>
          </p:nvPr>
        </p:nvSpPr>
        <p:spPr/>
        <p:txBody>
          <a:bodyPr/>
          <a:lstStyle/>
          <a:p>
            <a:r>
              <a:rPr lang="en-US" dirty="0"/>
              <a:t>Potential audiences</a:t>
            </a:r>
            <a:endParaRPr lang="en-US" sz="1050" dirty="0"/>
          </a:p>
          <a:p>
            <a:pPr lvl="1"/>
            <a:r>
              <a:rPr lang="en-US" dirty="0"/>
              <a:t>Emergency managers</a:t>
            </a:r>
          </a:p>
          <a:p>
            <a:pPr lvl="1"/>
            <a:r>
              <a:rPr lang="en-US" dirty="0"/>
              <a:t>Epidemiologists</a:t>
            </a:r>
          </a:p>
          <a:p>
            <a:pPr lvl="1"/>
            <a:r>
              <a:rPr lang="en-US" dirty="0"/>
              <a:t>Politicians</a:t>
            </a:r>
          </a:p>
          <a:p>
            <a:pPr lvl="1"/>
            <a:r>
              <a:rPr lang="en-US" dirty="0"/>
              <a:t>Media</a:t>
            </a:r>
          </a:p>
          <a:p>
            <a:r>
              <a:rPr lang="en-US" dirty="0"/>
              <a:t>Data presentation</a:t>
            </a:r>
          </a:p>
          <a:p>
            <a:pPr lvl="1"/>
            <a:r>
              <a:rPr lang="en-US" dirty="0"/>
              <a:t>Simple, easy-to-read format</a:t>
            </a:r>
          </a:p>
          <a:p>
            <a:pPr lvl="1"/>
            <a:r>
              <a:rPr lang="en-US" dirty="0"/>
              <a:t>Tables or graphically</a:t>
            </a:r>
          </a:p>
          <a:p>
            <a:r>
              <a:rPr lang="en-US" dirty="0"/>
              <a:t>Link to original objectives </a:t>
            </a:r>
          </a:p>
          <a:p>
            <a:endParaRPr lang="en-US" dirty="0"/>
          </a:p>
        </p:txBody>
      </p:sp>
      <p:pic>
        <p:nvPicPr>
          <p:cNvPr id="13" name="Picture 12"/>
          <p:cNvPicPr>
            <a:picLocks noChangeAspect="1"/>
          </p:cNvPicPr>
          <p:nvPr/>
        </p:nvPicPr>
        <p:blipFill>
          <a:blip r:embed="rId2"/>
          <a:stretch>
            <a:fillRect/>
          </a:stretch>
        </p:blipFill>
        <p:spPr>
          <a:xfrm>
            <a:off x="3977010" y="1241161"/>
            <a:ext cx="2592850" cy="2096546"/>
          </a:xfrm>
          <a:prstGeom prst="rect">
            <a:avLst/>
          </a:prstGeom>
        </p:spPr>
      </p:pic>
      <p:pic>
        <p:nvPicPr>
          <p:cNvPr id="24" name="Picture 23"/>
          <p:cNvPicPr>
            <a:picLocks noChangeAspect="1"/>
          </p:cNvPicPr>
          <p:nvPr/>
        </p:nvPicPr>
        <p:blipFill>
          <a:blip r:embed="rId3"/>
          <a:stretch>
            <a:fillRect/>
          </a:stretch>
        </p:blipFill>
        <p:spPr>
          <a:xfrm>
            <a:off x="4686300" y="2932926"/>
            <a:ext cx="3930080" cy="2019393"/>
          </a:xfrm>
          <a:prstGeom prst="rect">
            <a:avLst/>
          </a:prstGeom>
        </p:spPr>
      </p:pic>
      <p:pic>
        <p:nvPicPr>
          <p:cNvPr id="17" name="Picture 16"/>
          <p:cNvPicPr>
            <a:picLocks noChangeAspect="1"/>
          </p:cNvPicPr>
          <p:nvPr/>
        </p:nvPicPr>
        <p:blipFill>
          <a:blip r:embed="rId4"/>
          <a:stretch>
            <a:fillRect/>
          </a:stretch>
        </p:blipFill>
        <p:spPr>
          <a:xfrm>
            <a:off x="5860569" y="1542173"/>
            <a:ext cx="3242837" cy="1967196"/>
          </a:xfrm>
          <a:prstGeom prst="rect">
            <a:avLst/>
          </a:prstGeom>
        </p:spPr>
      </p:pic>
      <p:cxnSp>
        <p:nvCxnSpPr>
          <p:cNvPr id="7" name="Straight Connector 6">
            <a:extLst>
              <a:ext uri="{FF2B5EF4-FFF2-40B4-BE49-F238E27FC236}">
                <a16:creationId xmlns:a16="http://schemas.microsoft.com/office/drawing/2014/main" id="{C31AF182-2754-4134-919C-3BF5F68EC7D8}"/>
              </a:ext>
            </a:extLst>
          </p:cNvPr>
          <p:cNvCxnSpPr/>
          <p:nvPr/>
        </p:nvCxnSpPr>
        <p:spPr>
          <a:xfrm>
            <a:off x="557561" y="1063083"/>
            <a:ext cx="8118088" cy="0"/>
          </a:xfrm>
          <a:prstGeom prst="line">
            <a:avLst/>
          </a:prstGeom>
          <a:ln w="38100">
            <a:solidFill>
              <a:srgbClr val="008265"/>
            </a:solidFill>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7217C99E-576D-4015-8BF7-B354609B29A7}"/>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78378"/>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action will be taken based up on the results?</a:t>
            </a:r>
            <a:r>
              <a:rPr lang="en-US" sz="1000" dirty="0"/>
              <a:t>  </a:t>
            </a:r>
            <a:r>
              <a:rPr lang="en-US" dirty="0"/>
              <a:t>Who should implement them?</a:t>
            </a:r>
          </a:p>
        </p:txBody>
      </p:sp>
      <p:sp>
        <p:nvSpPr>
          <p:cNvPr id="3" name="Text Placeholder 2"/>
          <p:cNvSpPr>
            <a:spLocks noGrp="1"/>
          </p:cNvSpPr>
          <p:nvPr>
            <p:ph type="body" sz="quarter" idx="10"/>
          </p:nvPr>
        </p:nvSpPr>
        <p:spPr>
          <a:xfrm>
            <a:off x="457200" y="1158875"/>
            <a:ext cx="4503107" cy="3341688"/>
          </a:xfrm>
        </p:spPr>
        <p:txBody>
          <a:bodyPr/>
          <a:lstStyle/>
          <a:p>
            <a:r>
              <a:rPr lang="en-US" dirty="0"/>
              <a:t>Stakeholders that will play a key role in implementing any recommendations based on CASPER data should be involved beginning in the preparedness phase</a:t>
            </a:r>
          </a:p>
          <a:p>
            <a:r>
              <a:rPr lang="en-US" dirty="0"/>
              <a:t>During the preliminary report presentation, encourage conversation on how best to implement action</a:t>
            </a:r>
          </a:p>
          <a:p>
            <a:pPr lvl="1"/>
            <a:r>
              <a:rPr lang="en-US" dirty="0"/>
              <a:t>Assign roles, when possible, for actionable items  </a:t>
            </a:r>
          </a:p>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630" r="18331" b="8370"/>
          <a:stretch/>
        </p:blipFill>
        <p:spPr>
          <a:xfrm>
            <a:off x="4825162" y="1254521"/>
            <a:ext cx="3794731" cy="3341688"/>
          </a:xfrm>
          <a:prstGeom prst="rect">
            <a:avLst/>
          </a:prstGeom>
        </p:spPr>
      </p:pic>
      <p:cxnSp>
        <p:nvCxnSpPr>
          <p:cNvPr id="6" name="Straight Connector 5">
            <a:extLst>
              <a:ext uri="{FF2B5EF4-FFF2-40B4-BE49-F238E27FC236}">
                <a16:creationId xmlns:a16="http://schemas.microsoft.com/office/drawing/2014/main" id="{2B13FCAD-3D07-4763-9390-489FE8F3E5AB}"/>
              </a:ext>
            </a:extLst>
          </p:cNvPr>
          <p:cNvCxnSpPr/>
          <p:nvPr/>
        </p:nvCxnSpPr>
        <p:spPr>
          <a:xfrm>
            <a:off x="557561" y="1063083"/>
            <a:ext cx="8118088" cy="0"/>
          </a:xfrm>
          <a:prstGeom prst="line">
            <a:avLst/>
          </a:prstGeom>
          <a:ln w="38100">
            <a:solidFill>
              <a:srgbClr val="008265"/>
            </a:solidFill>
          </a:ln>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80468D9F-17EA-4B32-AA74-D6CF3DC43821}"/>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227763"/>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a:xfrm>
            <a:off x="630936" y="699516"/>
            <a:ext cx="3669030" cy="660933"/>
          </a:xfrm>
        </p:spPr>
        <p:txBody>
          <a:bodyPr vert="horz" lIns="68580" tIns="34290" rIns="68580" bIns="34290" rtlCol="0" anchor="b" anchorCtr="0">
            <a:normAutofit/>
          </a:bodyPr>
          <a:lstStyle/>
          <a:p>
            <a:pPr>
              <a:lnSpc>
                <a:spcPct val="90000"/>
              </a:lnSpc>
            </a:pPr>
            <a:r>
              <a:rPr lang="en-US" dirty="0">
                <a:solidFill>
                  <a:schemeClr val="tx1"/>
                </a:solidFill>
                <a:latin typeface="+mn-lt"/>
              </a:rPr>
              <a:t>CASPER</a:t>
            </a:r>
            <a:r>
              <a:rPr lang="en-US" sz="3000" dirty="0">
                <a:solidFill>
                  <a:schemeClr val="tx1"/>
                </a:solidFill>
                <a:latin typeface="+mj-lt"/>
              </a:rPr>
              <a:t> Review</a:t>
            </a:r>
          </a:p>
        </p:txBody>
      </p:sp>
      <p:cxnSp>
        <p:nvCxnSpPr>
          <p:cNvPr id="11" name="Straight Connector 10">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8" y="106299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2"/>
          <a:srcRect l="61761" t="10530" r="12138" b="5957"/>
          <a:stretch/>
        </p:blipFill>
        <p:spPr>
          <a:xfrm>
            <a:off x="5271255" y="432054"/>
            <a:ext cx="3349041" cy="4286250"/>
          </a:xfrm>
          <a:prstGeom prst="rect">
            <a:avLst/>
          </a:prstGeom>
        </p:spPr>
      </p:pic>
      <p:sp>
        <p:nvSpPr>
          <p:cNvPr id="10" name="Text Placeholder 2">
            <a:extLst>
              <a:ext uri="{FF2B5EF4-FFF2-40B4-BE49-F238E27FC236}">
                <a16:creationId xmlns:a16="http://schemas.microsoft.com/office/drawing/2014/main" id="{18BF3139-6BB7-4A0C-B451-27B3F4A8DF47}"/>
              </a:ext>
            </a:extLst>
          </p:cNvPr>
          <p:cNvSpPr>
            <a:spLocks noGrp="1"/>
          </p:cNvSpPr>
          <p:nvPr>
            <p:ph type="body" sz="quarter" idx="10"/>
          </p:nvPr>
        </p:nvSpPr>
        <p:spPr>
          <a:xfrm>
            <a:off x="396476" y="1463675"/>
            <a:ext cx="4578626" cy="3341688"/>
          </a:xfrm>
        </p:spPr>
        <p:txBody>
          <a:bodyPr/>
          <a:lstStyle/>
          <a:p>
            <a:r>
              <a:rPr lang="en-US" dirty="0">
                <a:solidFill>
                  <a:schemeClr val="tx1"/>
                </a:solidFill>
              </a:rPr>
              <a:t>Quick, inexpensive, and flexible household assessment</a:t>
            </a:r>
          </a:p>
          <a:p>
            <a:r>
              <a:rPr lang="en-US" dirty="0">
                <a:solidFill>
                  <a:schemeClr val="tx1"/>
                </a:solidFill>
              </a:rPr>
              <a:t>Valid and reliable methodology </a:t>
            </a:r>
          </a:p>
          <a:p>
            <a:pPr lvl="1"/>
            <a:r>
              <a:rPr lang="en-US" dirty="0">
                <a:solidFill>
                  <a:schemeClr val="tx1"/>
                </a:solidFill>
              </a:rPr>
              <a:t>Designed to provide population estimates </a:t>
            </a:r>
          </a:p>
          <a:p>
            <a:r>
              <a:rPr lang="en-US" dirty="0">
                <a:solidFill>
                  <a:schemeClr val="tx1"/>
                </a:solidFill>
              </a:rPr>
              <a:t>May be used throughout disaster cycle or in non-emergent situations</a:t>
            </a:r>
          </a:p>
          <a:p>
            <a:endParaRPr lang="en-US" dirty="0">
              <a:solidFill>
                <a:schemeClr val="tx1"/>
              </a:solidFill>
            </a:endParaRPr>
          </a:p>
        </p:txBody>
      </p:sp>
      <p:sp>
        <p:nvSpPr>
          <p:cNvPr id="7" name="Rectangle 6">
            <a:extLst>
              <a:ext uri="{FF2B5EF4-FFF2-40B4-BE49-F238E27FC236}">
                <a16:creationId xmlns:a16="http://schemas.microsoft.com/office/drawing/2014/main" id="{AEE94E54-BA3C-4231-850C-B61CC509EB27}"/>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412165"/>
      </p:ext>
    </p:extLst>
  </p:cSld>
  <p:clrMapOvr>
    <a:overrideClrMapping bg1="dk1" tx1="lt1" bg2="dk2" tx2="lt2" accent1="accent1" accent2="accent2" accent3="accent3" accent4="accent4" accent5="accent5" accent6="accent6" hlink="hlink" folHlink="folHlink"/>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10">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12">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135" y="0"/>
            <a:ext cx="9438086" cy="5139929"/>
            <a:chOff x="-417513" y="0"/>
            <a:chExt cx="12584114" cy="6853238"/>
          </a:xfrm>
        </p:grpSpPr>
        <p:sp>
          <p:nvSpPr>
            <p:cNvPr id="14"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31"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4" name="Group 35">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0108" y="1274692"/>
            <a:ext cx="2755857" cy="2602816"/>
            <a:chOff x="697883" y="1816768"/>
            <a:chExt cx="3674476" cy="3470421"/>
          </a:xfrm>
        </p:grpSpPr>
        <p:sp>
          <p:nvSpPr>
            <p:cNvPr id="37" name="Rectangle 36">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C29FAD1C-3906-C842-B68A-C1C697EFA6F3}"/>
              </a:ext>
            </a:extLst>
          </p:cNvPr>
          <p:cNvSpPr>
            <a:spLocks noGrp="1"/>
          </p:cNvSpPr>
          <p:nvPr>
            <p:ph type="title"/>
          </p:nvPr>
        </p:nvSpPr>
        <p:spPr>
          <a:xfrm>
            <a:off x="678658" y="1811492"/>
            <a:ext cx="2588798" cy="1799902"/>
          </a:xfrm>
          <a:prstGeom prst="ellipse">
            <a:avLst/>
          </a:prstGeom>
        </p:spPr>
        <p:txBody>
          <a:bodyPr vert="horz" lIns="68580" tIns="34290" rIns="68580" bIns="34290" rtlCol="0" anchor="ctr">
            <a:normAutofit/>
          </a:bodyPr>
          <a:lstStyle/>
          <a:p>
            <a:pPr algn="ctr"/>
            <a:r>
              <a:rPr lang="en-US" sz="2775">
                <a:solidFill>
                  <a:srgbClr val="FFFFFF"/>
                </a:solidFill>
              </a:rPr>
              <a:t>Helpful Links &amp; Resources</a:t>
            </a:r>
          </a:p>
        </p:txBody>
      </p:sp>
      <p:sp>
        <p:nvSpPr>
          <p:cNvPr id="6" name="Content Placeholder 2">
            <a:extLst>
              <a:ext uri="{FF2B5EF4-FFF2-40B4-BE49-F238E27FC236}">
                <a16:creationId xmlns:a16="http://schemas.microsoft.com/office/drawing/2014/main" id="{E1705608-F237-5B4D-91BC-B13FDDFF6C7F}"/>
              </a:ext>
            </a:extLst>
          </p:cNvPr>
          <p:cNvSpPr>
            <a:spLocks noGrp="1"/>
          </p:cNvSpPr>
          <p:nvPr>
            <p:ph idx="1"/>
          </p:nvPr>
        </p:nvSpPr>
        <p:spPr>
          <a:xfrm>
            <a:off x="3639847" y="603504"/>
            <a:ext cx="5093768" cy="3936492"/>
          </a:xfrm>
        </p:spPr>
        <p:txBody>
          <a:bodyPr anchor="ctr">
            <a:normAutofit/>
          </a:bodyPr>
          <a:lstStyle/>
          <a:p>
            <a:pPr>
              <a:buFont typeface="Arial" panose="020B0604020202020204" pitchFamily="34" charset="0"/>
              <a:buChar char="•"/>
            </a:pPr>
            <a:r>
              <a:rPr lang="en-US" sz="1500" dirty="0"/>
              <a:t>CASPER Website </a:t>
            </a:r>
            <a:r>
              <a:rPr lang="en-US" sz="1500" b="0" dirty="0">
                <a:hlinkClick r:id="rId3"/>
              </a:rPr>
              <a:t>https://www.cdc.gov/nceh/CASPER</a:t>
            </a:r>
            <a:r>
              <a:rPr lang="en-US" sz="1500" b="0" dirty="0"/>
              <a:t>  </a:t>
            </a:r>
          </a:p>
          <a:p>
            <a:pPr>
              <a:buFont typeface="Arial" panose="020B0604020202020204" pitchFamily="34" charset="0"/>
              <a:buChar char="•"/>
            </a:pPr>
            <a:r>
              <a:rPr lang="en-US" sz="1500" dirty="0"/>
              <a:t>CASPER Training Template </a:t>
            </a:r>
            <a:r>
              <a:rPr lang="en-US" sz="1500" b="0" dirty="0">
                <a:hlinkClick r:id="rId4"/>
              </a:rPr>
              <a:t>https://www.cdc.gov/nceh/casper/docs/CASPER_2018_template.pptx</a:t>
            </a:r>
            <a:r>
              <a:rPr lang="en-US" sz="1500" b="0" dirty="0"/>
              <a:t> </a:t>
            </a:r>
          </a:p>
          <a:p>
            <a:pPr>
              <a:buFont typeface="Arial" panose="020B0604020202020204" pitchFamily="34" charset="0"/>
              <a:buChar char="•"/>
            </a:pPr>
            <a:r>
              <a:rPr lang="en-US" sz="1500" dirty="0"/>
              <a:t>CASPER YouTube video </a:t>
            </a:r>
            <a:r>
              <a:rPr lang="en-US" sz="1500" b="0" dirty="0">
                <a:hlinkClick r:id="rId5"/>
              </a:rPr>
              <a:t>https://youtu.be/bTc91V1Xexg</a:t>
            </a:r>
            <a:r>
              <a:rPr lang="en-US" sz="1500" b="0" dirty="0"/>
              <a:t> </a:t>
            </a:r>
          </a:p>
          <a:p>
            <a:pPr>
              <a:buFont typeface="Arial" panose="020B0604020202020204" pitchFamily="34" charset="0"/>
              <a:buChar char="•"/>
            </a:pPr>
            <a:r>
              <a:rPr lang="en-US" sz="1500" dirty="0"/>
              <a:t>Overview fact sheet </a:t>
            </a:r>
            <a:r>
              <a:rPr lang="en-US" sz="1500" b="0" dirty="0">
                <a:hlinkClick r:id="rId6"/>
              </a:rPr>
              <a:t>https://www.cdc.gov/nceh/casper/pdf-html/casper_cap.html</a:t>
            </a:r>
            <a:r>
              <a:rPr lang="en-US" sz="1500" b="0" dirty="0"/>
              <a:t> </a:t>
            </a:r>
          </a:p>
          <a:p>
            <a:pPr>
              <a:buFont typeface="Arial" panose="020B0604020202020204" pitchFamily="34" charset="0"/>
              <a:buChar char="•"/>
            </a:pPr>
            <a:r>
              <a:rPr lang="en-US" sz="1500" dirty="0"/>
              <a:t>Flint Michigan </a:t>
            </a:r>
            <a:r>
              <a:rPr lang="en-US" sz="1500" b="0" dirty="0">
                <a:hlinkClick r:id="rId7"/>
              </a:rPr>
              <a:t>https://www.cdc.gov/nceh/casper/pdf-html/flint_water_crisis_pdf.html</a:t>
            </a:r>
            <a:r>
              <a:rPr lang="en-US" sz="1500" b="0" dirty="0"/>
              <a:t> </a:t>
            </a:r>
          </a:p>
          <a:p>
            <a:pPr>
              <a:buFont typeface="Arial" panose="020B0604020202020204" pitchFamily="34" charset="0"/>
              <a:buChar char="•"/>
            </a:pPr>
            <a:r>
              <a:rPr lang="en-US" sz="1500" dirty="0"/>
              <a:t>Preparedness questionnaire template </a:t>
            </a:r>
            <a:r>
              <a:rPr lang="en-US" sz="1500" b="0" dirty="0">
                <a:hlinkClick r:id="rId8"/>
              </a:rPr>
              <a:t>https://www.cdc.gov/nceh/casper/docs/preparedness-template-P.pdf</a:t>
            </a:r>
            <a:r>
              <a:rPr lang="en-US" sz="1500" b="0" dirty="0"/>
              <a:t> </a:t>
            </a:r>
          </a:p>
          <a:p>
            <a:pPr>
              <a:buFont typeface="Arial" panose="020B0604020202020204" pitchFamily="34" charset="0"/>
              <a:buChar char="•"/>
            </a:pPr>
            <a:endParaRPr lang="en-US" sz="1500" dirty="0"/>
          </a:p>
        </p:txBody>
      </p:sp>
      <p:sp>
        <p:nvSpPr>
          <p:cNvPr id="40" name="Rectangle 39">
            <a:extLst>
              <a:ext uri="{FF2B5EF4-FFF2-40B4-BE49-F238E27FC236}">
                <a16:creationId xmlns:a16="http://schemas.microsoft.com/office/drawing/2014/main" id="{98A66781-01D5-4921-A232-341C27C52E7E}"/>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38246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9F180-CEAB-49F2-906D-8B97201FDA82}"/>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itle 3">
            <a:extLst>
              <a:ext uri="{FF2B5EF4-FFF2-40B4-BE49-F238E27FC236}">
                <a16:creationId xmlns:a16="http://schemas.microsoft.com/office/drawing/2014/main" id="{847F3CAB-071E-4D81-BC41-F7F1930C1250}"/>
              </a:ext>
            </a:extLst>
          </p:cNvPr>
          <p:cNvSpPr txBox="1">
            <a:spLocks/>
          </p:cNvSpPr>
          <p:nvPr/>
        </p:nvSpPr>
        <p:spPr>
          <a:xfrm>
            <a:off x="457200" y="2075873"/>
            <a:ext cx="8229600" cy="866834"/>
          </a:xfrm>
          <a:prstGeom prst="rect">
            <a:avLst/>
          </a:prstGeom>
        </p:spPr>
        <p:txBody>
          <a:bodyPr vert="horz" lIns="91440" tIns="45720" rIns="91440" bIns="45720" rtlCol="0" anchor="ctr">
            <a:normAutofit/>
          </a:bodyPr>
          <a:lstStyle>
            <a:lvl1pPr algn="ctr" rtl="0" eaLnBrk="0" fontAlgn="base" hangingPunct="0">
              <a:lnSpc>
                <a:spcPts val="3000"/>
              </a:lnSpc>
              <a:spcBef>
                <a:spcPct val="0"/>
              </a:spcBef>
              <a:spcAft>
                <a:spcPct val="0"/>
              </a:spcAft>
              <a:defRPr sz="2800" b="1" kern="1200" baseline="0">
                <a:solidFill>
                  <a:srgbClr val="008265"/>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ctr" defTabSz="914400" rtl="0" eaLnBrk="0" fontAlgn="base" latinLnBrk="0" hangingPunct="0">
              <a:lnSpc>
                <a:spcPts val="3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itchFamily="34" charset="0"/>
                <a:ea typeface="+mj-ea"/>
                <a:cs typeface="+mj-cs"/>
              </a:rPr>
              <a:t>Thank You</a:t>
            </a:r>
          </a:p>
        </p:txBody>
      </p:sp>
    </p:spTree>
    <p:extLst>
      <p:ext uri="{BB962C8B-B14F-4D97-AF65-F5344CB8AC3E}">
        <p14:creationId xmlns:p14="http://schemas.microsoft.com/office/powerpoint/2010/main" val="2987694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3429000"/>
            <a:ext cx="5293730" cy="1473200"/>
          </a:xfrm>
          <a:prstGeom prst="rect">
            <a:avLst/>
          </a:prstGeom>
          <a:solidFill>
            <a:srgbClr val="2E52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BF9D8AB8-D4F1-4F46-830E-8B4B037E450D}"/>
              </a:ext>
            </a:extLst>
          </p:cNvPr>
          <p:cNvSpPr/>
          <p:nvPr/>
        </p:nvSpPr>
        <p:spPr>
          <a:xfrm>
            <a:off x="245660" y="3429000"/>
            <a:ext cx="5293730" cy="147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a:endParaRPr>
          </a:p>
        </p:txBody>
      </p:sp>
      <p:sp>
        <p:nvSpPr>
          <p:cNvPr id="2" name="Title 1">
            <a:extLst>
              <a:ext uri="{FF2B5EF4-FFF2-40B4-BE49-F238E27FC236}">
                <a16:creationId xmlns:a16="http://schemas.microsoft.com/office/drawing/2014/main" id="{B15208D7-65FF-0149-904D-D8015AB87B8A}"/>
              </a:ext>
            </a:extLst>
          </p:cNvPr>
          <p:cNvSpPr>
            <a:spLocks noGrp="1"/>
          </p:cNvSpPr>
          <p:nvPr>
            <p:ph type="title"/>
          </p:nvPr>
        </p:nvSpPr>
        <p:spPr>
          <a:xfrm>
            <a:off x="393192" y="3575304"/>
            <a:ext cx="4945642" cy="1218908"/>
          </a:xfrm>
        </p:spPr>
        <p:txBody>
          <a:bodyPr vert="horz" lIns="68580" tIns="34290" rIns="68580" bIns="34290" rtlCol="0" anchor="ctr" anchorCtr="0">
            <a:normAutofit/>
          </a:bodyPr>
          <a:lstStyle/>
          <a:p>
            <a:pPr algn="r">
              <a:lnSpc>
                <a:spcPct val="90000"/>
              </a:lnSpc>
            </a:pPr>
            <a:r>
              <a:rPr lang="en-US" sz="3300" dirty="0">
                <a:solidFill>
                  <a:srgbClr val="FFFFFF"/>
                </a:solidFill>
                <a:latin typeface="+mj-lt"/>
              </a:rPr>
              <a:t>What is a Needs Assessment?</a:t>
            </a:r>
          </a:p>
        </p:txBody>
      </p:sp>
      <p:pic>
        <p:nvPicPr>
          <p:cNvPr id="10" name="Picture 9">
            <a:extLst>
              <a:ext uri="{FF2B5EF4-FFF2-40B4-BE49-F238E27FC236}">
                <a16:creationId xmlns:a16="http://schemas.microsoft.com/office/drawing/2014/main" id="{84981B81-A259-954C-9C58-FE2287B7F0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77" b="16354"/>
          <a:stretch/>
        </p:blipFill>
        <p:spPr>
          <a:xfrm>
            <a:off x="245660" y="241299"/>
            <a:ext cx="5293730" cy="3079713"/>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241299"/>
            <a:ext cx="3251710" cy="466090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C3CF24A0-9470-314C-B33F-EA3460C7A124}"/>
              </a:ext>
            </a:extLst>
          </p:cNvPr>
          <p:cNvSpPr>
            <a:spLocks noGrp="1"/>
          </p:cNvSpPr>
          <p:nvPr>
            <p:ph type="body" sz="quarter" idx="10"/>
          </p:nvPr>
        </p:nvSpPr>
        <p:spPr>
          <a:xfrm>
            <a:off x="5789951" y="371007"/>
            <a:ext cx="2960857" cy="4423205"/>
          </a:xfrm>
        </p:spPr>
        <p:txBody>
          <a:bodyPr vert="horz" lIns="68580" tIns="34290" rIns="68580" bIns="34290" rtlCol="0" anchor="ctr">
            <a:normAutofit/>
          </a:bodyPr>
          <a:lstStyle/>
          <a:p>
            <a:pPr marL="171442" indent="0">
              <a:buNone/>
            </a:pPr>
            <a:r>
              <a:rPr lang="en-US" sz="1500" dirty="0">
                <a:solidFill>
                  <a:srgbClr val="FFFFFF"/>
                </a:solidFill>
              </a:rPr>
              <a:t>A systematic process of information collection and analysis regarding the type, depth, and scope of a problem</a:t>
            </a:r>
          </a:p>
          <a:p>
            <a:pPr marL="171442" indent="0">
              <a:buNone/>
            </a:pPr>
            <a:endParaRPr lang="en-US" sz="1500" dirty="0">
              <a:solidFill>
                <a:srgbClr val="FFFFFF"/>
              </a:solidFill>
            </a:endParaRPr>
          </a:p>
          <a:p>
            <a:pPr marL="171442" indent="0">
              <a:buNone/>
            </a:pPr>
            <a:r>
              <a:rPr lang="en-US" sz="1500" dirty="0">
                <a:solidFill>
                  <a:srgbClr val="FFFFFF"/>
                </a:solidFill>
              </a:rPr>
              <a:t>Can be </a:t>
            </a:r>
            <a:r>
              <a:rPr lang="en-US" sz="1500" i="1" dirty="0">
                <a:solidFill>
                  <a:srgbClr val="FFFFFF"/>
                </a:solidFill>
              </a:rPr>
              <a:t>rapid</a:t>
            </a:r>
            <a:r>
              <a:rPr lang="en-US" sz="1500" dirty="0">
                <a:solidFill>
                  <a:srgbClr val="FFFFFF"/>
                </a:solidFill>
              </a:rPr>
              <a:t> or </a:t>
            </a:r>
            <a:r>
              <a:rPr lang="en-US" sz="1500" i="1" dirty="0">
                <a:solidFill>
                  <a:srgbClr val="FFFFFF"/>
                </a:solidFill>
              </a:rPr>
              <a:t>in-depth</a:t>
            </a:r>
          </a:p>
          <a:p>
            <a:pPr indent="-171450"/>
            <a:r>
              <a:rPr lang="en-US" sz="1500" b="0" dirty="0">
                <a:solidFill>
                  <a:srgbClr val="FFFFFF"/>
                </a:solidFill>
              </a:rPr>
              <a:t>Rapid (RNA): information collected and findings generated over 1 day to few weeks, ideally within 5 days</a:t>
            </a:r>
          </a:p>
          <a:p>
            <a:pPr indent="-171450"/>
            <a:r>
              <a:rPr lang="en-US" sz="1500" b="0" dirty="0">
                <a:solidFill>
                  <a:srgbClr val="FFFFFF"/>
                </a:solidFill>
              </a:rPr>
              <a:t>In-depth: comprehensive look to identify recovery-oriented needs, capacities, and gaps taking several months</a:t>
            </a:r>
          </a:p>
        </p:txBody>
      </p:sp>
      <p:sp>
        <p:nvSpPr>
          <p:cNvPr id="8" name="Rectangle 7">
            <a:extLst>
              <a:ext uri="{FF2B5EF4-FFF2-40B4-BE49-F238E27FC236}">
                <a16:creationId xmlns:a16="http://schemas.microsoft.com/office/drawing/2014/main" id="{39F04476-5BE2-48AF-9811-1DA01D2F1A09}"/>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78889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1" name="Rectangle 9">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a:endParaRPr>
          </a:p>
        </p:txBody>
      </p:sp>
      <p:sp>
        <p:nvSpPr>
          <p:cNvPr id="42" name="Rectangle 11">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349309"/>
            <a:ext cx="8343900" cy="4229576"/>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a:endParaRPr>
          </a:p>
        </p:txBody>
      </p:sp>
      <p:sp>
        <p:nvSpPr>
          <p:cNvPr id="4" name="Title 3"/>
          <p:cNvSpPr>
            <a:spLocks noGrp="1"/>
          </p:cNvSpPr>
          <p:nvPr>
            <p:ph type="title"/>
          </p:nvPr>
        </p:nvSpPr>
        <p:spPr>
          <a:xfrm>
            <a:off x="628650" y="670521"/>
            <a:ext cx="2620772" cy="3587155"/>
          </a:xfrm>
        </p:spPr>
        <p:txBody>
          <a:bodyPr vert="horz" lIns="68580" tIns="34290" rIns="68580" bIns="34290" rtlCol="0" anchor="ctr" anchorCtr="0">
            <a:normAutofit/>
          </a:bodyPr>
          <a:lstStyle/>
          <a:p>
            <a:pPr algn="r">
              <a:lnSpc>
                <a:spcPct val="90000"/>
              </a:lnSpc>
            </a:pPr>
            <a:r>
              <a:rPr lang="en-US" sz="3300" dirty="0">
                <a:latin typeface="+mj-lt"/>
              </a:rPr>
              <a:t>Rapid Needs Assessments (RNA)</a:t>
            </a:r>
          </a:p>
        </p:txBody>
      </p:sp>
      <p:cxnSp>
        <p:nvCxnSpPr>
          <p:cNvPr id="43" name="Straight Connector 13">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4" name="Text Placeholder 4"/>
          <p:cNvSpPr>
            <a:spLocks noGrp="1"/>
          </p:cNvSpPr>
          <p:nvPr>
            <p:ph type="body" sz="quarter" idx="10"/>
          </p:nvPr>
        </p:nvSpPr>
        <p:spPr>
          <a:xfrm>
            <a:off x="3732024" y="670521"/>
            <a:ext cx="4783322" cy="3587155"/>
          </a:xfrm>
        </p:spPr>
        <p:txBody>
          <a:bodyPr vert="horz" lIns="68580" tIns="34290" rIns="68580" bIns="34290" rtlCol="0" anchor="ctr">
            <a:normAutofit/>
          </a:bodyPr>
          <a:lstStyle/>
          <a:p>
            <a:pPr indent="-171450">
              <a:buFont typeface="Arial" panose="020B0604020202020204" pitchFamily="34" charset="0"/>
              <a:buChar char="•"/>
            </a:pPr>
            <a:r>
              <a:rPr lang="en-US" sz="1650" dirty="0">
                <a:solidFill>
                  <a:schemeClr val="accent4">
                    <a:lumMod val="75000"/>
                  </a:schemeClr>
                </a:solidFill>
              </a:rPr>
              <a:t>Completed in shorter amount of time to develop preliminary understanding of a situation quickly</a:t>
            </a:r>
          </a:p>
          <a:p>
            <a:pPr lvl="1" indent="-171450"/>
            <a:r>
              <a:rPr lang="en-US" sz="1650" dirty="0"/>
              <a:t>Determines immediate needs of communities</a:t>
            </a:r>
          </a:p>
          <a:p>
            <a:pPr indent="-171450">
              <a:buFont typeface="Arial" panose="020B0604020202020204" pitchFamily="34" charset="0"/>
              <a:buChar char="•"/>
            </a:pPr>
            <a:r>
              <a:rPr lang="en-US" sz="1650" dirty="0">
                <a:solidFill>
                  <a:schemeClr val="accent4">
                    <a:lumMod val="75000"/>
                  </a:schemeClr>
                </a:solidFill>
              </a:rPr>
              <a:t>Focuses on priority areas to get snapshot of     the impact</a:t>
            </a:r>
          </a:p>
          <a:p>
            <a:pPr lvl="1" indent="-171450"/>
            <a:r>
              <a:rPr lang="en-US" sz="1650" dirty="0"/>
              <a:t>Identifies health problems</a:t>
            </a:r>
          </a:p>
          <a:p>
            <a:pPr lvl="1" indent="-171450"/>
            <a:r>
              <a:rPr lang="en-US" sz="1650" dirty="0"/>
              <a:t>Establishes priorities for decision-makers</a:t>
            </a:r>
          </a:p>
          <a:p>
            <a:pPr indent="-171450">
              <a:buFont typeface="Arial" panose="020B0604020202020204" pitchFamily="34" charset="0"/>
              <a:buChar char="•"/>
            </a:pPr>
            <a:r>
              <a:rPr lang="en-US" sz="1650" dirty="0">
                <a:solidFill>
                  <a:schemeClr val="accent4">
                    <a:lumMod val="75000"/>
                  </a:schemeClr>
                </a:solidFill>
              </a:rPr>
              <a:t>Provides evidence to inform and enhance response capabilities through quick and   effective action </a:t>
            </a:r>
          </a:p>
          <a:p>
            <a:pPr lvl="1" indent="-171450"/>
            <a:r>
              <a:rPr lang="en-US" sz="1650" dirty="0"/>
              <a:t>Balance of timely response and sound methodology</a:t>
            </a:r>
          </a:p>
        </p:txBody>
      </p:sp>
    </p:spTree>
    <p:extLst>
      <p:ext uri="{BB962C8B-B14F-4D97-AF65-F5344CB8AC3E}">
        <p14:creationId xmlns:p14="http://schemas.microsoft.com/office/powerpoint/2010/main" val="37947261"/>
      </p:ext>
    </p:extLst>
  </p:cSld>
  <p:clrMapOvr>
    <a:overrideClrMapping bg1="dk1" tx1="lt1" bg2="dk2" tx2="lt2" accent1="accent1" accent2="accent2" accent3="accent3" accent4="accent4" accent5="accent5" accent6="accent6" hlink="hlink" folHlink="folHlink"/>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596" b="36217"/>
          <a:stretch/>
        </p:blipFill>
        <p:spPr>
          <a:xfrm>
            <a:off x="-1" y="7"/>
            <a:ext cx="9144000" cy="5143493"/>
          </a:xfrm>
          <a:prstGeom prst="rect">
            <a:avLst/>
          </a:prstGeom>
        </p:spPr>
      </p:pic>
      <p:sp>
        <p:nvSpPr>
          <p:cNvPr id="3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748632"/>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defTabSz="685800" eaLnBrk="1" fontAlgn="auto" hangingPunct="1">
              <a:spcBef>
                <a:spcPts val="0"/>
              </a:spcBef>
              <a:spcAft>
                <a:spcPts val="750"/>
              </a:spcAft>
              <a:buClr>
                <a:prstClr val="black"/>
              </a:buClr>
              <a:buSzPct val="100000"/>
              <a:defRPr/>
            </a:pPr>
            <a:endParaRPr lang="en-US" sz="1200" cap="all">
              <a:solidFill>
                <a:prstClr val="black"/>
              </a:solidFill>
              <a:latin typeface="Calibri" panose="020F0502020204030204"/>
            </a:endParaRPr>
          </a:p>
        </p:txBody>
      </p:sp>
      <p:sp>
        <p:nvSpPr>
          <p:cNvPr id="2" name="Title 1"/>
          <p:cNvSpPr>
            <a:spLocks noGrp="1"/>
          </p:cNvSpPr>
          <p:nvPr>
            <p:ph type="title"/>
          </p:nvPr>
        </p:nvSpPr>
        <p:spPr>
          <a:xfrm>
            <a:off x="532086" y="1435462"/>
            <a:ext cx="3153103" cy="1007066"/>
          </a:xfrm>
        </p:spPr>
        <p:txBody>
          <a:bodyPr vert="horz" lIns="68580" tIns="34290" rIns="68580" bIns="34290" rtlCol="0" anchor="ctr" anchorCtr="0">
            <a:normAutofit/>
          </a:bodyPr>
          <a:lstStyle/>
          <a:p>
            <a:pPr algn="ctr">
              <a:lnSpc>
                <a:spcPct val="90000"/>
              </a:lnSpc>
            </a:pPr>
            <a:r>
              <a:rPr lang="en-US" sz="2700" dirty="0">
                <a:latin typeface="+mn-lt"/>
              </a:rPr>
              <a:t>Importance of RNAs</a:t>
            </a:r>
          </a:p>
        </p:txBody>
      </p:sp>
      <p:cxnSp>
        <p:nvCxnSpPr>
          <p:cNvPr id="35" name="Straight Connector 3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250285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394137" y="2563180"/>
            <a:ext cx="3444766" cy="1964879"/>
          </a:xfrm>
        </p:spPr>
        <p:txBody>
          <a:bodyPr vert="horz" lIns="68580" tIns="34290" rIns="68580" bIns="34290" rtlCol="0" anchor="ctr">
            <a:normAutofit/>
          </a:bodyPr>
          <a:lstStyle/>
          <a:p>
            <a:pPr indent="-171450">
              <a:buFont typeface="Arial" panose="020B0604020202020204" pitchFamily="34" charset="0"/>
              <a:buChar char="•"/>
            </a:pPr>
            <a:r>
              <a:rPr lang="en-US" sz="1800" dirty="0">
                <a:solidFill>
                  <a:srgbClr val="5F5F5F"/>
                </a:solidFill>
              </a:rPr>
              <a:t>Provides situational awareness</a:t>
            </a:r>
          </a:p>
          <a:p>
            <a:pPr indent="-171450">
              <a:buFont typeface="Arial" panose="020B0604020202020204" pitchFamily="34" charset="0"/>
              <a:buChar char="•"/>
            </a:pPr>
            <a:r>
              <a:rPr lang="en-US" sz="1800" dirty="0">
                <a:solidFill>
                  <a:srgbClr val="5F5F5F"/>
                </a:solidFill>
              </a:rPr>
              <a:t>Determines needs of affected population, especially with resource limitations</a:t>
            </a:r>
          </a:p>
          <a:p>
            <a:pPr indent="-171450">
              <a:buFont typeface="Arial" panose="020B0604020202020204" pitchFamily="34" charset="0"/>
              <a:buChar char="•"/>
            </a:pPr>
            <a:r>
              <a:rPr lang="en-US" sz="1800" dirty="0">
                <a:solidFill>
                  <a:srgbClr val="5F5F5F"/>
                </a:solidFill>
              </a:rPr>
              <a:t>Provides basis for interventions or follow-up</a:t>
            </a:r>
          </a:p>
          <a:p>
            <a:pPr marL="0" indent="-171450">
              <a:buFont typeface="Arial" panose="020B0604020202020204" pitchFamily="34" charset="0"/>
              <a:buChar char="•"/>
            </a:pPr>
            <a:endParaRPr lang="en-US" sz="1800" dirty="0">
              <a:solidFill>
                <a:srgbClr val="5F5F5F"/>
              </a:solidFill>
            </a:endParaRPr>
          </a:p>
        </p:txBody>
      </p:sp>
      <p:sp>
        <p:nvSpPr>
          <p:cNvPr id="7" name="Rectangle 6">
            <a:extLst>
              <a:ext uri="{FF2B5EF4-FFF2-40B4-BE49-F238E27FC236}">
                <a16:creationId xmlns:a16="http://schemas.microsoft.com/office/drawing/2014/main" id="{2F5DAFAC-560D-41CF-9363-8E1496A70C9F}"/>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51982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RNAs</a:t>
            </a:r>
          </a:p>
        </p:txBody>
      </p:sp>
      <p:sp>
        <p:nvSpPr>
          <p:cNvPr id="3" name="Text Placeholder 2"/>
          <p:cNvSpPr>
            <a:spLocks noGrp="1"/>
          </p:cNvSpPr>
          <p:nvPr>
            <p:ph type="body" sz="quarter" idx="10"/>
          </p:nvPr>
        </p:nvSpPr>
        <p:spPr>
          <a:xfrm>
            <a:off x="457200" y="1063229"/>
            <a:ext cx="8448261" cy="3341688"/>
          </a:xfrm>
        </p:spPr>
        <p:txBody>
          <a:bodyPr>
            <a:normAutofit fontScale="92500" lnSpcReduction="20000"/>
          </a:bodyPr>
          <a:lstStyle/>
          <a:p>
            <a:r>
              <a:rPr lang="en-US" dirty="0"/>
              <a:t>RNAs encompass a wide variety of topics such as housing needs, education needs, public health needs, resource needs, and more</a:t>
            </a:r>
          </a:p>
          <a:p>
            <a:r>
              <a:rPr lang="en-US" dirty="0"/>
              <a:t>RNA methodologies also vary and can include, but are not limited to, </a:t>
            </a:r>
          </a:p>
          <a:p>
            <a:pPr lvl="1"/>
            <a:r>
              <a:rPr lang="en-US" sz="1800" i="1" dirty="0"/>
              <a:t>cluster</a:t>
            </a:r>
            <a:r>
              <a:rPr lang="en-US" sz="1800" dirty="0"/>
              <a:t> sampling, </a:t>
            </a:r>
          </a:p>
          <a:p>
            <a:pPr lvl="1"/>
            <a:r>
              <a:rPr lang="en-US" sz="1800" i="1" dirty="0"/>
              <a:t>convenience</a:t>
            </a:r>
            <a:r>
              <a:rPr lang="en-US" sz="1800" dirty="0"/>
              <a:t> sampling, </a:t>
            </a:r>
          </a:p>
          <a:p>
            <a:pPr lvl="1"/>
            <a:r>
              <a:rPr lang="en-US" sz="1800" dirty="0"/>
              <a:t>or </a:t>
            </a:r>
            <a:r>
              <a:rPr lang="en-US" sz="1800" i="1" dirty="0"/>
              <a:t>purposive</a:t>
            </a:r>
            <a:r>
              <a:rPr lang="en-US" sz="1800" dirty="0"/>
              <a:t> sampling for primary data collection</a:t>
            </a:r>
          </a:p>
          <a:p>
            <a:r>
              <a:rPr lang="en-US" dirty="0"/>
              <a:t>Examples of other agencies with disaster-related RNA methodologies</a:t>
            </a:r>
          </a:p>
          <a:p>
            <a:pPr lvl="1"/>
            <a:r>
              <a:rPr lang="en-US" sz="1800" dirty="0"/>
              <a:t>International Federation of Red Cross and Red Crescent Societies (IFRC) </a:t>
            </a:r>
          </a:p>
          <a:p>
            <a:pPr lvl="1"/>
            <a:r>
              <a:rPr lang="en-US" sz="1800" dirty="0"/>
              <a:t>Federal Emergency Management Association (FEMA) </a:t>
            </a:r>
          </a:p>
          <a:p>
            <a:pPr lvl="1"/>
            <a:r>
              <a:rPr lang="en-US" sz="1800" dirty="0"/>
              <a:t>United Nations Office for the Coordination of Humanitarian Affairs (UNOCHA)</a:t>
            </a:r>
          </a:p>
          <a:p>
            <a:pPr lvl="1"/>
            <a:r>
              <a:rPr lang="en-US" sz="1800" dirty="0"/>
              <a:t>Inter-Agency Standing Committee (IASC)</a:t>
            </a:r>
          </a:p>
          <a:p>
            <a:pPr lvl="1"/>
            <a:r>
              <a:rPr lang="en-US" sz="1800" dirty="0"/>
              <a:t>Centers for Disease Control and Prevention (CDC)</a:t>
            </a:r>
          </a:p>
          <a:p>
            <a:pPr marL="457200" lvl="1" indent="0">
              <a:buNone/>
            </a:pPr>
            <a:endParaRPr lang="en-US" sz="1800" dirty="0"/>
          </a:p>
        </p:txBody>
      </p:sp>
    </p:spTree>
    <p:extLst>
      <p:ext uri="{BB962C8B-B14F-4D97-AF65-F5344CB8AC3E}">
        <p14:creationId xmlns:p14="http://schemas.microsoft.com/office/powerpoint/2010/main" val="207661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0" end="10"/>
                                            </p:txEl>
                                          </p:spTgt>
                                        </p:tgtEl>
                                        <p:attrNameLst>
                                          <p:attrName>style.fontWeight</p:attrName>
                                        </p:attrNameLst>
                                      </p:cBhvr>
                                      <p:to>
                                        <p:strVal val="bold"/>
                                      </p:to>
                                    </p:set>
                                  </p:childTnLst>
                                </p:cTn>
                              </p:par>
                              <p:par>
                                <p:cTn id="7" presetID="3" presetClass="emph" presetSubtype="2" fill="hold" nodeType="withEffect">
                                  <p:stCondLst>
                                    <p:cond delay="0"/>
                                  </p:stCondLst>
                                  <p:iterate type="lt">
                                    <p:tmPct val="0"/>
                                  </p:iterate>
                                  <p:childTnLst>
                                    <p:animClr clrSpc="rgb" dir="cw">
                                      <p:cBhvr override="childStyle">
                                        <p:cTn id="8" dur="2000" fill="hold"/>
                                        <p:tgtEl>
                                          <p:spTgt spid="3">
                                            <p:txEl>
                                              <p:pRg st="10" end="10"/>
                                            </p:txEl>
                                          </p:spTgt>
                                        </p:tgtEl>
                                        <p:attrNameLst>
                                          <p:attrName>style.color</p:attrName>
                                        </p:attrNameLst>
                                      </p:cBhvr>
                                      <p:to>
                                        <a:srgbClr val="005DA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5931"/>
            <a:ext cx="6870772" cy="1117570"/>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 name="Title 1"/>
          <p:cNvSpPr>
            <a:spLocks noGrp="1"/>
          </p:cNvSpPr>
          <p:nvPr>
            <p:ph type="title"/>
          </p:nvPr>
        </p:nvSpPr>
        <p:spPr>
          <a:xfrm>
            <a:off x="-146695" y="4127714"/>
            <a:ext cx="7164160" cy="822248"/>
          </a:xfrm>
          <a:prstGeom prst="ellipse">
            <a:avLst/>
          </a:prstGeom>
        </p:spPr>
        <p:txBody>
          <a:bodyPr vert="horz" lIns="68580" tIns="34290" rIns="68580" bIns="34290" rtlCol="0" anchor="ctr" anchorCtr="0">
            <a:noAutofit/>
          </a:bodyPr>
          <a:lstStyle/>
          <a:p>
            <a:pPr>
              <a:lnSpc>
                <a:spcPct val="90000"/>
              </a:lnSpc>
            </a:pPr>
            <a:r>
              <a:rPr lang="en-US" sz="2400" dirty="0">
                <a:solidFill>
                  <a:schemeClr val="tx1"/>
                </a:solidFill>
                <a:cs typeface="Calibri" panose="020F0502020204030204" pitchFamily="34" charset="0"/>
              </a:rPr>
              <a:t>Community Assessment for Public Health Emergency Response (CASPER)</a:t>
            </a:r>
          </a:p>
        </p:txBody>
      </p:sp>
      <p:sp>
        <p:nvSpPr>
          <p:cNvPr id="42" name="Freeform: Shape 41">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78" y="4025931"/>
            <a:ext cx="2571722" cy="1117570"/>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aphicFrame>
        <p:nvGraphicFramePr>
          <p:cNvPr id="28" name="Text Placeholder 2">
            <a:extLst>
              <a:ext uri="{FF2B5EF4-FFF2-40B4-BE49-F238E27FC236}">
                <a16:creationId xmlns:a16="http://schemas.microsoft.com/office/drawing/2014/main" id="{BD3C373D-7828-452F-93A0-9C1845F2B9F2}"/>
              </a:ext>
            </a:extLst>
          </p:cNvPr>
          <p:cNvGraphicFramePr/>
          <p:nvPr>
            <p:extLst>
              <p:ext uri="{D42A27DB-BD31-4B8C-83A1-F6EECF244321}">
                <p14:modId xmlns:p14="http://schemas.microsoft.com/office/powerpoint/2010/main" val="3319778296"/>
              </p:ext>
            </p:extLst>
          </p:nvPr>
        </p:nvGraphicFramePr>
        <p:xfrm>
          <a:off x="628650" y="482600"/>
          <a:ext cx="7886700" cy="3060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53668E5-A244-475C-B2B2-56195A4E1D1C}"/>
              </a:ext>
            </a:extLst>
          </p:cNvPr>
          <p:cNvSpPr txBox="1"/>
          <p:nvPr/>
        </p:nvSpPr>
        <p:spPr>
          <a:xfrm>
            <a:off x="1268361" y="3743508"/>
            <a:ext cx="7875639" cy="276999"/>
          </a:xfrm>
          <a:prstGeom prst="rect">
            <a:avLst/>
          </a:prstGeom>
          <a:noFill/>
        </p:spPr>
        <p:txBody>
          <a:bodyPr wrap="square" rtlCol="0">
            <a:spAutoFit/>
          </a:bodyPr>
          <a:lstStyle/>
          <a:p>
            <a:pPr algn="r"/>
            <a:r>
              <a:rPr lang="en-US" sz="1200" dirty="0">
                <a:solidFill>
                  <a:srgbClr val="005DAA"/>
                </a:solidFill>
              </a:rPr>
              <a:t>https://www.cdc.gov/nceh/hsb/disaster/casper/default.htm</a:t>
            </a:r>
          </a:p>
        </p:txBody>
      </p:sp>
      <p:sp>
        <p:nvSpPr>
          <p:cNvPr id="8" name="Rectangle 7">
            <a:extLst>
              <a:ext uri="{FF2B5EF4-FFF2-40B4-BE49-F238E27FC236}">
                <a16:creationId xmlns:a16="http://schemas.microsoft.com/office/drawing/2014/main" id="{4DD837A1-3BD2-4B85-BC5B-5DF405B73E39}"/>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45448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353194"/>
            <a:ext cx="3285757" cy="4419078"/>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eaLnBrk="1" fontAlgn="auto" hangingPunct="1">
              <a:spcBef>
                <a:spcPts val="0"/>
              </a:spcBef>
              <a:spcAft>
                <a:spcPts val="0"/>
              </a:spcAft>
              <a:defRPr/>
            </a:pPr>
            <a:endParaRPr lang="en-US" sz="1350">
              <a:solidFill>
                <a:prstClr val="white"/>
              </a:solidFill>
              <a:latin typeface="Calibri" panose="020F0502020204030204"/>
            </a:endParaRPr>
          </a:p>
        </p:txBody>
      </p:sp>
      <p:sp>
        <p:nvSpPr>
          <p:cNvPr id="2" name="Title 1"/>
          <p:cNvSpPr>
            <a:spLocks noGrp="1"/>
          </p:cNvSpPr>
          <p:nvPr>
            <p:ph type="title"/>
          </p:nvPr>
        </p:nvSpPr>
        <p:spPr>
          <a:xfrm>
            <a:off x="647272" y="759003"/>
            <a:ext cx="2562119" cy="3596556"/>
          </a:xfrm>
        </p:spPr>
        <p:txBody>
          <a:bodyPr vert="horz" lIns="68580" tIns="34290" rIns="68580" bIns="34290" rtlCol="0" anchor="ctr" anchorCtr="0">
            <a:normAutofit/>
          </a:bodyPr>
          <a:lstStyle/>
          <a:p>
            <a:pPr>
              <a:lnSpc>
                <a:spcPct val="90000"/>
              </a:lnSpc>
            </a:pPr>
            <a:r>
              <a:rPr lang="en-US" sz="3400" dirty="0">
                <a:solidFill>
                  <a:srgbClr val="FFFFFF"/>
                </a:solidFill>
                <a:latin typeface="Calibri "/>
              </a:rPr>
              <a:t>History of CASPER</a:t>
            </a:r>
          </a:p>
        </p:txBody>
      </p:sp>
      <p:graphicFrame>
        <p:nvGraphicFramePr>
          <p:cNvPr id="5" name="Text Placeholder 2">
            <a:extLst>
              <a:ext uri="{FF2B5EF4-FFF2-40B4-BE49-F238E27FC236}">
                <a16:creationId xmlns:a16="http://schemas.microsoft.com/office/drawing/2014/main" id="{B725CFE1-CDE4-4F17-80C7-FBE2798ECA51}"/>
              </a:ext>
            </a:extLst>
          </p:cNvPr>
          <p:cNvGraphicFramePr/>
          <p:nvPr>
            <p:extLst>
              <p:ext uri="{D42A27DB-BD31-4B8C-83A1-F6EECF244321}">
                <p14:modId xmlns:p14="http://schemas.microsoft.com/office/powerpoint/2010/main" val="3457366214"/>
              </p:ext>
            </p:extLst>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FB682FC8-803C-498B-BC9D-479D3D37FFC7}"/>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08396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457200" y="205979"/>
            <a:ext cx="8229600" cy="857250"/>
          </a:xfrm>
        </p:spPr>
        <p:txBody>
          <a:bodyPr/>
          <a:lstStyle/>
          <a:p>
            <a:r>
              <a:rPr lang="en-US"/>
              <a:t>What CASPER is</a:t>
            </a:r>
            <a:endParaRPr lang="en-US" dirty="0"/>
          </a:p>
        </p:txBody>
      </p:sp>
      <p:sp>
        <p:nvSpPr>
          <p:cNvPr id="3" name="Content Placeholder 2"/>
          <p:cNvSpPr>
            <a:spLocks noGrp="1"/>
          </p:cNvSpPr>
          <p:nvPr>
            <p:ph type="body" sz="quarter" idx="10"/>
          </p:nvPr>
        </p:nvSpPr>
        <p:spPr>
          <a:xfrm>
            <a:off x="457200" y="1158875"/>
            <a:ext cx="8229600" cy="3341688"/>
          </a:xfrm>
        </p:spPr>
        <p:txBody>
          <a:bodyPr/>
          <a:lstStyle/>
          <a:p>
            <a:r>
              <a:rPr lang="en-US"/>
              <a:t>Epidemiologic technique designed to provide quickly and at low cost, </a:t>
            </a:r>
            <a:r>
              <a:rPr lang="en-US" u="sng">
                <a:solidFill>
                  <a:srgbClr val="005DAA"/>
                </a:solidFill>
              </a:rPr>
              <a:t>household-based</a:t>
            </a:r>
            <a:r>
              <a:rPr lang="en-US">
                <a:solidFill>
                  <a:srgbClr val="00B050"/>
                </a:solidFill>
              </a:rPr>
              <a:t> </a:t>
            </a:r>
            <a:r>
              <a:rPr lang="en-US"/>
              <a:t>information about a community’s needs in a simple format to decision-makers.</a:t>
            </a:r>
          </a:p>
          <a:p>
            <a:endParaRPr lang="en-US" sz="700"/>
          </a:p>
          <a:p>
            <a:r>
              <a:rPr lang="en-US"/>
              <a:t>Advantages of CASPER</a:t>
            </a:r>
          </a:p>
          <a:p>
            <a:pPr lvl="1"/>
            <a:r>
              <a:rPr lang="en-US"/>
              <a:t>Provides population estimates</a:t>
            </a:r>
          </a:p>
          <a:p>
            <a:pPr lvl="1"/>
            <a:r>
              <a:rPr lang="en-US"/>
              <a:t>Timely</a:t>
            </a:r>
          </a:p>
          <a:p>
            <a:pPr lvl="1"/>
            <a:r>
              <a:rPr lang="en-US"/>
              <a:t>Relatively low cost</a:t>
            </a:r>
          </a:p>
          <a:p>
            <a:pPr lvl="1"/>
            <a:r>
              <a:rPr lang="en-US"/>
              <a:t>Simple reporting format</a:t>
            </a:r>
          </a:p>
          <a:p>
            <a:pPr lvl="1"/>
            <a:r>
              <a:rPr lang="en-US"/>
              <a:t>Flexible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348" y="2035555"/>
            <a:ext cx="3851827" cy="2888870"/>
          </a:xfrm>
          <a:prstGeom prst="rect">
            <a:avLst/>
          </a:prstGeom>
        </p:spPr>
      </p:pic>
    </p:spTree>
    <p:extLst>
      <p:ext uri="{BB962C8B-B14F-4D97-AF65-F5344CB8AC3E}">
        <p14:creationId xmlns:p14="http://schemas.microsoft.com/office/powerpoint/2010/main" val="6876427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EB7A1F8-07D0-4DA4-BDEB-8BBC2081C3A5}"/>
              </a:ext>
            </a:extLst>
          </p:cNvPr>
          <p:cNvGraphicFramePr/>
          <p:nvPr>
            <p:extLst>
              <p:ext uri="{D42A27DB-BD31-4B8C-83A1-F6EECF244321}">
                <p14:modId xmlns:p14="http://schemas.microsoft.com/office/powerpoint/2010/main" val="2404876708"/>
              </p:ext>
            </p:extLst>
          </p:nvPr>
        </p:nvGraphicFramePr>
        <p:xfrm>
          <a:off x="168965" y="205979"/>
          <a:ext cx="8696741" cy="4742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5"/>
          <p:cNvSpPr>
            <a:spLocks noGrp="1"/>
          </p:cNvSpPr>
          <p:nvPr>
            <p:ph type="title"/>
          </p:nvPr>
        </p:nvSpPr>
        <p:spPr>
          <a:xfrm>
            <a:off x="457200" y="205979"/>
            <a:ext cx="8229600" cy="857250"/>
          </a:xfrm>
        </p:spPr>
        <p:txBody>
          <a:bodyPr/>
          <a:lstStyle/>
          <a:p>
            <a:r>
              <a:rPr lang="en-US" dirty="0"/>
              <a:t>CASPER Phases</a:t>
            </a:r>
          </a:p>
        </p:txBody>
      </p:sp>
    </p:spTree>
    <p:extLst>
      <p:ext uri="{BB962C8B-B14F-4D97-AF65-F5344CB8AC3E}">
        <p14:creationId xmlns:p14="http://schemas.microsoft.com/office/powerpoint/2010/main" val="27455704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Defining Disasters</a:t>
            </a:r>
          </a:p>
        </p:txBody>
      </p:sp>
      <p:pic>
        <p:nvPicPr>
          <p:cNvPr id="7" name="Picture 6">
            <a:extLst>
              <a:ext uri="{FF2B5EF4-FFF2-40B4-BE49-F238E27FC236}">
                <a16:creationId xmlns:a16="http://schemas.microsoft.com/office/drawing/2014/main" id="{81F570D8-F053-4B3A-BEF4-257D46691C84}"/>
              </a:ext>
            </a:extLst>
          </p:cNvPr>
          <p:cNvPicPr>
            <a:picLocks noChangeAspect="1"/>
          </p:cNvPicPr>
          <p:nvPr/>
        </p:nvPicPr>
        <p:blipFill rotWithShape="1">
          <a:blip r:embed="rId3"/>
          <a:srcRect l="43843" t="34798" r="5153" b="17779"/>
          <a:stretch/>
        </p:blipFill>
        <p:spPr>
          <a:xfrm>
            <a:off x="750013" y="936633"/>
            <a:ext cx="7936787" cy="3841092"/>
          </a:xfrm>
          <a:prstGeom prst="rect">
            <a:avLst/>
          </a:prstGeom>
        </p:spPr>
      </p:pic>
      <p:sp>
        <p:nvSpPr>
          <p:cNvPr id="8" name="Title 3">
            <a:extLst>
              <a:ext uri="{FF2B5EF4-FFF2-40B4-BE49-F238E27FC236}">
                <a16:creationId xmlns:a16="http://schemas.microsoft.com/office/drawing/2014/main" id="{95AD36EE-2C8F-4642-8090-19D8DE0BB4A9}"/>
              </a:ext>
            </a:extLst>
          </p:cNvPr>
          <p:cNvSpPr txBox="1">
            <a:spLocks/>
          </p:cNvSpPr>
          <p:nvPr/>
        </p:nvSpPr>
        <p:spPr>
          <a:xfrm>
            <a:off x="3732413" y="4564791"/>
            <a:ext cx="5378335" cy="492371"/>
          </a:xfrm>
          <a:prstGeom prst="rect">
            <a:avLst/>
          </a:prstGeom>
        </p:spPr>
        <p:txBody>
          <a:bodyPr vert="horz" lIns="91440" tIns="45720" rIns="91440" bIns="45720" rtlCol="0" anchor="b" anchorCtr="0">
            <a:normAutofit/>
          </a:bodyPr>
          <a:lstStyle>
            <a:lvl1pPr algn="l" rtl="0" eaLnBrk="0" fontAlgn="base" hangingPunct="0">
              <a:lnSpc>
                <a:spcPts val="3000"/>
              </a:lnSpc>
              <a:spcBef>
                <a:spcPct val="0"/>
              </a:spcBef>
              <a:spcAft>
                <a:spcPct val="0"/>
              </a:spcAft>
              <a:defRPr sz="2800" b="1" kern="1200" baseline="0">
                <a:solidFill>
                  <a:srgbClr val="008265"/>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sz="2500" dirty="0">
                <a:solidFill>
                  <a:srgbClr val="005DAA"/>
                </a:solidFill>
              </a:rPr>
              <a:t>(VULNERABILTY + HAZARD) / CAPACITY</a:t>
            </a:r>
          </a:p>
        </p:txBody>
      </p:sp>
    </p:spTree>
    <p:extLst>
      <p:ext uri="{BB962C8B-B14F-4D97-AF65-F5344CB8AC3E}">
        <p14:creationId xmlns:p14="http://schemas.microsoft.com/office/powerpoint/2010/main" val="261992621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65830" y="715294"/>
            <a:ext cx="4648954" cy="3712912"/>
          </a:xfrm>
        </p:spPr>
        <p:txBody>
          <a:bodyPr>
            <a:normAutofit lnSpcReduction="10000"/>
          </a:bodyPr>
          <a:lstStyle/>
          <a:p>
            <a:r>
              <a:rPr lang="en-US" dirty="0"/>
              <a:t>When population-representative data are needed</a:t>
            </a:r>
            <a:endParaRPr lang="en-US" sz="700" dirty="0"/>
          </a:p>
          <a:p>
            <a:r>
              <a:rPr lang="en-US" dirty="0"/>
              <a:t>Determine if CASPERs 30x7 method is appropriate</a:t>
            </a:r>
          </a:p>
          <a:p>
            <a:pPr lvl="1"/>
            <a:r>
              <a:rPr lang="en-US" dirty="0"/>
              <a:t>Size and feasibility considerations (e.g., minimum of 800 households)</a:t>
            </a:r>
          </a:p>
          <a:p>
            <a:pPr lvl="1"/>
            <a:r>
              <a:rPr lang="en-US" dirty="0"/>
              <a:t>Other sampling methods may be  more appropriate</a:t>
            </a:r>
            <a:endParaRPr lang="en-US" sz="700" dirty="0"/>
          </a:p>
          <a:p>
            <a:r>
              <a:rPr lang="en-US" dirty="0"/>
              <a:t>CASPER results will be descriptive of the entire area</a:t>
            </a:r>
            <a:endParaRPr lang="en-US" sz="700" dirty="0"/>
          </a:p>
          <a:p>
            <a:r>
              <a:rPr lang="en-US" dirty="0"/>
              <a:t>Useful throughout the disaster lifecycle</a:t>
            </a:r>
          </a:p>
        </p:txBody>
      </p:sp>
      <p:pic>
        <p:nvPicPr>
          <p:cNvPr id="4" name="Picture 3">
            <a:extLst>
              <a:ext uri="{FF2B5EF4-FFF2-40B4-BE49-F238E27FC236}">
                <a16:creationId xmlns:a16="http://schemas.microsoft.com/office/drawing/2014/main" id="{47D14BF8-C9D8-4C77-A834-038A5816FC0E}"/>
              </a:ext>
            </a:extLst>
          </p:cNvPr>
          <p:cNvPicPr>
            <a:picLocks noChangeAspect="1"/>
          </p:cNvPicPr>
          <p:nvPr/>
        </p:nvPicPr>
        <p:blipFill>
          <a:blip r:embed="rId3"/>
          <a:stretch>
            <a:fillRect/>
          </a:stretch>
        </p:blipFill>
        <p:spPr>
          <a:xfrm>
            <a:off x="208230" y="492505"/>
            <a:ext cx="3657600" cy="4426654"/>
          </a:xfrm>
          <a:prstGeom prst="rect">
            <a:avLst/>
          </a:prstGeom>
        </p:spPr>
      </p:pic>
    </p:spTree>
    <p:extLst>
      <p:ext uri="{BB962C8B-B14F-4D97-AF65-F5344CB8AC3E}">
        <p14:creationId xmlns:p14="http://schemas.microsoft.com/office/powerpoint/2010/main" val="308710694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CASPER Objectives </a:t>
            </a:r>
          </a:p>
        </p:txBody>
      </p:sp>
      <p:sp>
        <p:nvSpPr>
          <p:cNvPr id="4" name="Rounded Rectangle 3"/>
          <p:cNvSpPr/>
          <p:nvPr/>
        </p:nvSpPr>
        <p:spPr>
          <a:xfrm>
            <a:off x="487015" y="1209528"/>
            <a:ext cx="2590291" cy="588812"/>
          </a:xfrm>
          <a:prstGeom prst="round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Preparedness</a:t>
            </a:r>
            <a:endParaRPr lang="en-US" b="1" dirty="0">
              <a:solidFill>
                <a:schemeClr val="bg2"/>
              </a:solidFill>
            </a:endParaRPr>
          </a:p>
        </p:txBody>
      </p:sp>
      <p:sp>
        <p:nvSpPr>
          <p:cNvPr id="5" name="Rounded Rectangle 4"/>
          <p:cNvSpPr/>
          <p:nvPr/>
        </p:nvSpPr>
        <p:spPr>
          <a:xfrm>
            <a:off x="487018" y="1969404"/>
            <a:ext cx="2590291" cy="588812"/>
          </a:xfrm>
          <a:prstGeom prst="round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Response</a:t>
            </a:r>
            <a:endParaRPr lang="en-US" b="1" dirty="0">
              <a:solidFill>
                <a:schemeClr val="bg2"/>
              </a:solidFill>
            </a:endParaRPr>
          </a:p>
        </p:txBody>
      </p:sp>
      <p:sp>
        <p:nvSpPr>
          <p:cNvPr id="6" name="Rounded Rectangle 5"/>
          <p:cNvSpPr/>
          <p:nvPr/>
        </p:nvSpPr>
        <p:spPr>
          <a:xfrm>
            <a:off x="487018" y="2729280"/>
            <a:ext cx="2590291" cy="588812"/>
          </a:xfrm>
          <a:prstGeom prst="round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Recovery</a:t>
            </a:r>
            <a:endParaRPr lang="en-US" b="1" dirty="0">
              <a:solidFill>
                <a:schemeClr val="bg2"/>
              </a:solidFill>
            </a:endParaRPr>
          </a:p>
        </p:txBody>
      </p:sp>
      <p:sp>
        <p:nvSpPr>
          <p:cNvPr id="7" name="Rounded Rectangle 6"/>
          <p:cNvSpPr/>
          <p:nvPr/>
        </p:nvSpPr>
        <p:spPr>
          <a:xfrm>
            <a:off x="487017" y="3489156"/>
            <a:ext cx="2590291" cy="588812"/>
          </a:xfrm>
          <a:prstGeom prst="round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Mitigation</a:t>
            </a:r>
            <a:endParaRPr lang="en-US" b="1" dirty="0">
              <a:solidFill>
                <a:schemeClr val="bg2"/>
              </a:solidFill>
            </a:endParaRPr>
          </a:p>
        </p:txBody>
      </p:sp>
      <p:sp>
        <p:nvSpPr>
          <p:cNvPr id="10" name="Rounded Rectangle 9"/>
          <p:cNvSpPr/>
          <p:nvPr/>
        </p:nvSpPr>
        <p:spPr>
          <a:xfrm>
            <a:off x="487015" y="4249034"/>
            <a:ext cx="2590291" cy="588812"/>
          </a:xfrm>
          <a:prstGeom prst="round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Other</a:t>
            </a:r>
            <a:endParaRPr lang="en-US" b="1" dirty="0">
              <a:solidFill>
                <a:schemeClr val="bg2"/>
              </a:solidFill>
            </a:endParaRPr>
          </a:p>
        </p:txBody>
      </p:sp>
      <p:grpSp>
        <p:nvGrpSpPr>
          <p:cNvPr id="17" name="Group 16">
            <a:extLst>
              <a:ext uri="{FF2B5EF4-FFF2-40B4-BE49-F238E27FC236}">
                <a16:creationId xmlns:a16="http://schemas.microsoft.com/office/drawing/2014/main" id="{74235E52-33FC-4E2C-AFDB-4DA81A3B0744}"/>
              </a:ext>
            </a:extLst>
          </p:cNvPr>
          <p:cNvGrpSpPr/>
          <p:nvPr/>
        </p:nvGrpSpPr>
        <p:grpSpPr>
          <a:xfrm>
            <a:off x="5010342" y="1417556"/>
            <a:ext cx="3959482" cy="3065792"/>
            <a:chOff x="1298772" y="2292624"/>
            <a:chExt cx="5669816" cy="4390089"/>
          </a:xfrm>
        </p:grpSpPr>
        <p:pic>
          <p:nvPicPr>
            <p:cNvPr id="18" name="Picture 17">
              <a:extLst>
                <a:ext uri="{FF2B5EF4-FFF2-40B4-BE49-F238E27FC236}">
                  <a16:creationId xmlns:a16="http://schemas.microsoft.com/office/drawing/2014/main" id="{F1851BA9-7A11-4558-A963-A006291AF2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75" b="100000" l="700" r="99720"/>
                      </a14:imgEffect>
                    </a14:imgLayer>
                  </a14:imgProps>
                </a:ext>
                <a:ext uri="{28A0092B-C50C-407E-A947-70E740481C1C}">
                  <a14:useLocalDpi xmlns:a14="http://schemas.microsoft.com/office/drawing/2010/main" val="0"/>
                </a:ext>
              </a:extLst>
            </a:blip>
            <a:stretch>
              <a:fillRect/>
            </a:stretch>
          </p:blipFill>
          <p:spPr>
            <a:xfrm>
              <a:off x="1298772" y="2292624"/>
              <a:ext cx="4503626" cy="4390089"/>
            </a:xfrm>
            <a:prstGeom prst="rect">
              <a:avLst/>
            </a:prstGeom>
            <a:ln>
              <a:noFill/>
            </a:ln>
          </p:spPr>
        </p:pic>
        <p:pic>
          <p:nvPicPr>
            <p:cNvPr id="19" name="Picture 18">
              <a:extLst>
                <a:ext uri="{FF2B5EF4-FFF2-40B4-BE49-F238E27FC236}">
                  <a16:creationId xmlns:a16="http://schemas.microsoft.com/office/drawing/2014/main" id="{0971227B-4D49-4321-80DE-39DA45D70B92}"/>
                </a:ext>
              </a:extLst>
            </p:cNvPr>
            <p:cNvPicPr>
              <a:picLocks noChangeAspect="1"/>
            </p:cNvPicPr>
            <p:nvPr/>
          </p:nvPicPr>
          <p:blipFill rotWithShape="1">
            <a:blip r:embed="rId5">
              <a:extLst>
                <a:ext uri="{28A0092B-C50C-407E-A947-70E740481C1C}">
                  <a14:useLocalDpi xmlns:a14="http://schemas.microsoft.com/office/drawing/2010/main" val="0"/>
                </a:ext>
              </a:extLst>
            </a:blip>
            <a:srcRect l="75967" t="30044" r="3699" b="44505"/>
            <a:stretch/>
          </p:blipFill>
          <p:spPr>
            <a:xfrm>
              <a:off x="5802398" y="3527019"/>
              <a:ext cx="1166190" cy="1166192"/>
            </a:xfrm>
            <a:prstGeom prst="rect">
              <a:avLst/>
            </a:prstGeom>
            <a:ln>
              <a:noFill/>
            </a:ln>
          </p:spPr>
        </p:pic>
      </p:grpSp>
    </p:spTree>
    <p:extLst>
      <p:ext uri="{BB962C8B-B14F-4D97-AF65-F5344CB8AC3E}">
        <p14:creationId xmlns:p14="http://schemas.microsoft.com/office/powerpoint/2010/main" val="41964493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009581" y="1229302"/>
            <a:ext cx="3927229" cy="3279658"/>
            <a:chOff x="6886187" y="2107096"/>
            <a:chExt cx="5305813" cy="4430924"/>
          </a:xfrm>
        </p:grpSpPr>
        <p:pic>
          <p:nvPicPr>
            <p:cNvPr id="28" name="Picture 27"/>
            <p:cNvPicPr>
              <a:picLocks noChangeAspect="1"/>
            </p:cNvPicPr>
            <p:nvPr/>
          </p:nvPicPr>
          <p:blipFill>
            <a:blip r:embed="rId3">
              <a:duotone>
                <a:srgbClr val="FFC000">
                  <a:shade val="45000"/>
                  <a:satMod val="135000"/>
                </a:srgbClr>
                <a:prstClr val="white"/>
              </a:duotone>
              <a:extLst>
                <a:ext uri="{BEBA8EAE-BF5A-486C-A8C5-ECC9F3942E4B}">
                  <a14:imgProps xmlns:a14="http://schemas.microsoft.com/office/drawing/2010/main">
                    <a14:imgLayer r:embed="rId4">
                      <a14:imgEffect>
                        <a14:backgroundRemoval t="2929" b="98326" l="1092" r="100000"/>
                      </a14:imgEffect>
                    </a14:imgLayer>
                  </a14:imgProps>
                </a:ext>
                <a:ext uri="{28A0092B-C50C-407E-A947-70E740481C1C}">
                  <a14:useLocalDpi xmlns:a14="http://schemas.microsoft.com/office/drawing/2010/main" val="0"/>
                </a:ext>
              </a:extLst>
            </a:blip>
            <a:stretch>
              <a:fillRect/>
            </a:stretch>
          </p:blipFill>
          <p:spPr>
            <a:xfrm>
              <a:off x="6886187" y="2107096"/>
              <a:ext cx="4219943" cy="4430924"/>
            </a:xfrm>
            <a:prstGeom prst="rect">
              <a:avLst/>
            </a:prstGeom>
          </p:spPr>
        </p:pic>
        <p:pic>
          <p:nvPicPr>
            <p:cNvPr id="29" name="Picture 28"/>
            <p:cNvPicPr>
              <a:picLocks noChangeAspect="1"/>
            </p:cNvPicPr>
            <p:nvPr/>
          </p:nvPicPr>
          <p:blipFill rotWithShape="1">
            <a:blip r:embed="rId5">
              <a:extLst>
                <a:ext uri="{28A0092B-C50C-407E-A947-70E740481C1C}">
                  <a14:useLocalDpi xmlns:a14="http://schemas.microsoft.com/office/drawing/2010/main" val="0"/>
                </a:ext>
              </a:extLst>
            </a:blip>
            <a:srcRect l="75967" t="30044" r="3699" b="44505"/>
            <a:stretch/>
          </p:blipFill>
          <p:spPr>
            <a:xfrm>
              <a:off x="11106130" y="3508263"/>
              <a:ext cx="1085870" cy="1085871"/>
            </a:xfrm>
            <a:prstGeom prst="rect">
              <a:avLst/>
            </a:prstGeom>
            <a:ln>
              <a:noFill/>
            </a:ln>
          </p:spPr>
        </p:pic>
      </p:grpSp>
      <p:grpSp>
        <p:nvGrpSpPr>
          <p:cNvPr id="21" name="Group 20"/>
          <p:cNvGrpSpPr/>
          <p:nvPr/>
        </p:nvGrpSpPr>
        <p:grpSpPr>
          <a:xfrm>
            <a:off x="3456510" y="2800146"/>
            <a:ext cx="1503973" cy="1277822"/>
            <a:chOff x="4253948" y="4035635"/>
            <a:chExt cx="2358443" cy="2003805"/>
          </a:xfrm>
        </p:grpSpPr>
        <p:sp>
          <p:nvSpPr>
            <p:cNvPr id="22" name="Rectangle 21"/>
            <p:cNvSpPr/>
            <p:nvPr/>
          </p:nvSpPr>
          <p:spPr>
            <a:xfrm>
              <a:off x="4253948" y="4035635"/>
              <a:ext cx="2358443" cy="2003805"/>
            </a:xfrm>
            <a:prstGeom prst="rect">
              <a:avLst/>
            </a:prstGeom>
            <a:solidFill>
              <a:sysClr val="window" lastClr="FFFFFF"/>
            </a:solidFill>
            <a:ln w="38100" cap="flat" cmpd="sng" algn="ctr">
              <a:solidFill>
                <a:srgbClr val="008BB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0940" y="4466298"/>
              <a:ext cx="2215191" cy="1069875"/>
            </a:xfrm>
            <a:prstGeom prst="rect">
              <a:avLst/>
            </a:prstGeom>
            <a:ln w="57150">
              <a:noFill/>
            </a:ln>
          </p:spPr>
        </p:pic>
      </p:grpSp>
      <p:sp>
        <p:nvSpPr>
          <p:cNvPr id="2" name="Title 1"/>
          <p:cNvSpPr>
            <a:spLocks noGrp="1"/>
          </p:cNvSpPr>
          <p:nvPr>
            <p:ph type="title"/>
          </p:nvPr>
        </p:nvSpPr>
        <p:spPr/>
        <p:txBody>
          <a:bodyPr/>
          <a:lstStyle/>
          <a:p>
            <a:r>
              <a:rPr lang="en-US" dirty="0"/>
              <a:t>CASPER Objectives</a:t>
            </a:r>
          </a:p>
        </p:txBody>
      </p:sp>
      <p:sp>
        <p:nvSpPr>
          <p:cNvPr id="4" name="Rounded Rectangle 3"/>
          <p:cNvSpPr/>
          <p:nvPr/>
        </p:nvSpPr>
        <p:spPr>
          <a:xfrm>
            <a:off x="487015" y="1209528"/>
            <a:ext cx="2590291" cy="588812"/>
          </a:xfrm>
          <a:prstGeom prst="round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Preparedness</a:t>
            </a:r>
            <a:endParaRPr lang="en-US" b="1" dirty="0">
              <a:solidFill>
                <a:schemeClr val="bg2"/>
              </a:solidFill>
            </a:endParaRPr>
          </a:p>
        </p:txBody>
      </p:sp>
      <p:sp>
        <p:nvSpPr>
          <p:cNvPr id="5" name="Rounded Rectangle 4"/>
          <p:cNvSpPr/>
          <p:nvPr/>
        </p:nvSpPr>
        <p:spPr>
          <a:xfrm>
            <a:off x="487018" y="1969404"/>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Response</a:t>
            </a:r>
            <a:endParaRPr lang="en-US" b="1" dirty="0">
              <a:solidFill>
                <a:schemeClr val="bg2"/>
              </a:solidFill>
            </a:endParaRPr>
          </a:p>
        </p:txBody>
      </p:sp>
      <p:sp>
        <p:nvSpPr>
          <p:cNvPr id="6" name="Rounded Rectangle 5"/>
          <p:cNvSpPr/>
          <p:nvPr/>
        </p:nvSpPr>
        <p:spPr>
          <a:xfrm>
            <a:off x="487018" y="2729280"/>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Recovery</a:t>
            </a:r>
            <a:endParaRPr lang="en-US" b="1" dirty="0">
              <a:solidFill>
                <a:schemeClr val="bg2"/>
              </a:solidFill>
            </a:endParaRPr>
          </a:p>
        </p:txBody>
      </p:sp>
      <p:sp>
        <p:nvSpPr>
          <p:cNvPr id="7" name="Rounded Rectangle 6"/>
          <p:cNvSpPr/>
          <p:nvPr/>
        </p:nvSpPr>
        <p:spPr>
          <a:xfrm>
            <a:off x="487017" y="3489156"/>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Mitigation</a:t>
            </a:r>
            <a:endParaRPr lang="en-US" b="1" dirty="0">
              <a:solidFill>
                <a:schemeClr val="bg2"/>
              </a:solidFill>
            </a:endParaRPr>
          </a:p>
        </p:txBody>
      </p:sp>
      <p:sp>
        <p:nvSpPr>
          <p:cNvPr id="10" name="Rounded Rectangle 9"/>
          <p:cNvSpPr/>
          <p:nvPr/>
        </p:nvSpPr>
        <p:spPr>
          <a:xfrm>
            <a:off x="487015" y="4249034"/>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Other</a:t>
            </a:r>
            <a:endParaRPr lang="en-US" b="1" dirty="0">
              <a:solidFill>
                <a:schemeClr val="bg2"/>
              </a:solidFill>
            </a:endParaRPr>
          </a:p>
        </p:txBody>
      </p:sp>
      <p:sp>
        <p:nvSpPr>
          <p:cNvPr id="13" name="Content Placeholder 2"/>
          <p:cNvSpPr txBox="1">
            <a:spLocks/>
          </p:cNvSpPr>
          <p:nvPr/>
        </p:nvSpPr>
        <p:spPr>
          <a:xfrm>
            <a:off x="3206929" y="1185062"/>
            <a:ext cx="3326393" cy="2384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rgbClr val="5F5F5F"/>
                </a:solidFill>
                <a:latin typeface="Calibri" panose="020F0502020204030204" pitchFamily="34" charset="0"/>
                <a:cs typeface="Calibri" panose="020F0502020204030204" pitchFamily="34" charset="0"/>
              </a:rPr>
              <a:t>Evacuation plans, household readiness plans,                communications,            vulnerability</a:t>
            </a:r>
          </a:p>
        </p:txBody>
      </p:sp>
    </p:spTree>
    <p:extLst>
      <p:ext uri="{BB962C8B-B14F-4D97-AF65-F5344CB8AC3E}">
        <p14:creationId xmlns:p14="http://schemas.microsoft.com/office/powerpoint/2010/main" val="165417319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p:cNvSpPr>
            <a:spLocks noGrp="1"/>
          </p:cNvSpPr>
          <p:nvPr>
            <p:ph type="title"/>
          </p:nvPr>
        </p:nvSpPr>
        <p:spPr>
          <a:xfrm>
            <a:off x="628650" y="722908"/>
            <a:ext cx="2620772" cy="3697685"/>
          </a:xfrm>
        </p:spPr>
        <p:txBody>
          <a:bodyPr vert="horz" lIns="68580" tIns="34290" rIns="68580" bIns="34290" rtlCol="0" anchor="ctr" anchorCtr="0">
            <a:normAutofit/>
          </a:bodyPr>
          <a:lstStyle/>
          <a:p>
            <a:pPr algn="r">
              <a:lnSpc>
                <a:spcPct val="90000"/>
              </a:lnSpc>
            </a:pPr>
            <a:r>
              <a:rPr lang="en-US" sz="3300" dirty="0">
                <a:latin typeface="+mn-lt"/>
              </a:rPr>
              <a:t>Public Health Emergency Preparedness (PHEP)</a:t>
            </a:r>
          </a:p>
        </p:txBody>
      </p:sp>
      <p:cxnSp>
        <p:nvCxnSpPr>
          <p:cNvPr id="2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543050"/>
            <a:ext cx="0" cy="2057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3405051" y="722908"/>
            <a:ext cx="5434148" cy="3697685"/>
          </a:xfrm>
        </p:spPr>
        <p:txBody>
          <a:bodyPr vert="horz" lIns="68580" tIns="34290" rIns="68580" bIns="34290" rtlCol="0" anchor="ctr">
            <a:noAutofit/>
          </a:bodyPr>
          <a:lstStyle/>
          <a:p>
            <a:pPr indent="-171450">
              <a:buFont typeface="Arial" panose="020B0604020202020204" pitchFamily="34" charset="0"/>
              <a:buChar char="•"/>
            </a:pPr>
            <a:r>
              <a:rPr lang="en-US" sz="1600" dirty="0">
                <a:solidFill>
                  <a:schemeClr val="accent4">
                    <a:lumMod val="75000"/>
                  </a:schemeClr>
                </a:solidFill>
              </a:rPr>
              <a:t>Capability 2: Community recovery</a:t>
            </a:r>
          </a:p>
          <a:p>
            <a:pPr lvl="1" indent="-171450"/>
            <a:r>
              <a:rPr lang="en-US" sz="1600" dirty="0"/>
              <a:t>Function 1 – Identify and monitor public health, medical, and mental/behavioral health system recovery needs</a:t>
            </a:r>
          </a:p>
          <a:p>
            <a:pPr lvl="2" indent="-171450">
              <a:buFont typeface="Arial" panose="020B0604020202020204" pitchFamily="34" charset="0"/>
              <a:buChar char="•"/>
            </a:pPr>
            <a:r>
              <a:rPr lang="en-US" sz="1600" dirty="0"/>
              <a:t>Priority 2 – Written plans should include how the health agency and other partners will conduct a community assessment and follow-up monitoring of public health, medical, and mental/behavioral health systems needs after an incident</a:t>
            </a:r>
          </a:p>
          <a:p>
            <a:pPr indent="-171450">
              <a:buFont typeface="Arial" panose="020B0604020202020204" pitchFamily="34" charset="0"/>
              <a:buChar char="•"/>
            </a:pPr>
            <a:r>
              <a:rPr lang="en-US" sz="1600" dirty="0">
                <a:solidFill>
                  <a:schemeClr val="accent4">
                    <a:lumMod val="75000"/>
                  </a:schemeClr>
                </a:solidFill>
              </a:rPr>
              <a:t>Capability 7: Mass care</a:t>
            </a:r>
          </a:p>
          <a:p>
            <a:pPr lvl="1" indent="-171450"/>
            <a:r>
              <a:rPr lang="en-US" sz="1600" dirty="0"/>
              <a:t>Function 4 – Monitor mass care population health</a:t>
            </a:r>
          </a:p>
          <a:p>
            <a:pPr lvl="2" indent="-171450">
              <a:buFont typeface="Arial" panose="020B0604020202020204" pitchFamily="34" charset="0"/>
              <a:buChar char="•"/>
            </a:pPr>
            <a:r>
              <a:rPr lang="en-US" sz="1600" dirty="0"/>
              <a:t>Priority 2 – Written plans should include templates for disaster-surveillance forms, including Active Surveillance and Facility 24-hour Report forms</a:t>
            </a:r>
          </a:p>
        </p:txBody>
      </p:sp>
    </p:spTree>
    <p:extLst>
      <p:ext uri="{BB962C8B-B14F-4D97-AF65-F5344CB8AC3E}">
        <p14:creationId xmlns:p14="http://schemas.microsoft.com/office/powerpoint/2010/main" val="229031821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CASPER Objectives</a:t>
            </a:r>
          </a:p>
        </p:txBody>
      </p:sp>
      <p:sp>
        <p:nvSpPr>
          <p:cNvPr id="4" name="Rounded Rectangle 3"/>
          <p:cNvSpPr/>
          <p:nvPr/>
        </p:nvSpPr>
        <p:spPr>
          <a:xfrm>
            <a:off x="487015" y="1209528"/>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Preparedness</a:t>
            </a:r>
            <a:endParaRPr lang="en-US" b="1" dirty="0">
              <a:solidFill>
                <a:schemeClr val="bg2"/>
              </a:solidFill>
            </a:endParaRPr>
          </a:p>
        </p:txBody>
      </p:sp>
      <p:sp>
        <p:nvSpPr>
          <p:cNvPr id="5" name="Rounded Rectangle 4"/>
          <p:cNvSpPr/>
          <p:nvPr/>
        </p:nvSpPr>
        <p:spPr>
          <a:xfrm>
            <a:off x="487018" y="1969404"/>
            <a:ext cx="2590291" cy="588812"/>
          </a:xfrm>
          <a:prstGeom prst="round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Response</a:t>
            </a:r>
            <a:endParaRPr lang="en-US" b="1" dirty="0">
              <a:solidFill>
                <a:schemeClr val="bg2"/>
              </a:solidFill>
            </a:endParaRPr>
          </a:p>
        </p:txBody>
      </p:sp>
      <p:sp>
        <p:nvSpPr>
          <p:cNvPr id="6" name="Rounded Rectangle 5"/>
          <p:cNvSpPr/>
          <p:nvPr/>
        </p:nvSpPr>
        <p:spPr>
          <a:xfrm>
            <a:off x="487018" y="2729280"/>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Recovery</a:t>
            </a:r>
            <a:endParaRPr lang="en-US" b="1" dirty="0">
              <a:solidFill>
                <a:schemeClr val="bg2"/>
              </a:solidFill>
            </a:endParaRPr>
          </a:p>
        </p:txBody>
      </p:sp>
      <p:sp>
        <p:nvSpPr>
          <p:cNvPr id="7" name="Rounded Rectangle 6"/>
          <p:cNvSpPr/>
          <p:nvPr/>
        </p:nvSpPr>
        <p:spPr>
          <a:xfrm>
            <a:off x="487017" y="3489156"/>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Mitigation</a:t>
            </a:r>
            <a:endParaRPr lang="en-US" b="1" dirty="0">
              <a:solidFill>
                <a:schemeClr val="bg2"/>
              </a:solidFill>
            </a:endParaRPr>
          </a:p>
        </p:txBody>
      </p:sp>
      <p:sp>
        <p:nvSpPr>
          <p:cNvPr id="10" name="Rounded Rectangle 9"/>
          <p:cNvSpPr/>
          <p:nvPr/>
        </p:nvSpPr>
        <p:spPr>
          <a:xfrm>
            <a:off x="487015" y="4249034"/>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Other</a:t>
            </a:r>
            <a:endParaRPr lang="en-US" b="1" dirty="0">
              <a:solidFill>
                <a:schemeClr val="bg2"/>
              </a:solidFill>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75967" t="30044" r="3699" b="44505"/>
          <a:stretch/>
        </p:blipFill>
        <p:spPr>
          <a:xfrm>
            <a:off x="8148925" y="2272865"/>
            <a:ext cx="808962" cy="808962"/>
          </a:xfrm>
          <a:prstGeom prst="rect">
            <a:avLst/>
          </a:prstGeom>
          <a:ln>
            <a:noFill/>
          </a:ln>
        </p:spPr>
      </p:pic>
      <p:sp>
        <p:nvSpPr>
          <p:cNvPr id="13" name="Content Placeholder 2"/>
          <p:cNvSpPr txBox="1">
            <a:spLocks/>
          </p:cNvSpPr>
          <p:nvPr/>
        </p:nvSpPr>
        <p:spPr>
          <a:xfrm>
            <a:off x="3206930" y="1185062"/>
            <a:ext cx="3178952" cy="2384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rgbClr val="5F5F5F"/>
                </a:solidFill>
                <a:latin typeface="Calibri" panose="020F0502020204030204" pitchFamily="34" charset="0"/>
                <a:cs typeface="Calibri" panose="020F0502020204030204" pitchFamily="34" charset="0"/>
              </a:rPr>
              <a:t>Current needs of the community, current health status including injuries or diseases, communications,                    messaging, etc.</a:t>
            </a:r>
          </a:p>
        </p:txBody>
      </p:sp>
      <p:pic>
        <p:nvPicPr>
          <p:cNvPr id="19" name="Picture 18" descr="Deepwater-Horizon-Explosion.jpg"/>
          <p:cNvPicPr>
            <a:picLocks noChangeAspect="1"/>
          </p:cNvPicPr>
          <p:nvPr/>
        </p:nvPicPr>
        <p:blipFill>
          <a:blip r:embed="rId4" cstate="print"/>
          <a:stretch>
            <a:fillRect/>
          </a:stretch>
        </p:blipFill>
        <p:spPr>
          <a:xfrm>
            <a:off x="3451663" y="2814443"/>
            <a:ext cx="1483274" cy="1276052"/>
          </a:xfrm>
          <a:prstGeom prst="rect">
            <a:avLst/>
          </a:prstGeom>
          <a:ln w="38100">
            <a:solidFill>
              <a:srgbClr val="008BBC"/>
            </a:solidFill>
          </a:ln>
        </p:spPr>
      </p:pic>
      <p:pic>
        <p:nvPicPr>
          <p:cNvPr id="20" name="Picture 19"/>
          <p:cNvPicPr>
            <a:picLocks noChangeAspect="1"/>
          </p:cNvPicPr>
          <p:nvPr/>
        </p:nvPicPr>
        <p:blipFill>
          <a:blip r:embed="rId5">
            <a:duotone>
              <a:srgbClr val="FFC000">
                <a:shade val="45000"/>
                <a:satMod val="135000"/>
              </a:srgbClr>
              <a:prstClr val="white"/>
            </a:duotone>
            <a:extLst>
              <a:ext uri="{BEBA8EAE-BF5A-486C-A8C5-ECC9F3942E4B}">
                <a14:imgProps xmlns:a14="http://schemas.microsoft.com/office/drawing/2010/main">
                  <a14:imgLayer r:embed="rId6">
                    <a14:imgEffect>
                      <a14:backgroundRemoval t="3871" b="98280" l="3390" r="98729"/>
                    </a14:imgEffect>
                  </a14:imgLayer>
                </a14:imgProps>
              </a:ext>
              <a:ext uri="{28A0092B-C50C-407E-A947-70E740481C1C}">
                <a14:useLocalDpi xmlns:a14="http://schemas.microsoft.com/office/drawing/2010/main" val="0"/>
              </a:ext>
            </a:extLst>
          </a:blip>
          <a:stretch>
            <a:fillRect/>
          </a:stretch>
        </p:blipFill>
        <p:spPr>
          <a:xfrm>
            <a:off x="4969973" y="1293424"/>
            <a:ext cx="3178952" cy="3222928"/>
          </a:xfrm>
          <a:prstGeom prst="rect">
            <a:avLst/>
          </a:prstGeom>
        </p:spPr>
      </p:pic>
    </p:spTree>
    <p:extLst>
      <p:ext uri="{BB962C8B-B14F-4D97-AF65-F5344CB8AC3E}">
        <p14:creationId xmlns:p14="http://schemas.microsoft.com/office/powerpoint/2010/main" val="139351163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CASPER Objectives</a:t>
            </a:r>
          </a:p>
        </p:txBody>
      </p:sp>
      <p:sp>
        <p:nvSpPr>
          <p:cNvPr id="4" name="Rounded Rectangle 3"/>
          <p:cNvSpPr/>
          <p:nvPr/>
        </p:nvSpPr>
        <p:spPr>
          <a:xfrm>
            <a:off x="487015" y="1209528"/>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Preparedness</a:t>
            </a:r>
            <a:endParaRPr lang="en-US" b="1" dirty="0">
              <a:solidFill>
                <a:schemeClr val="bg2"/>
              </a:solidFill>
            </a:endParaRPr>
          </a:p>
        </p:txBody>
      </p:sp>
      <p:sp>
        <p:nvSpPr>
          <p:cNvPr id="5" name="Rounded Rectangle 4"/>
          <p:cNvSpPr/>
          <p:nvPr/>
        </p:nvSpPr>
        <p:spPr>
          <a:xfrm>
            <a:off x="487018" y="1969404"/>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Response</a:t>
            </a:r>
            <a:endParaRPr lang="en-US" b="1" dirty="0">
              <a:solidFill>
                <a:schemeClr val="bg2"/>
              </a:solidFill>
            </a:endParaRPr>
          </a:p>
        </p:txBody>
      </p:sp>
      <p:sp>
        <p:nvSpPr>
          <p:cNvPr id="6" name="Rounded Rectangle 5"/>
          <p:cNvSpPr/>
          <p:nvPr/>
        </p:nvSpPr>
        <p:spPr>
          <a:xfrm>
            <a:off x="487018" y="2729280"/>
            <a:ext cx="2590291" cy="588812"/>
          </a:xfrm>
          <a:prstGeom prst="round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Recovery</a:t>
            </a:r>
            <a:endParaRPr lang="en-US" b="1" dirty="0">
              <a:solidFill>
                <a:schemeClr val="bg2"/>
              </a:solidFill>
            </a:endParaRPr>
          </a:p>
        </p:txBody>
      </p:sp>
      <p:sp>
        <p:nvSpPr>
          <p:cNvPr id="7" name="Rounded Rectangle 6"/>
          <p:cNvSpPr/>
          <p:nvPr/>
        </p:nvSpPr>
        <p:spPr>
          <a:xfrm>
            <a:off x="487017" y="3489156"/>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Mitigation</a:t>
            </a:r>
            <a:endParaRPr lang="en-US" b="1" dirty="0">
              <a:solidFill>
                <a:schemeClr val="bg2"/>
              </a:solidFill>
            </a:endParaRPr>
          </a:p>
        </p:txBody>
      </p:sp>
      <p:sp>
        <p:nvSpPr>
          <p:cNvPr id="10" name="Rounded Rectangle 9"/>
          <p:cNvSpPr/>
          <p:nvPr/>
        </p:nvSpPr>
        <p:spPr>
          <a:xfrm>
            <a:off x="487015" y="4249034"/>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Other</a:t>
            </a:r>
            <a:endParaRPr lang="en-US" b="1" dirty="0">
              <a:solidFill>
                <a:schemeClr val="bg2"/>
              </a:solidFill>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75967" t="30044" r="3699" b="44505"/>
          <a:stretch/>
        </p:blipFill>
        <p:spPr>
          <a:xfrm>
            <a:off x="8162863" y="2287672"/>
            <a:ext cx="808962" cy="808962"/>
          </a:xfrm>
          <a:prstGeom prst="rect">
            <a:avLst/>
          </a:prstGeom>
          <a:ln>
            <a:noFill/>
          </a:ln>
        </p:spPr>
      </p:pic>
      <p:sp>
        <p:nvSpPr>
          <p:cNvPr id="13" name="Content Placeholder 2"/>
          <p:cNvSpPr txBox="1">
            <a:spLocks/>
          </p:cNvSpPr>
          <p:nvPr/>
        </p:nvSpPr>
        <p:spPr>
          <a:xfrm>
            <a:off x="3206929" y="1185062"/>
            <a:ext cx="3326393" cy="2384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rgbClr val="5F5F5F"/>
                </a:solidFill>
                <a:latin typeface="Calibri" panose="020F0502020204030204" pitchFamily="34" charset="0"/>
                <a:cs typeface="Calibri" panose="020F0502020204030204" pitchFamily="34" charset="0"/>
              </a:rPr>
              <a:t>Ongoing needs of the community as it recovers, evaluation of response efforts</a:t>
            </a: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22302" r="6499"/>
          <a:stretch/>
        </p:blipFill>
        <p:spPr>
          <a:xfrm>
            <a:off x="3456510" y="2814442"/>
            <a:ext cx="1494131" cy="1263525"/>
          </a:xfrm>
          <a:prstGeom prst="rect">
            <a:avLst/>
          </a:prstGeom>
          <a:ln w="38100">
            <a:solidFill>
              <a:srgbClr val="008BBC"/>
            </a:solidFill>
          </a:ln>
        </p:spPr>
      </p:pic>
      <p:pic>
        <p:nvPicPr>
          <p:cNvPr id="20" name="Picture 19"/>
          <p:cNvPicPr>
            <a:picLocks noChangeAspect="1"/>
          </p:cNvPicPr>
          <p:nvPr/>
        </p:nvPicPr>
        <p:blipFill>
          <a:blip r:embed="rId5">
            <a:duotone>
              <a:srgbClr val="FFC000">
                <a:shade val="45000"/>
                <a:satMod val="135000"/>
              </a:srgbClr>
              <a:prstClr val="white"/>
            </a:duotone>
            <a:extLst>
              <a:ext uri="{BEBA8EAE-BF5A-486C-A8C5-ECC9F3942E4B}">
                <a14:imgProps xmlns:a14="http://schemas.microsoft.com/office/drawing/2010/main">
                  <a14:imgLayer r:embed="rId6">
                    <a14:imgEffect>
                      <a14:backgroundRemoval t="211" b="99368" l="1068" r="99145"/>
                    </a14:imgEffect>
                  </a14:imgLayer>
                </a14:imgProps>
              </a:ext>
              <a:ext uri="{28A0092B-C50C-407E-A947-70E740481C1C}">
                <a14:useLocalDpi xmlns:a14="http://schemas.microsoft.com/office/drawing/2010/main" val="0"/>
              </a:ext>
            </a:extLst>
          </a:blip>
          <a:stretch>
            <a:fillRect/>
          </a:stretch>
        </p:blipFill>
        <p:spPr>
          <a:xfrm>
            <a:off x="4983911" y="1292193"/>
            <a:ext cx="3178952" cy="3226502"/>
          </a:xfrm>
          <a:prstGeom prst="rect">
            <a:avLst/>
          </a:prstGeom>
        </p:spPr>
      </p:pic>
    </p:spTree>
    <p:extLst>
      <p:ext uri="{BB962C8B-B14F-4D97-AF65-F5344CB8AC3E}">
        <p14:creationId xmlns:p14="http://schemas.microsoft.com/office/powerpoint/2010/main" val="143689890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510" y="2814442"/>
            <a:ext cx="1476137" cy="1263525"/>
          </a:xfrm>
          <a:prstGeom prst="rect">
            <a:avLst/>
          </a:prstGeom>
          <a:ln w="38100">
            <a:solidFill>
              <a:srgbClr val="008BBC"/>
            </a:solidFill>
          </a:ln>
        </p:spPr>
      </p:pic>
      <p:sp>
        <p:nvSpPr>
          <p:cNvPr id="2" name="Title 1"/>
          <p:cNvSpPr>
            <a:spLocks noGrp="1"/>
          </p:cNvSpPr>
          <p:nvPr>
            <p:ph type="title"/>
          </p:nvPr>
        </p:nvSpPr>
        <p:spPr/>
        <p:txBody>
          <a:bodyPr/>
          <a:lstStyle/>
          <a:p>
            <a:r>
              <a:rPr lang="en-US" dirty="0"/>
              <a:t>CASPER Objectives</a:t>
            </a:r>
          </a:p>
        </p:txBody>
      </p:sp>
      <p:sp>
        <p:nvSpPr>
          <p:cNvPr id="4" name="Rounded Rectangle 3"/>
          <p:cNvSpPr/>
          <p:nvPr/>
        </p:nvSpPr>
        <p:spPr>
          <a:xfrm>
            <a:off x="487015" y="1209528"/>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Preparedness</a:t>
            </a:r>
            <a:endParaRPr lang="en-US" b="1" dirty="0">
              <a:solidFill>
                <a:schemeClr val="bg2"/>
              </a:solidFill>
            </a:endParaRPr>
          </a:p>
        </p:txBody>
      </p:sp>
      <p:sp>
        <p:nvSpPr>
          <p:cNvPr id="5" name="Rounded Rectangle 4"/>
          <p:cNvSpPr/>
          <p:nvPr/>
        </p:nvSpPr>
        <p:spPr>
          <a:xfrm>
            <a:off x="487018" y="1969404"/>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Response</a:t>
            </a:r>
            <a:endParaRPr lang="en-US" b="1" dirty="0">
              <a:solidFill>
                <a:schemeClr val="bg2"/>
              </a:solidFill>
            </a:endParaRPr>
          </a:p>
        </p:txBody>
      </p:sp>
      <p:sp>
        <p:nvSpPr>
          <p:cNvPr id="6" name="Rounded Rectangle 5"/>
          <p:cNvSpPr/>
          <p:nvPr/>
        </p:nvSpPr>
        <p:spPr>
          <a:xfrm>
            <a:off x="487018" y="2729280"/>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Recovery</a:t>
            </a:r>
            <a:endParaRPr lang="en-US" b="1" dirty="0">
              <a:solidFill>
                <a:schemeClr val="bg2"/>
              </a:solidFill>
            </a:endParaRPr>
          </a:p>
        </p:txBody>
      </p:sp>
      <p:sp>
        <p:nvSpPr>
          <p:cNvPr id="7" name="Rounded Rectangle 6"/>
          <p:cNvSpPr/>
          <p:nvPr/>
        </p:nvSpPr>
        <p:spPr>
          <a:xfrm>
            <a:off x="487017" y="3489156"/>
            <a:ext cx="2590291" cy="588812"/>
          </a:xfrm>
          <a:prstGeom prst="round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Mitigation</a:t>
            </a:r>
            <a:endParaRPr lang="en-US" b="1" dirty="0">
              <a:solidFill>
                <a:schemeClr val="bg2"/>
              </a:solidFill>
            </a:endParaRPr>
          </a:p>
        </p:txBody>
      </p:sp>
      <p:sp>
        <p:nvSpPr>
          <p:cNvPr id="10" name="Rounded Rectangle 9"/>
          <p:cNvSpPr/>
          <p:nvPr/>
        </p:nvSpPr>
        <p:spPr>
          <a:xfrm>
            <a:off x="487015" y="4249034"/>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Other</a:t>
            </a:r>
            <a:endParaRPr lang="en-US" b="1" dirty="0">
              <a:solidFill>
                <a:schemeClr val="bg2"/>
              </a:solidFill>
            </a:endParaRPr>
          </a:p>
        </p:txBody>
      </p:sp>
      <p:pic>
        <p:nvPicPr>
          <p:cNvPr id="11" name="Picture 10"/>
          <p:cNvPicPr>
            <a:picLocks noChangeAspect="1"/>
          </p:cNvPicPr>
          <p:nvPr/>
        </p:nvPicPr>
        <p:blipFill>
          <a:blip r:embed="rId4">
            <a:duotone>
              <a:srgbClr val="FFC000">
                <a:shade val="45000"/>
                <a:satMod val="135000"/>
              </a:srgbClr>
              <a:prstClr val="white"/>
            </a:duotone>
            <a:extLst>
              <a:ext uri="{BEBA8EAE-BF5A-486C-A8C5-ECC9F3942E4B}">
                <a14:imgProps xmlns:a14="http://schemas.microsoft.com/office/drawing/2010/main">
                  <a14:imgLayer r:embed="rId5">
                    <a14:imgEffect>
                      <a14:backgroundRemoval t="1717" b="100000" l="225" r="99550"/>
                    </a14:imgEffect>
                  </a14:imgLayer>
                </a14:imgProps>
              </a:ext>
              <a:ext uri="{28A0092B-C50C-407E-A947-70E740481C1C}">
                <a14:useLocalDpi xmlns:a14="http://schemas.microsoft.com/office/drawing/2010/main" val="0"/>
              </a:ext>
            </a:extLst>
          </a:blip>
          <a:stretch>
            <a:fillRect/>
          </a:stretch>
        </p:blipFill>
        <p:spPr>
          <a:xfrm>
            <a:off x="5162590" y="1329550"/>
            <a:ext cx="3008984" cy="3223562"/>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75967" t="30044" r="3699" b="44505"/>
          <a:stretch/>
        </p:blipFill>
        <p:spPr>
          <a:xfrm>
            <a:off x="8171574" y="2287672"/>
            <a:ext cx="808962" cy="808962"/>
          </a:xfrm>
          <a:prstGeom prst="rect">
            <a:avLst/>
          </a:prstGeom>
          <a:ln>
            <a:noFill/>
          </a:ln>
        </p:spPr>
      </p:pic>
      <p:sp>
        <p:nvSpPr>
          <p:cNvPr id="13" name="Content Placeholder 2"/>
          <p:cNvSpPr txBox="1">
            <a:spLocks/>
          </p:cNvSpPr>
          <p:nvPr/>
        </p:nvSpPr>
        <p:spPr>
          <a:xfrm>
            <a:off x="3206929" y="1185062"/>
            <a:ext cx="3326393" cy="2384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rgbClr val="5F5F5F"/>
                </a:solidFill>
                <a:latin typeface="Calibri" panose="020F0502020204030204" pitchFamily="34" charset="0"/>
                <a:cs typeface="Calibri" panose="020F0502020204030204" pitchFamily="34" charset="0"/>
              </a:rPr>
              <a:t>Evaluation of programs and responses, knowledge and/or opinions on new statutes,            laws, proposals, etc.</a:t>
            </a:r>
          </a:p>
        </p:txBody>
      </p:sp>
    </p:spTree>
    <p:extLst>
      <p:ext uri="{BB962C8B-B14F-4D97-AF65-F5344CB8AC3E}">
        <p14:creationId xmlns:p14="http://schemas.microsoft.com/office/powerpoint/2010/main" val="30955168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CASPER Objectives</a:t>
            </a:r>
          </a:p>
        </p:txBody>
      </p:sp>
      <p:sp>
        <p:nvSpPr>
          <p:cNvPr id="4" name="Rounded Rectangle 3"/>
          <p:cNvSpPr/>
          <p:nvPr/>
        </p:nvSpPr>
        <p:spPr>
          <a:xfrm>
            <a:off x="487015" y="1209528"/>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Preparedness</a:t>
            </a:r>
            <a:endParaRPr lang="en-US" b="1" dirty="0">
              <a:solidFill>
                <a:schemeClr val="bg2"/>
              </a:solidFill>
            </a:endParaRPr>
          </a:p>
        </p:txBody>
      </p:sp>
      <p:sp>
        <p:nvSpPr>
          <p:cNvPr id="5" name="Rounded Rectangle 4"/>
          <p:cNvSpPr/>
          <p:nvPr/>
        </p:nvSpPr>
        <p:spPr>
          <a:xfrm>
            <a:off x="487018" y="1969404"/>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Response</a:t>
            </a:r>
            <a:endParaRPr lang="en-US" b="1" dirty="0">
              <a:solidFill>
                <a:schemeClr val="bg2"/>
              </a:solidFill>
            </a:endParaRPr>
          </a:p>
        </p:txBody>
      </p:sp>
      <p:sp>
        <p:nvSpPr>
          <p:cNvPr id="6" name="Rounded Rectangle 5"/>
          <p:cNvSpPr/>
          <p:nvPr/>
        </p:nvSpPr>
        <p:spPr>
          <a:xfrm>
            <a:off x="487018" y="2729280"/>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Recovery</a:t>
            </a:r>
            <a:endParaRPr lang="en-US" b="1" dirty="0">
              <a:solidFill>
                <a:schemeClr val="bg2"/>
              </a:solidFill>
            </a:endParaRPr>
          </a:p>
        </p:txBody>
      </p:sp>
      <p:sp>
        <p:nvSpPr>
          <p:cNvPr id="7" name="Rounded Rectangle 6"/>
          <p:cNvSpPr/>
          <p:nvPr/>
        </p:nvSpPr>
        <p:spPr>
          <a:xfrm>
            <a:off x="487017" y="3489156"/>
            <a:ext cx="2590291" cy="588812"/>
          </a:xfrm>
          <a:prstGeom prst="round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Mitigation</a:t>
            </a:r>
            <a:endParaRPr lang="en-US" b="1" dirty="0">
              <a:solidFill>
                <a:schemeClr val="bg2"/>
              </a:solidFill>
            </a:endParaRPr>
          </a:p>
        </p:txBody>
      </p:sp>
      <p:grpSp>
        <p:nvGrpSpPr>
          <p:cNvPr id="15" name="Group 14"/>
          <p:cNvGrpSpPr/>
          <p:nvPr/>
        </p:nvGrpSpPr>
        <p:grpSpPr>
          <a:xfrm>
            <a:off x="5019051" y="1426265"/>
            <a:ext cx="3959482" cy="3065792"/>
            <a:chOff x="1298772" y="2292624"/>
            <a:chExt cx="5669816" cy="4390089"/>
          </a:xfrm>
        </p:grpSpPr>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backgroundRemoval t="575" b="100000" l="700" r="99720"/>
                      </a14:imgEffect>
                    </a14:imgLayer>
                  </a14:imgProps>
                </a:ext>
                <a:ext uri="{28A0092B-C50C-407E-A947-70E740481C1C}">
                  <a14:useLocalDpi xmlns:a14="http://schemas.microsoft.com/office/drawing/2010/main" val="0"/>
                </a:ext>
              </a:extLst>
            </a:blip>
            <a:stretch>
              <a:fillRect/>
            </a:stretch>
          </p:blipFill>
          <p:spPr>
            <a:xfrm>
              <a:off x="1298772" y="2292624"/>
              <a:ext cx="4503626" cy="4390089"/>
            </a:xfrm>
            <a:prstGeom prst="rect">
              <a:avLst/>
            </a:prstGeom>
            <a:ln>
              <a:noFill/>
            </a:ln>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75967" t="30044" r="3699" b="44505"/>
            <a:stretch/>
          </p:blipFill>
          <p:spPr>
            <a:xfrm>
              <a:off x="5802398" y="3527019"/>
              <a:ext cx="1166190" cy="1166192"/>
            </a:xfrm>
            <a:prstGeom prst="rect">
              <a:avLst/>
            </a:prstGeom>
            <a:ln>
              <a:noFill/>
            </a:ln>
          </p:spPr>
        </p:pic>
      </p:grpSp>
      <p:sp>
        <p:nvSpPr>
          <p:cNvPr id="10" name="Rounded Rectangle 9"/>
          <p:cNvSpPr/>
          <p:nvPr/>
        </p:nvSpPr>
        <p:spPr>
          <a:xfrm>
            <a:off x="487015" y="4249034"/>
            <a:ext cx="2590291" cy="588812"/>
          </a:xfrm>
          <a:prstGeom prst="round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2"/>
                </a:solidFill>
              </a:rPr>
              <a:t>Other</a:t>
            </a:r>
            <a:endParaRPr lang="en-US" b="1" dirty="0">
              <a:solidFill>
                <a:schemeClr val="bg2"/>
              </a:solidFill>
            </a:endParaRPr>
          </a:p>
        </p:txBody>
      </p:sp>
      <p:sp>
        <p:nvSpPr>
          <p:cNvPr id="20" name="Content Placeholder 2"/>
          <p:cNvSpPr txBox="1">
            <a:spLocks/>
          </p:cNvSpPr>
          <p:nvPr/>
        </p:nvSpPr>
        <p:spPr>
          <a:xfrm>
            <a:off x="3206929" y="1185062"/>
            <a:ext cx="3326393" cy="23846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solidFill>
                  <a:srgbClr val="5F5F5F"/>
                </a:solidFill>
                <a:latin typeface="Calibri" panose="020F0502020204030204" pitchFamily="34" charset="0"/>
                <a:cs typeface="Calibri" panose="020F0502020204030204" pitchFamily="34" charset="0"/>
              </a:rPr>
              <a:t>Current topics of interest (H1N1, opioids, Zika virus), health          status of community,            perceptions or                     knowledge of project,                            and more</a:t>
            </a:r>
          </a:p>
        </p:txBody>
      </p:sp>
      <p:pic>
        <p:nvPicPr>
          <p:cNvPr id="21" name="Picture 2" descr="Related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055" r="4486"/>
          <a:stretch/>
        </p:blipFill>
        <p:spPr bwMode="auto">
          <a:xfrm>
            <a:off x="3456510" y="2814443"/>
            <a:ext cx="1478427" cy="1263525"/>
          </a:xfrm>
          <a:prstGeom prst="rect">
            <a:avLst/>
          </a:prstGeom>
          <a:noFill/>
          <a:ln w="38100">
            <a:solidFill>
              <a:srgbClr val="008BBC"/>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3778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Tc91V1Xexg"/>
          <p:cNvPicPr>
            <a:picLocks noRot="1" noChangeAspect="1"/>
          </p:cNvPicPr>
          <p:nvPr>
            <a:videoFile r:link="rId1"/>
          </p:nvPr>
        </p:nvPicPr>
        <p:blipFill>
          <a:blip r:embed="rId4"/>
          <a:stretch>
            <a:fillRect/>
          </a:stretch>
        </p:blipFill>
        <p:spPr>
          <a:xfrm>
            <a:off x="73152" y="0"/>
            <a:ext cx="8985504" cy="5054346"/>
          </a:xfrm>
          <a:prstGeom prst="rect">
            <a:avLst/>
          </a:prstGeom>
        </p:spPr>
      </p:pic>
      <p:sp>
        <p:nvSpPr>
          <p:cNvPr id="3" name="Rectangle 2">
            <a:extLst>
              <a:ext uri="{FF2B5EF4-FFF2-40B4-BE49-F238E27FC236}">
                <a16:creationId xmlns:a16="http://schemas.microsoft.com/office/drawing/2014/main" id="{188C4691-1071-4B32-BCA1-25565265CB23}"/>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00780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1" cy="14362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dirty="0">
              <a:solidFill>
                <a:prstClr val="white"/>
              </a:solidFill>
              <a:latin typeface="Calibri" panose="020F0502020204030204"/>
            </a:endParaRPr>
          </a:p>
        </p:txBody>
      </p:sp>
      <p:sp>
        <p:nvSpPr>
          <p:cNvPr id="2" name="Title 1"/>
          <p:cNvSpPr>
            <a:spLocks noGrp="1"/>
          </p:cNvSpPr>
          <p:nvPr>
            <p:ph type="title"/>
          </p:nvPr>
        </p:nvSpPr>
        <p:spPr>
          <a:xfrm>
            <a:off x="628650" y="218318"/>
            <a:ext cx="7886699" cy="699516"/>
          </a:xfrm>
        </p:spPr>
        <p:txBody>
          <a:bodyPr vert="horz" lIns="68580" tIns="34290" rIns="68580" bIns="34290" rtlCol="0" anchor="b" anchorCtr="0">
            <a:normAutofit/>
          </a:bodyPr>
          <a:lstStyle/>
          <a:p>
            <a:pPr algn="ctr">
              <a:lnSpc>
                <a:spcPct val="90000"/>
              </a:lnSpc>
            </a:pPr>
            <a:r>
              <a:rPr lang="en-US" sz="4050">
                <a:solidFill>
                  <a:schemeClr val="bg1"/>
                </a:solidFill>
                <a:latin typeface="+mj-lt"/>
              </a:rPr>
              <a:t>Use of CASPER in the United States</a:t>
            </a:r>
          </a:p>
        </p:txBody>
      </p:sp>
      <p:sp>
        <p:nvSpPr>
          <p:cNvPr id="3" name="Text Placeholder 2"/>
          <p:cNvSpPr>
            <a:spLocks noGrp="1"/>
          </p:cNvSpPr>
          <p:nvPr>
            <p:ph type="body" sz="quarter" idx="10"/>
          </p:nvPr>
        </p:nvSpPr>
        <p:spPr>
          <a:xfrm>
            <a:off x="628650" y="1001795"/>
            <a:ext cx="7886699" cy="315468"/>
          </a:xfrm>
        </p:spPr>
        <p:txBody>
          <a:bodyPr vert="horz" lIns="68580" tIns="34290" rIns="68580" bIns="34290" rtlCol="0">
            <a:normAutofit/>
          </a:bodyPr>
          <a:lstStyle/>
          <a:p>
            <a:pPr marL="0" indent="0" algn="ctr">
              <a:buNone/>
            </a:pPr>
            <a:r>
              <a:rPr lang="en-US" sz="1800" b="0">
                <a:solidFill>
                  <a:schemeClr val="accent1">
                    <a:lumMod val="20000"/>
                    <a:lumOff val="80000"/>
                  </a:schemeClr>
                </a:solidFill>
              </a:rPr>
              <a:t>http://www.cdc.gov/nceh/hsb/disaster/casper/casper_map.htm</a:t>
            </a:r>
          </a:p>
        </p:txBody>
      </p:sp>
      <p:pic>
        <p:nvPicPr>
          <p:cNvPr id="6" name="Picture 5"/>
          <p:cNvPicPr>
            <a:picLocks noChangeAspect="1"/>
          </p:cNvPicPr>
          <p:nvPr/>
        </p:nvPicPr>
        <p:blipFill rotWithShape="1">
          <a:blip r:embed="rId2"/>
          <a:srcRect l="65282" t="28174" r="5188" b="23620"/>
          <a:stretch/>
        </p:blipFill>
        <p:spPr>
          <a:xfrm>
            <a:off x="1584960" y="1449141"/>
            <a:ext cx="5617029" cy="3667788"/>
          </a:xfrm>
          <a:prstGeom prst="rect">
            <a:avLst/>
          </a:prstGeom>
        </p:spPr>
      </p:pic>
      <p:sp>
        <p:nvSpPr>
          <p:cNvPr id="7" name="Rectangle 6">
            <a:extLst>
              <a:ext uri="{FF2B5EF4-FFF2-40B4-BE49-F238E27FC236}">
                <a16:creationId xmlns:a16="http://schemas.microsoft.com/office/drawing/2014/main" id="{E99DC185-98FC-418D-A743-A40BB3B36691}"/>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76099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5" name="Picture 3" descr="\\cdc.gov\private\L314\RHN9\My Pictures\Tornadoes\IMG00033-20110510-1700.JPG">
            <a:extLst>
              <a:ext uri="{FF2B5EF4-FFF2-40B4-BE49-F238E27FC236}">
                <a16:creationId xmlns:a16="http://schemas.microsoft.com/office/drawing/2014/main" id="{EA9E9C4D-D614-A44F-B287-B2EE61CDB5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260" r="-3" b="20807"/>
          <a:stretch/>
        </p:blipFill>
        <p:spPr bwMode="auto">
          <a:xfrm>
            <a:off x="5536407" y="1"/>
            <a:ext cx="3607594" cy="1876378"/>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B171DFC-2F27-E044-829A-BD2F7BEAB22E}"/>
              </a:ext>
            </a:extLst>
          </p:cNvPr>
          <p:cNvPicPr>
            <a:picLocks noChangeAspect="1"/>
          </p:cNvPicPr>
          <p:nvPr/>
        </p:nvPicPr>
        <p:blipFill rotWithShape="1">
          <a:blip r:embed="rId4"/>
          <a:srcRect l="19733" r="28463" b="-1"/>
          <a:stretch/>
        </p:blipFill>
        <p:spPr>
          <a:xfrm>
            <a:off x="4030980" y="1997780"/>
            <a:ext cx="3470195" cy="3148433"/>
          </a:xfrm>
          <a:custGeom>
            <a:avLst/>
            <a:gdLst>
              <a:gd name="connsiteX0" fmla="*/ 1945141 w 4626927"/>
              <a:gd name="connsiteY0" fmla="*/ 0 h 4197911"/>
              <a:gd name="connsiteX1" fmla="*/ 1951364 w 4626927"/>
              <a:gd name="connsiteY1" fmla="*/ 0 h 4197911"/>
              <a:gd name="connsiteX2" fmla="*/ 3141155 w 4626927"/>
              <a:gd name="connsiteY2" fmla="*/ 0 h 4197911"/>
              <a:gd name="connsiteX3" fmla="*/ 4626927 w 4626927"/>
              <a:gd name="connsiteY3" fmla="*/ 0 h 4197911"/>
              <a:gd name="connsiteX4" fmla="*/ 2681786 w 4626927"/>
              <a:gd name="connsiteY4" fmla="*/ 4197911 h 4197911"/>
              <a:gd name="connsiteX5" fmla="*/ 0 w 4626927"/>
              <a:gd name="connsiteY5"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sp>
        <p:nvSpPr>
          <p:cNvPr id="38"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995069"/>
            <a:ext cx="5341892" cy="3148433"/>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1F523122-D9AD-F64D-BEF2-6E6D35DB2C59}"/>
              </a:ext>
            </a:extLst>
          </p:cNvPr>
          <p:cNvSpPr>
            <a:spLocks noGrp="1"/>
          </p:cNvSpPr>
          <p:nvPr>
            <p:ph type="body" sz="quarter" idx="10"/>
          </p:nvPr>
        </p:nvSpPr>
        <p:spPr>
          <a:xfrm>
            <a:off x="511792" y="2963270"/>
            <a:ext cx="3560147" cy="1597773"/>
          </a:xfrm>
        </p:spPr>
        <p:txBody>
          <a:bodyPr vert="horz" lIns="68580" tIns="34290" rIns="68580" bIns="34290" rtlCol="0" anchor="ctr">
            <a:normAutofit/>
          </a:bodyPr>
          <a:lstStyle/>
          <a:p>
            <a:pPr marL="171442" indent="-171450">
              <a:buFont typeface="Arial" panose="020B0604020202020204" pitchFamily="34" charset="0"/>
              <a:buChar char="•"/>
            </a:pPr>
            <a:r>
              <a:rPr lang="en-US" sz="1500" i="1" dirty="0">
                <a:solidFill>
                  <a:srgbClr val="FFFFFF"/>
                </a:solidFill>
              </a:rPr>
              <a:t>A serious disruption of the functioning of society, causing widespread human, material or environmental losses, that </a:t>
            </a:r>
            <a:r>
              <a:rPr lang="en-US" sz="1500" i="1" dirty="0">
                <a:solidFill>
                  <a:srgbClr val="005984"/>
                </a:solidFill>
              </a:rPr>
              <a:t>exceeds the local capacity to respond </a:t>
            </a:r>
            <a:r>
              <a:rPr lang="en-US" sz="1500" i="1" dirty="0">
                <a:solidFill>
                  <a:srgbClr val="FFFFFF"/>
                </a:solidFill>
              </a:rPr>
              <a:t>and </a:t>
            </a:r>
            <a:r>
              <a:rPr lang="en-US" sz="1500" i="1" dirty="0">
                <a:solidFill>
                  <a:srgbClr val="005984"/>
                </a:solidFill>
              </a:rPr>
              <a:t>calls for external assistance</a:t>
            </a:r>
            <a:r>
              <a:rPr lang="en-US" sz="1500" i="1" baseline="30000" dirty="0">
                <a:solidFill>
                  <a:srgbClr val="FFFFFF"/>
                </a:solidFill>
              </a:rPr>
              <a:t>*</a:t>
            </a:r>
            <a:endParaRPr lang="en-US" sz="1500" i="1" dirty="0">
              <a:solidFill>
                <a:srgbClr val="FFFFFF"/>
              </a:solidFill>
            </a:endParaRPr>
          </a:p>
          <a:p>
            <a:pPr indent="-171450">
              <a:buFont typeface="Arial" panose="020B0604020202020204" pitchFamily="34" charset="0"/>
              <a:buChar char="•"/>
            </a:pPr>
            <a:endParaRPr lang="en-US" sz="1500" dirty="0">
              <a:solidFill>
                <a:srgbClr val="FFFFFF"/>
              </a:solidFill>
            </a:endParaRPr>
          </a:p>
        </p:txBody>
      </p:sp>
      <p:sp>
        <p:nvSpPr>
          <p:cNvPr id="2" name="Title 1">
            <a:extLst>
              <a:ext uri="{FF2B5EF4-FFF2-40B4-BE49-F238E27FC236}">
                <a16:creationId xmlns:a16="http://schemas.microsoft.com/office/drawing/2014/main" id="{E3A25BB9-A691-2C44-A72E-468C8B2E343A}"/>
              </a:ext>
            </a:extLst>
          </p:cNvPr>
          <p:cNvSpPr>
            <a:spLocks noGrp="1"/>
          </p:cNvSpPr>
          <p:nvPr>
            <p:ph type="title"/>
          </p:nvPr>
        </p:nvSpPr>
        <p:spPr>
          <a:xfrm>
            <a:off x="511792" y="2323532"/>
            <a:ext cx="3981734" cy="639739"/>
          </a:xfrm>
        </p:spPr>
        <p:txBody>
          <a:bodyPr vert="horz" lIns="68580" tIns="34290" rIns="68580" bIns="34290" rtlCol="0" anchor="ctr" anchorCtr="0">
            <a:normAutofit/>
          </a:bodyPr>
          <a:lstStyle/>
          <a:p>
            <a:pPr>
              <a:lnSpc>
                <a:spcPct val="90000"/>
              </a:lnSpc>
            </a:pPr>
            <a:r>
              <a:rPr lang="en-US" sz="2700">
                <a:solidFill>
                  <a:srgbClr val="FFFFFF"/>
                </a:solidFill>
                <a:latin typeface="+mj-lt"/>
              </a:rPr>
              <a:t>Disasters </a:t>
            </a:r>
          </a:p>
        </p:txBody>
      </p:sp>
      <p:pic>
        <p:nvPicPr>
          <p:cNvPr id="10" name="Picture 9">
            <a:extLst>
              <a:ext uri="{FF2B5EF4-FFF2-40B4-BE49-F238E27FC236}">
                <a16:creationId xmlns:a16="http://schemas.microsoft.com/office/drawing/2014/main" id="{33699170-6B81-B448-8509-EDD48971AD23}"/>
              </a:ext>
            </a:extLst>
          </p:cNvPr>
          <p:cNvPicPr>
            <a:picLocks noChangeAspect="1"/>
          </p:cNvPicPr>
          <p:nvPr/>
        </p:nvPicPr>
        <p:blipFill rotWithShape="1">
          <a:blip r:embed="rId5"/>
          <a:srcRect l="915" r="-5" b="-5"/>
          <a:stretch/>
        </p:blipFill>
        <p:spPr>
          <a:xfrm>
            <a:off x="3506653" y="-1"/>
            <a:ext cx="2758363" cy="1879092"/>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17" name="Picture 16">
            <a:extLst>
              <a:ext uri="{FF2B5EF4-FFF2-40B4-BE49-F238E27FC236}">
                <a16:creationId xmlns:a16="http://schemas.microsoft.com/office/drawing/2014/main" id="{0B763CFF-2801-1C4F-B1C9-EED1C9FDDC5C}"/>
              </a:ext>
            </a:extLst>
          </p:cNvPr>
          <p:cNvPicPr>
            <a:picLocks noChangeAspect="1"/>
          </p:cNvPicPr>
          <p:nvPr/>
        </p:nvPicPr>
        <p:blipFill rotWithShape="1">
          <a:blip r:embed="rId6"/>
          <a:srcRect r="10166" b="3"/>
          <a:stretch/>
        </p:blipFill>
        <p:spPr>
          <a:xfrm>
            <a:off x="1710551" y="2"/>
            <a:ext cx="2545457" cy="1877132"/>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pic>
        <p:nvPicPr>
          <p:cNvPr id="7" name="Picture 6">
            <a:extLst>
              <a:ext uri="{FF2B5EF4-FFF2-40B4-BE49-F238E27FC236}">
                <a16:creationId xmlns:a16="http://schemas.microsoft.com/office/drawing/2014/main" id="{8C7906FB-1676-1048-A076-EF24F426407B}"/>
              </a:ext>
            </a:extLst>
          </p:cNvPr>
          <p:cNvPicPr>
            <a:picLocks noChangeAspect="1"/>
          </p:cNvPicPr>
          <p:nvPr/>
        </p:nvPicPr>
        <p:blipFill rotWithShape="1">
          <a:blip r:embed="rId7">
            <a:extLst>
              <a:ext uri="{28A0092B-C50C-407E-A947-70E740481C1C}">
                <a14:useLocalDpi xmlns:a14="http://schemas.microsoft.com/office/drawing/2010/main" val="0"/>
              </a:ext>
            </a:extLst>
          </a:blip>
          <a:srcRect l="20761" r="6149" b="-3"/>
          <a:stretch/>
        </p:blipFill>
        <p:spPr>
          <a:xfrm>
            <a:off x="3" y="-4676"/>
            <a:ext cx="2441552" cy="1879092"/>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p:spPr>
      </p:pic>
      <p:pic>
        <p:nvPicPr>
          <p:cNvPr id="6" name="Picture 5">
            <a:extLst>
              <a:ext uri="{FF2B5EF4-FFF2-40B4-BE49-F238E27FC236}">
                <a16:creationId xmlns:a16="http://schemas.microsoft.com/office/drawing/2014/main" id="{1963E588-8B70-3244-84FB-3143D9D28C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530" r="9777"/>
          <a:stretch/>
        </p:blipFill>
        <p:spPr>
          <a:xfrm>
            <a:off x="6198722" y="1995067"/>
            <a:ext cx="2945279" cy="3148433"/>
          </a:xfrm>
          <a:custGeom>
            <a:avLst/>
            <a:gdLst>
              <a:gd name="connsiteX0" fmla="*/ 1945141 w 3927039"/>
              <a:gd name="connsiteY0" fmla="*/ 0 h 4197911"/>
              <a:gd name="connsiteX1" fmla="*/ 1951364 w 3927039"/>
              <a:gd name="connsiteY1" fmla="*/ 0 h 4197911"/>
              <a:gd name="connsiteX2" fmla="*/ 3141155 w 3927039"/>
              <a:gd name="connsiteY2" fmla="*/ 0 h 4197911"/>
              <a:gd name="connsiteX3" fmla="*/ 3927039 w 3927039"/>
              <a:gd name="connsiteY3" fmla="*/ 0 h 4197911"/>
              <a:gd name="connsiteX4" fmla="*/ 3927039 w 3927039"/>
              <a:gd name="connsiteY4" fmla="*/ 4194293 h 4197911"/>
              <a:gd name="connsiteX5" fmla="*/ 2683462 w 3927039"/>
              <a:gd name="connsiteY5" fmla="*/ 4194293 h 4197911"/>
              <a:gd name="connsiteX6" fmla="*/ 2681786 w 3927039"/>
              <a:gd name="connsiteY6" fmla="*/ 4197911 h 4197911"/>
              <a:gd name="connsiteX7" fmla="*/ 0 w 3927039"/>
              <a:gd name="connsiteY7"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sp>
        <p:nvSpPr>
          <p:cNvPr id="19" name="TextBox 18">
            <a:extLst>
              <a:ext uri="{FF2B5EF4-FFF2-40B4-BE49-F238E27FC236}">
                <a16:creationId xmlns:a16="http://schemas.microsoft.com/office/drawing/2014/main" id="{C692EDB4-82DA-B048-B369-EC7EA935F435}"/>
              </a:ext>
            </a:extLst>
          </p:cNvPr>
          <p:cNvSpPr txBox="1"/>
          <p:nvPr/>
        </p:nvSpPr>
        <p:spPr>
          <a:xfrm>
            <a:off x="3049690" y="4786969"/>
            <a:ext cx="1007007" cy="300082"/>
          </a:xfrm>
          <a:prstGeom prst="rect">
            <a:avLst/>
          </a:prstGeom>
          <a:noFill/>
        </p:spPr>
        <p:txBody>
          <a:bodyPr wrap="none" rtlCol="0">
            <a:spAutoFit/>
          </a:bodyPr>
          <a:lstStyle/>
          <a:p>
            <a:pPr defTabSz="342900" eaLnBrk="1" fontAlgn="auto" hangingPunct="1">
              <a:spcBef>
                <a:spcPts val="0"/>
              </a:spcBef>
              <a:spcAft>
                <a:spcPts val="0"/>
              </a:spcAft>
            </a:pPr>
            <a:r>
              <a:rPr lang="en-US" sz="1350" dirty="0">
                <a:solidFill>
                  <a:prstClr val="white">
                    <a:lumMod val="75000"/>
                  </a:prstClr>
                </a:solidFill>
                <a:latin typeface="Calibri"/>
              </a:rPr>
              <a:t>*CDC/WHO</a:t>
            </a:r>
          </a:p>
        </p:txBody>
      </p:sp>
      <p:sp>
        <p:nvSpPr>
          <p:cNvPr id="13" name="Rectangle 12">
            <a:extLst>
              <a:ext uri="{FF2B5EF4-FFF2-40B4-BE49-F238E27FC236}">
                <a16:creationId xmlns:a16="http://schemas.microsoft.com/office/drawing/2014/main" id="{78D9B194-56DC-465D-B525-242066EC9244}"/>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6659736"/>
      </p:ext>
    </p:extLst>
  </p:cSld>
  <p:clrMapOvr>
    <a:overrideClrMapping bg1="dk1" tx1="lt1" bg2="dk2" tx2="lt2" accent1="accent1" accent2="accent2" accent3="accent3" accent4="accent4" accent5="accent5" accent6="accent6" hlink="hlink" folHlink="folHlink"/>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PAST CASPERs</a:t>
            </a:r>
          </a:p>
        </p:txBody>
      </p:sp>
      <p:sp>
        <p:nvSpPr>
          <p:cNvPr id="5" name="TextBox 4"/>
          <p:cNvSpPr txBox="1"/>
          <p:nvPr/>
        </p:nvSpPr>
        <p:spPr>
          <a:xfrm>
            <a:off x="336206" y="3594240"/>
            <a:ext cx="1652279" cy="400110"/>
          </a:xfrm>
          <a:prstGeom prst="rect">
            <a:avLst/>
          </a:prstGeom>
          <a:noFill/>
        </p:spPr>
        <p:txBody>
          <a:bodyPr wrap="square" rtlCol="0">
            <a:spAutoFit/>
          </a:bodyPr>
          <a:lstStyle/>
          <a:p>
            <a:pPr algn="ctr"/>
            <a:r>
              <a:rPr lang="en-US" sz="2000" b="1" dirty="0">
                <a:solidFill>
                  <a:srgbClr val="005DAA"/>
                </a:solidFill>
                <a:latin typeface="Gill Sans MT" panose="020B0502020104020203" pitchFamily="34" charset="0"/>
              </a:rPr>
              <a:t>Resources</a:t>
            </a:r>
          </a:p>
        </p:txBody>
      </p:sp>
      <p:sp>
        <p:nvSpPr>
          <p:cNvPr id="6" name="TextBox 5"/>
          <p:cNvSpPr txBox="1"/>
          <p:nvPr/>
        </p:nvSpPr>
        <p:spPr>
          <a:xfrm>
            <a:off x="2715816" y="3597240"/>
            <a:ext cx="1652279" cy="400110"/>
          </a:xfrm>
          <a:prstGeom prst="rect">
            <a:avLst/>
          </a:prstGeom>
          <a:noFill/>
        </p:spPr>
        <p:txBody>
          <a:bodyPr wrap="square" rtlCol="0">
            <a:spAutoFit/>
          </a:bodyPr>
          <a:lstStyle/>
          <a:p>
            <a:pPr algn="ctr"/>
            <a:r>
              <a:rPr lang="en-US" sz="2000" b="1" dirty="0">
                <a:solidFill>
                  <a:srgbClr val="005DAA"/>
                </a:solidFill>
                <a:latin typeface="Gill Sans MT" panose="020B0502020104020203" pitchFamily="34" charset="0"/>
              </a:rPr>
              <a:t>Support</a:t>
            </a:r>
          </a:p>
        </p:txBody>
      </p:sp>
      <p:sp>
        <p:nvSpPr>
          <p:cNvPr id="7" name="TextBox 6"/>
          <p:cNvSpPr txBox="1"/>
          <p:nvPr/>
        </p:nvSpPr>
        <p:spPr>
          <a:xfrm>
            <a:off x="5011594" y="3591238"/>
            <a:ext cx="1652279" cy="400110"/>
          </a:xfrm>
          <a:prstGeom prst="rect">
            <a:avLst/>
          </a:prstGeom>
          <a:noFill/>
        </p:spPr>
        <p:txBody>
          <a:bodyPr wrap="square" rtlCol="0">
            <a:spAutoFit/>
          </a:bodyPr>
          <a:lstStyle/>
          <a:p>
            <a:pPr algn="ctr"/>
            <a:r>
              <a:rPr lang="en-US" sz="2000" b="1" dirty="0">
                <a:solidFill>
                  <a:srgbClr val="005DAA"/>
                </a:solidFill>
                <a:latin typeface="Gill Sans MT" panose="020B0502020104020203" pitchFamily="34" charset="0"/>
              </a:rPr>
              <a:t>Messaging</a:t>
            </a:r>
          </a:p>
        </p:txBody>
      </p:sp>
      <p:sp>
        <p:nvSpPr>
          <p:cNvPr id="8" name="TextBox 7"/>
          <p:cNvSpPr txBox="1"/>
          <p:nvPr/>
        </p:nvSpPr>
        <p:spPr>
          <a:xfrm>
            <a:off x="7307372" y="3406571"/>
            <a:ext cx="1795798" cy="707886"/>
          </a:xfrm>
          <a:prstGeom prst="rect">
            <a:avLst/>
          </a:prstGeom>
          <a:noFill/>
        </p:spPr>
        <p:txBody>
          <a:bodyPr wrap="square" rtlCol="0">
            <a:spAutoFit/>
          </a:bodyPr>
          <a:lstStyle/>
          <a:p>
            <a:pPr algn="ctr"/>
            <a:r>
              <a:rPr lang="en-US" sz="2000" b="1" dirty="0">
                <a:solidFill>
                  <a:srgbClr val="005DAA"/>
                </a:solidFill>
                <a:latin typeface="Gill Sans MT" panose="020B0502020104020203" pitchFamily="34" charset="0"/>
              </a:rPr>
              <a:t>Future Planning</a:t>
            </a:r>
          </a:p>
        </p:txBody>
      </p:sp>
      <p:pic>
        <p:nvPicPr>
          <p:cNvPr id="9" name="Picture 8"/>
          <p:cNvPicPr>
            <a:picLocks noChangeAspect="1"/>
          </p:cNvPicPr>
          <p:nvPr/>
        </p:nvPicPr>
        <p:blipFill>
          <a:blip r:embed="rId3"/>
          <a:stretch>
            <a:fillRect/>
          </a:stretch>
        </p:blipFill>
        <p:spPr>
          <a:xfrm>
            <a:off x="4999507" y="1885662"/>
            <a:ext cx="1664366" cy="134480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7144" y="1636008"/>
            <a:ext cx="1720520" cy="1474182"/>
          </a:xfrm>
          <a:prstGeom prst="rect">
            <a:avLst/>
          </a:prstGeom>
        </p:spPr>
      </p:pic>
      <p:pic>
        <p:nvPicPr>
          <p:cNvPr id="11"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288" y="1636008"/>
            <a:ext cx="1844117" cy="18441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7677" y="1858259"/>
            <a:ext cx="1868558" cy="1399615"/>
          </a:xfrm>
          <a:prstGeom prst="rect">
            <a:avLst/>
          </a:prstGeom>
        </p:spPr>
      </p:pic>
      <p:sp>
        <p:nvSpPr>
          <p:cNvPr id="13" name="Content Placeholder 2"/>
          <p:cNvSpPr txBox="1">
            <a:spLocks/>
          </p:cNvSpPr>
          <p:nvPr/>
        </p:nvSpPr>
        <p:spPr>
          <a:xfrm>
            <a:off x="110456" y="4538777"/>
            <a:ext cx="8797208" cy="307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i="1" dirty="0">
                <a:solidFill>
                  <a:srgbClr val="005DAA"/>
                </a:solidFill>
                <a:latin typeface="Calibri" panose="020F0502020204030204" pitchFamily="34" charset="0"/>
                <a:cs typeface="Calibri" panose="020F0502020204030204" pitchFamily="34" charset="0"/>
              </a:rPr>
              <a:t>Provide valid, evidence-based data for decision-making</a:t>
            </a:r>
          </a:p>
        </p:txBody>
      </p:sp>
    </p:spTree>
    <p:extLst>
      <p:ext uri="{BB962C8B-B14F-4D97-AF65-F5344CB8AC3E}">
        <p14:creationId xmlns:p14="http://schemas.microsoft.com/office/powerpoint/2010/main" val="268842839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4" name="Freeform: Shape 10">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6623" y="-1"/>
            <a:ext cx="569714" cy="51435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68580" tIns="34290" rIns="68580" bIns="34290" numCol="1" anchor="t" anchorCtr="0" compatLnSpc="1">
            <a:prstTxWarp prst="textNoShape">
              <a:avLst/>
            </a:prstTxWarp>
            <a:noAutofit/>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3"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8" y="659739"/>
            <a:ext cx="361991" cy="414106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pic>
        <p:nvPicPr>
          <p:cNvPr id="4" name="Picture 3" descr="A circuit board&#10;&#10;Description automatically generated"/>
          <p:cNvPicPr>
            <a:picLocks noChangeAspect="1"/>
          </p:cNvPicPr>
          <p:nvPr/>
        </p:nvPicPr>
        <p:blipFill rotWithShape="1">
          <a:blip r:embed="rId2"/>
          <a:srcRect r="1669" b="3"/>
          <a:stretch/>
        </p:blipFill>
        <p:spPr>
          <a:xfrm>
            <a:off x="1" y="1"/>
            <a:ext cx="3476012" cy="4605756"/>
          </a:xfrm>
          <a:prstGeom prst="rect">
            <a:avLst/>
          </a:prstGeom>
        </p:spPr>
      </p:pic>
      <p:sp>
        <p:nvSpPr>
          <p:cNvPr id="15"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
            <a:ext cx="5465378" cy="5143499"/>
          </a:xfrm>
          <a:prstGeom prst="rect">
            <a:avLst/>
          </a:prstGeom>
          <a:solidFill>
            <a:schemeClr val="accent1"/>
          </a:solidFill>
          <a:ln>
            <a:noFill/>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 name="Title 1"/>
          <p:cNvSpPr>
            <a:spLocks noGrp="1"/>
          </p:cNvSpPr>
          <p:nvPr>
            <p:ph type="title"/>
          </p:nvPr>
        </p:nvSpPr>
        <p:spPr>
          <a:xfrm>
            <a:off x="4164631" y="482599"/>
            <a:ext cx="4380578" cy="1334720"/>
          </a:xfrm>
        </p:spPr>
        <p:txBody>
          <a:bodyPr vert="horz" lIns="68580" tIns="34290" rIns="68580" bIns="34290" rtlCol="0" anchor="ctr" anchorCtr="0">
            <a:normAutofit/>
          </a:bodyPr>
          <a:lstStyle/>
          <a:p>
            <a:pPr>
              <a:lnSpc>
                <a:spcPct val="90000"/>
              </a:lnSpc>
            </a:pPr>
            <a:r>
              <a:rPr lang="en-US" sz="3000" dirty="0">
                <a:solidFill>
                  <a:srgbClr val="FFFFFF"/>
                </a:solidFill>
                <a:latin typeface="+mn-lt"/>
              </a:rPr>
              <a:t>Requesting CASPER</a:t>
            </a:r>
          </a:p>
        </p:txBody>
      </p:sp>
      <p:sp>
        <p:nvSpPr>
          <p:cNvPr id="3" name="Text Placeholder 2"/>
          <p:cNvSpPr>
            <a:spLocks noGrp="1"/>
          </p:cNvSpPr>
          <p:nvPr>
            <p:ph type="body" sz="quarter" idx="10"/>
          </p:nvPr>
        </p:nvSpPr>
        <p:spPr>
          <a:xfrm>
            <a:off x="4164630" y="1888509"/>
            <a:ext cx="4587484" cy="2717248"/>
          </a:xfrm>
        </p:spPr>
        <p:txBody>
          <a:bodyPr vert="horz" lIns="68580" tIns="34290" rIns="68580" bIns="34290" rtlCol="0" anchor="t">
            <a:noAutofit/>
          </a:bodyPr>
          <a:lstStyle/>
          <a:p>
            <a:pPr indent="-171450">
              <a:buFont typeface="Arial" panose="020B0604020202020204" pitchFamily="34" charset="0"/>
              <a:buChar char="•"/>
            </a:pPr>
            <a:r>
              <a:rPr lang="en-US" sz="1800" dirty="0">
                <a:solidFill>
                  <a:srgbClr val="FEFFFF"/>
                </a:solidFill>
              </a:rPr>
              <a:t>Technical assistance from Atlanta</a:t>
            </a:r>
          </a:p>
          <a:p>
            <a:pPr lvl="1" indent="-171450"/>
            <a:r>
              <a:rPr lang="en-US" sz="1800" dirty="0">
                <a:solidFill>
                  <a:srgbClr val="FEFFFF"/>
                </a:solidFill>
              </a:rPr>
              <a:t>Contact CDC Health Studies</a:t>
            </a:r>
          </a:p>
          <a:p>
            <a:pPr lvl="1" indent="-171450"/>
            <a:r>
              <a:rPr lang="en-US" sz="1800" dirty="0">
                <a:solidFill>
                  <a:srgbClr val="FEFFFF"/>
                </a:solidFill>
              </a:rPr>
              <a:t>Wide range of technical assistance provided (free!)</a:t>
            </a:r>
          </a:p>
          <a:p>
            <a:pPr indent="-171450">
              <a:buFont typeface="Arial" panose="020B0604020202020204" pitchFamily="34" charset="0"/>
              <a:buChar char="•"/>
            </a:pPr>
            <a:r>
              <a:rPr lang="en-US" sz="1800" dirty="0">
                <a:solidFill>
                  <a:srgbClr val="FEFFFF"/>
                </a:solidFill>
              </a:rPr>
              <a:t>In-field assistance </a:t>
            </a:r>
          </a:p>
          <a:p>
            <a:pPr lvl="1" indent="-171450"/>
            <a:r>
              <a:rPr lang="en-US" sz="1800" dirty="0">
                <a:solidFill>
                  <a:srgbClr val="FEFFFF"/>
                </a:solidFill>
              </a:rPr>
              <a:t>State epidemiologist,  health officer, and/or tribal council leader must make official request to CDC Health Studies</a:t>
            </a:r>
          </a:p>
          <a:p>
            <a:pPr lvl="1" indent="-171450"/>
            <a:r>
              <a:rPr lang="en-US" sz="1800" dirty="0">
                <a:solidFill>
                  <a:srgbClr val="FEFFFF"/>
                </a:solidFill>
              </a:rPr>
              <a:t>Just ask!</a:t>
            </a:r>
          </a:p>
        </p:txBody>
      </p:sp>
      <p:sp>
        <p:nvSpPr>
          <p:cNvPr id="10" name="Rectangle 9">
            <a:extLst>
              <a:ext uri="{FF2B5EF4-FFF2-40B4-BE49-F238E27FC236}">
                <a16:creationId xmlns:a16="http://schemas.microsoft.com/office/drawing/2014/main" id="{BEEEC081-9EC0-45AA-860C-DB9CC411E2D6}"/>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79791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1" y="241300"/>
            <a:ext cx="8680116" cy="4660901"/>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43000" y="841772"/>
            <a:ext cx="6858000" cy="2130028"/>
          </a:xfrm>
        </p:spPr>
        <p:txBody>
          <a:bodyPr vert="horz" lIns="68580" tIns="34290" rIns="68580" bIns="34290" rtlCol="0" anchor="b">
            <a:normAutofit/>
          </a:bodyPr>
          <a:lstStyle/>
          <a:p>
            <a:pPr algn="ctr"/>
            <a:r>
              <a:rPr lang="en-US" sz="4400" dirty="0">
                <a:solidFill>
                  <a:schemeClr val="tx1"/>
                </a:solidFill>
                <a:latin typeface="+mn-lt"/>
              </a:rPr>
              <a:t>Preparing for CASPER</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082063"/>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330702"/>
      </p:ext>
    </p:extLst>
  </p:cSld>
  <p:clrMapOvr>
    <a:overrideClrMapping bg1="dk1" tx1="lt1" bg2="dk2" tx2="lt2" accent1="accent1" accent2="accent2" accent3="accent3" accent4="accent4" accent5="accent5" accent6="accent6" hlink="hlink" folHlink="folHlink"/>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EB7A1F8-07D0-4DA4-BDEB-8BBC2081C3A5}"/>
              </a:ext>
            </a:extLst>
          </p:cNvPr>
          <p:cNvGraphicFramePr/>
          <p:nvPr>
            <p:extLst>
              <p:ext uri="{D42A27DB-BD31-4B8C-83A1-F6EECF244321}">
                <p14:modId xmlns:p14="http://schemas.microsoft.com/office/powerpoint/2010/main" val="2427634363"/>
              </p:ext>
            </p:extLst>
          </p:nvPr>
        </p:nvGraphicFramePr>
        <p:xfrm>
          <a:off x="168965" y="205979"/>
          <a:ext cx="8696741" cy="4742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5"/>
          <p:cNvSpPr>
            <a:spLocks noGrp="1"/>
          </p:cNvSpPr>
          <p:nvPr>
            <p:ph type="title"/>
          </p:nvPr>
        </p:nvSpPr>
        <p:spPr>
          <a:xfrm>
            <a:off x="457200" y="205979"/>
            <a:ext cx="8229600" cy="857250"/>
          </a:xfrm>
        </p:spPr>
        <p:txBody>
          <a:bodyPr/>
          <a:lstStyle/>
          <a:p>
            <a:r>
              <a:rPr lang="en-US" dirty="0"/>
              <a:t>CASPER Phases</a:t>
            </a:r>
          </a:p>
        </p:txBody>
      </p:sp>
    </p:spTree>
    <p:extLst>
      <p:ext uri="{BB962C8B-B14F-4D97-AF65-F5344CB8AC3E}">
        <p14:creationId xmlns:p14="http://schemas.microsoft.com/office/powerpoint/2010/main" val="411277251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6">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336042"/>
            <a:ext cx="2560778" cy="285094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582931" y="548640"/>
            <a:ext cx="2133893" cy="2428184"/>
          </a:xfrm>
        </p:spPr>
        <p:txBody>
          <a:bodyPr vert="horz" lIns="68580" tIns="34290" rIns="68580" bIns="34290" rtlCol="0" anchor="ctr" anchorCtr="0">
            <a:normAutofit/>
          </a:bodyPr>
          <a:lstStyle/>
          <a:p>
            <a:pPr>
              <a:lnSpc>
                <a:spcPct val="90000"/>
              </a:lnSpc>
            </a:pPr>
            <a:r>
              <a:rPr lang="en-US" sz="2850">
                <a:solidFill>
                  <a:srgbClr val="FFFFFF"/>
                </a:solidFill>
                <a:latin typeface="+mj-lt"/>
              </a:rPr>
              <a:t>Preparing for CASPER</a:t>
            </a:r>
          </a:p>
        </p:txBody>
      </p:sp>
      <p:sp>
        <p:nvSpPr>
          <p:cNvPr id="23" name="Rectangle 1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3314420"/>
            <a:ext cx="2560777" cy="1484889"/>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3" y="336042"/>
            <a:ext cx="5766356" cy="4464559"/>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F1BC4160-C722-4DE8-A52E-BAAC7EBCC6AC}"/>
              </a:ext>
            </a:extLst>
          </p:cNvPr>
          <p:cNvSpPr>
            <a:spLocks noGrp="1"/>
          </p:cNvSpPr>
          <p:nvPr>
            <p:ph type="body" sz="quarter" idx="10"/>
          </p:nvPr>
        </p:nvSpPr>
        <p:spPr>
          <a:xfrm>
            <a:off x="409303" y="3399583"/>
            <a:ext cx="2624150" cy="2155545"/>
          </a:xfrm>
        </p:spPr>
        <p:txBody>
          <a:bodyPr>
            <a:normAutofit/>
          </a:bodyPr>
          <a:lstStyle/>
          <a:p>
            <a:pPr marL="0" indent="0">
              <a:buNone/>
            </a:pPr>
            <a:r>
              <a:rPr lang="en-US" sz="1600" dirty="0">
                <a:solidFill>
                  <a:schemeClr val="bg1"/>
                </a:solidFill>
              </a:rPr>
              <a:t>Many questions need to be addressed prior to conducting a CASPER</a:t>
            </a:r>
          </a:p>
          <a:p>
            <a:pPr marL="0" indent="0">
              <a:buNone/>
            </a:pPr>
            <a:r>
              <a:rPr lang="en-US" sz="1500" b="0" i="1" dirty="0">
                <a:solidFill>
                  <a:schemeClr val="bg1"/>
                </a:solidFill>
              </a:rPr>
              <a:t>Work with leadership and key stakeholders</a:t>
            </a:r>
          </a:p>
        </p:txBody>
      </p:sp>
      <p:graphicFrame>
        <p:nvGraphicFramePr>
          <p:cNvPr id="12" name="Text Placeholder 2">
            <a:extLst>
              <a:ext uri="{FF2B5EF4-FFF2-40B4-BE49-F238E27FC236}">
                <a16:creationId xmlns:a16="http://schemas.microsoft.com/office/drawing/2014/main" id="{37D7CF87-4769-4B36-939E-B278F86545D8}"/>
              </a:ext>
            </a:extLst>
          </p:cNvPr>
          <p:cNvGraphicFramePr/>
          <p:nvPr/>
        </p:nvGraphicFramePr>
        <p:xfrm>
          <a:off x="3116073" y="446556"/>
          <a:ext cx="5548955" cy="4243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550973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 Placeholder 2">
            <a:extLst>
              <a:ext uri="{FF2B5EF4-FFF2-40B4-BE49-F238E27FC236}">
                <a16:creationId xmlns:a16="http://schemas.microsoft.com/office/drawing/2014/main" id="{CA26F8FE-34C4-4904-8628-BEBE5440C0A6}"/>
              </a:ext>
            </a:extLst>
          </p:cNvPr>
          <p:cNvGraphicFramePr/>
          <p:nvPr>
            <p:extLst>
              <p:ext uri="{D42A27DB-BD31-4B8C-83A1-F6EECF244321}">
                <p14:modId xmlns:p14="http://schemas.microsoft.com/office/powerpoint/2010/main" val="3301193254"/>
              </p:ext>
            </p:extLst>
          </p:nvPr>
        </p:nvGraphicFramePr>
        <p:xfrm>
          <a:off x="288236" y="509666"/>
          <a:ext cx="8630912" cy="6280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dirty="0"/>
              <a:t>CASPER Cost Considerations </a:t>
            </a:r>
          </a:p>
        </p:txBody>
      </p:sp>
      <p:sp>
        <p:nvSpPr>
          <p:cNvPr id="5" name="Text Placeholder 2"/>
          <p:cNvSpPr txBox="1">
            <a:spLocks/>
          </p:cNvSpPr>
          <p:nvPr/>
        </p:nvSpPr>
        <p:spPr bwMode="auto">
          <a:xfrm>
            <a:off x="2607475" y="4424767"/>
            <a:ext cx="5307496" cy="418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i="1" dirty="0">
                <a:solidFill>
                  <a:srgbClr val="005DAA"/>
                </a:solidFill>
              </a:rPr>
              <a:t>What is your funding source?</a:t>
            </a:r>
          </a:p>
        </p:txBody>
      </p:sp>
    </p:spTree>
    <p:extLst>
      <p:ext uri="{BB962C8B-B14F-4D97-AF65-F5344CB8AC3E}">
        <p14:creationId xmlns:p14="http://schemas.microsoft.com/office/powerpoint/2010/main" val="319602819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Objectives and Sampling Frame</a:t>
            </a:r>
          </a:p>
        </p:txBody>
      </p:sp>
      <p:sp>
        <p:nvSpPr>
          <p:cNvPr id="3" name="Text Placeholder 2"/>
          <p:cNvSpPr>
            <a:spLocks noGrp="1"/>
          </p:cNvSpPr>
          <p:nvPr>
            <p:ph type="body" sz="quarter" idx="10"/>
          </p:nvPr>
        </p:nvSpPr>
        <p:spPr/>
        <p:txBody>
          <a:bodyPr>
            <a:normAutofit lnSpcReduction="10000"/>
          </a:bodyPr>
          <a:lstStyle/>
          <a:p>
            <a:r>
              <a:rPr lang="en-US" sz="2175" dirty="0"/>
              <a:t>Every </a:t>
            </a:r>
            <a:r>
              <a:rPr lang="en-US" sz="2175" dirty="0">
                <a:solidFill>
                  <a:srgbClr val="4D4D4D"/>
                </a:solidFill>
              </a:rPr>
              <a:t>CASPER will have different objectives</a:t>
            </a:r>
          </a:p>
          <a:p>
            <a:pPr lvl="1"/>
            <a:r>
              <a:rPr lang="en-US" sz="2175" dirty="0">
                <a:solidFill>
                  <a:srgbClr val="4D4D4D"/>
                </a:solidFill>
              </a:rPr>
              <a:t>Will help determine if CASPER is the appropriate methodology </a:t>
            </a:r>
          </a:p>
          <a:p>
            <a:pPr lvl="1"/>
            <a:r>
              <a:rPr lang="en-US" sz="2175" dirty="0">
                <a:solidFill>
                  <a:srgbClr val="4D4D4D"/>
                </a:solidFill>
              </a:rPr>
              <a:t>Will help determine the sampling frame</a:t>
            </a:r>
          </a:p>
          <a:p>
            <a:pPr lvl="1"/>
            <a:r>
              <a:rPr lang="en-US" sz="2175" dirty="0">
                <a:solidFill>
                  <a:srgbClr val="4D4D4D"/>
                </a:solidFill>
              </a:rPr>
              <a:t>Will focus the questionnaire</a:t>
            </a:r>
          </a:p>
          <a:p>
            <a:pPr lvl="1"/>
            <a:endParaRPr lang="en-US" sz="2175" dirty="0">
              <a:solidFill>
                <a:srgbClr val="4D4D4D"/>
              </a:solidFill>
            </a:endParaRPr>
          </a:p>
          <a:p>
            <a:r>
              <a:rPr lang="en-US" sz="2175" dirty="0">
                <a:solidFill>
                  <a:srgbClr val="4D4D4D"/>
                </a:solidFill>
              </a:rPr>
              <a:t>Sampling frame: All households within the selected                           geographic area</a:t>
            </a:r>
          </a:p>
          <a:p>
            <a:pPr lvl="1"/>
            <a:r>
              <a:rPr lang="en-US" sz="2175" dirty="0">
                <a:solidFill>
                  <a:srgbClr val="4D4D4D"/>
                </a:solidFill>
              </a:rPr>
              <a:t>Results descriptive of entire sampling frame</a:t>
            </a:r>
          </a:p>
          <a:p>
            <a:pPr lvl="1"/>
            <a:r>
              <a:rPr lang="en-US" sz="2175" dirty="0">
                <a:solidFill>
                  <a:srgbClr val="4D4D4D"/>
                </a:solidFill>
              </a:rPr>
              <a:t>Determined by local official </a:t>
            </a:r>
          </a:p>
          <a:p>
            <a:pPr lvl="1"/>
            <a:r>
              <a:rPr lang="en-US" sz="2175" dirty="0">
                <a:solidFill>
                  <a:srgbClr val="4D4D4D"/>
                </a:solidFill>
              </a:rPr>
              <a:t>May need to conduct more than one CASPER </a:t>
            </a:r>
          </a:p>
          <a:p>
            <a:endParaRPr lang="en-US" dirty="0"/>
          </a:p>
        </p:txBody>
      </p:sp>
      <p:sp>
        <p:nvSpPr>
          <p:cNvPr id="5" name="Text Placeholder 2"/>
          <p:cNvSpPr txBox="1">
            <a:spLocks/>
          </p:cNvSpPr>
          <p:nvPr/>
        </p:nvSpPr>
        <p:spPr bwMode="auto">
          <a:xfrm>
            <a:off x="6921910" y="2112070"/>
            <a:ext cx="2142365" cy="2764928"/>
          </a:xfrm>
          <a:prstGeom prst="rect">
            <a:avLst/>
          </a:prstGeom>
          <a:solidFill>
            <a:srgbClr val="005DAA"/>
          </a:solidFill>
          <a:ln>
            <a:noFill/>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a:solidFill>
                  <a:srgbClr val="FFFFFF"/>
                </a:solidFill>
              </a:rPr>
              <a:t>Common Frames</a:t>
            </a:r>
          </a:p>
          <a:p>
            <a:pPr marL="0" indent="0">
              <a:buNone/>
            </a:pPr>
            <a:endParaRPr lang="en-US" sz="700" dirty="0">
              <a:solidFill>
                <a:srgbClr val="FFFFFF"/>
              </a:solidFill>
            </a:endParaRPr>
          </a:p>
          <a:p>
            <a:pPr marL="117475" indent="0" algn="ctr">
              <a:buNone/>
            </a:pPr>
            <a:r>
              <a:rPr lang="en-US" b="0" i="1" dirty="0">
                <a:solidFill>
                  <a:srgbClr val="FFFFFF"/>
                </a:solidFill>
              </a:rPr>
              <a:t>Impact area</a:t>
            </a:r>
          </a:p>
          <a:p>
            <a:pPr marL="117475" indent="0" algn="ctr">
              <a:buNone/>
            </a:pPr>
            <a:r>
              <a:rPr lang="en-US" b="0" i="1" dirty="0">
                <a:solidFill>
                  <a:srgbClr val="FFFFFF"/>
                </a:solidFill>
              </a:rPr>
              <a:t>Most affected</a:t>
            </a:r>
          </a:p>
          <a:p>
            <a:pPr marL="117475" indent="0" algn="ctr">
              <a:buNone/>
            </a:pPr>
            <a:r>
              <a:rPr lang="en-US" b="0" i="1" dirty="0">
                <a:solidFill>
                  <a:srgbClr val="FFFFFF"/>
                </a:solidFill>
              </a:rPr>
              <a:t>Least knowledge</a:t>
            </a:r>
          </a:p>
          <a:p>
            <a:pPr marL="117475" indent="0" algn="ctr">
              <a:buNone/>
            </a:pPr>
            <a:r>
              <a:rPr lang="en-US" b="0" i="1" dirty="0">
                <a:solidFill>
                  <a:srgbClr val="FFFFFF"/>
                </a:solidFill>
              </a:rPr>
              <a:t>High SVI</a:t>
            </a:r>
          </a:p>
          <a:p>
            <a:pPr marL="117475" indent="0" algn="ctr">
              <a:buNone/>
            </a:pPr>
            <a:r>
              <a:rPr lang="en-US" b="0" i="1" dirty="0">
                <a:solidFill>
                  <a:srgbClr val="FFFFFF"/>
                </a:solidFill>
              </a:rPr>
              <a:t>Political layout</a:t>
            </a:r>
          </a:p>
          <a:p>
            <a:pPr marL="117475" indent="0" algn="ctr">
              <a:buNone/>
            </a:pPr>
            <a:r>
              <a:rPr lang="en-US" b="0" i="1" dirty="0">
                <a:solidFill>
                  <a:srgbClr val="FFFFFF"/>
                </a:solidFill>
              </a:rPr>
              <a:t>Size</a:t>
            </a:r>
          </a:p>
          <a:p>
            <a:pPr marL="117475" indent="0">
              <a:buNone/>
            </a:pPr>
            <a:endParaRPr lang="en-US" dirty="0">
              <a:solidFill>
                <a:srgbClr val="FFFFFF"/>
              </a:solidFill>
            </a:endParaRPr>
          </a:p>
        </p:txBody>
      </p:sp>
    </p:spTree>
    <p:extLst>
      <p:ext uri="{BB962C8B-B14F-4D97-AF65-F5344CB8AC3E}">
        <p14:creationId xmlns:p14="http://schemas.microsoft.com/office/powerpoint/2010/main" val="282103029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5831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7516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p:cNvSpPr>
            <a:spLocks noGrp="1"/>
          </p:cNvSpPr>
          <p:nvPr>
            <p:ph type="title"/>
          </p:nvPr>
        </p:nvSpPr>
        <p:spPr>
          <a:xfrm>
            <a:off x="395653" y="3567479"/>
            <a:ext cx="8354891" cy="697835"/>
          </a:xfrm>
        </p:spPr>
        <p:txBody>
          <a:bodyPr vert="horz" lIns="68580" tIns="34290" rIns="68580" bIns="34290" rtlCol="0" anchor="b" anchorCtr="0">
            <a:normAutofit/>
          </a:bodyPr>
          <a:lstStyle/>
          <a:p>
            <a:pPr algn="ctr">
              <a:lnSpc>
                <a:spcPct val="90000"/>
              </a:lnSpc>
            </a:pPr>
            <a:r>
              <a:rPr lang="en-US" sz="3750">
                <a:solidFill>
                  <a:srgbClr val="FFFFFF"/>
                </a:solidFill>
                <a:latin typeface="+mj-lt"/>
              </a:rPr>
              <a:t>Sampling Frame Example: Alabama Oil Spill</a:t>
            </a:r>
          </a:p>
        </p:txBody>
      </p:sp>
      <p:sp>
        <p:nvSpPr>
          <p:cNvPr id="3" name="Text Placeholder 2"/>
          <p:cNvSpPr>
            <a:spLocks noGrp="1"/>
          </p:cNvSpPr>
          <p:nvPr>
            <p:ph type="body" sz="quarter" idx="10"/>
          </p:nvPr>
        </p:nvSpPr>
        <p:spPr>
          <a:xfrm>
            <a:off x="1004522" y="4361774"/>
            <a:ext cx="6858000" cy="315001"/>
          </a:xfrm>
        </p:spPr>
        <p:txBody>
          <a:bodyPr vert="horz" lIns="68580" tIns="34290" rIns="68580" bIns="34290" rtlCol="0">
            <a:normAutofit/>
          </a:bodyPr>
          <a:lstStyle/>
          <a:p>
            <a:pPr marL="0" indent="0" algn="ctr">
              <a:buNone/>
            </a:pPr>
            <a:r>
              <a:rPr lang="en-US" sz="1500" b="0" i="1" dirty="0">
                <a:solidFill>
                  <a:srgbClr val="FFFFFF"/>
                </a:solidFill>
              </a:rPr>
              <a:t>Deepwater Horizon Oil Spill, Mobile and Baldwin Counties </a:t>
            </a:r>
          </a:p>
        </p:txBody>
      </p:sp>
      <p:pic>
        <p:nvPicPr>
          <p:cNvPr id="4" name="Picture 3" descr="AL-Baldnofram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059" y="230799"/>
            <a:ext cx="3843881" cy="2998228"/>
          </a:xfrm>
          <a:prstGeom prst="rect">
            <a:avLst/>
          </a:prstGeom>
        </p:spPr>
      </p:pic>
      <p:pic>
        <p:nvPicPr>
          <p:cNvPr id="6" name="Picture 5"/>
          <p:cNvPicPr>
            <a:picLocks noChangeAspect="1"/>
          </p:cNvPicPr>
          <p:nvPr/>
        </p:nvPicPr>
        <p:blipFill rotWithShape="1">
          <a:blip r:embed="rId4"/>
          <a:srcRect l="9766" t="29101" r="61054" b="19434"/>
          <a:stretch/>
        </p:blipFill>
        <p:spPr>
          <a:xfrm>
            <a:off x="4812033" y="286516"/>
            <a:ext cx="4091938" cy="2886794"/>
          </a:xfrm>
          <a:prstGeom prst="rect">
            <a:avLst/>
          </a:prstGeom>
        </p:spPr>
      </p:pic>
      <p:cxnSp>
        <p:nvCxnSpPr>
          <p:cNvPr id="15" name="Straight Connector 1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430401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D2FBB8F-98AF-4638-9203-F131A5D16B62}"/>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3594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3BAF1561-20C4-41FD-A35F-BF2B9E727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7100" y="747542"/>
            <a:ext cx="4442616"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2" name="Rectangle: Top Corners Rounded 11">
            <a:extLst>
              <a:ext uri="{FF2B5EF4-FFF2-40B4-BE49-F238E27FC236}">
                <a16:creationId xmlns:a16="http://schemas.microsoft.com/office/drawing/2014/main" id="{839DC788-B140-4F3E-A91E-CB3E70ED9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2900" y="787851"/>
            <a:ext cx="4207048"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 name="Title 1"/>
          <p:cNvSpPr>
            <a:spLocks noGrp="1"/>
          </p:cNvSpPr>
          <p:nvPr>
            <p:ph type="title"/>
          </p:nvPr>
        </p:nvSpPr>
        <p:spPr>
          <a:xfrm>
            <a:off x="241300" y="735819"/>
            <a:ext cx="3069713" cy="1218343"/>
          </a:xfrm>
        </p:spPr>
        <p:txBody>
          <a:bodyPr vert="horz" lIns="68580" tIns="34290" rIns="68580" bIns="34290" rtlCol="0" anchor="ctr" anchorCtr="0">
            <a:normAutofit/>
          </a:bodyPr>
          <a:lstStyle/>
          <a:p>
            <a:pPr>
              <a:lnSpc>
                <a:spcPct val="90000"/>
              </a:lnSpc>
            </a:pPr>
            <a:r>
              <a:rPr lang="en-US" sz="2700">
                <a:solidFill>
                  <a:schemeClr val="bg1"/>
                </a:solidFill>
                <a:latin typeface="+mj-lt"/>
              </a:rPr>
              <a:t>Sampling Frame Example: Elk River Chemical Spill</a:t>
            </a:r>
          </a:p>
        </p:txBody>
      </p:sp>
      <p:cxnSp>
        <p:nvCxnSpPr>
          <p:cNvPr id="14" name="Straight Connector 13">
            <a:extLst>
              <a:ext uri="{FF2B5EF4-FFF2-40B4-BE49-F238E27FC236}">
                <a16:creationId xmlns:a16="http://schemas.microsoft.com/office/drawing/2014/main" id="{FC18D930-0EEE-448F-ABF1-2AA3C83DA5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053" y="2029350"/>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p:nvPr>
        </p:nvSpPr>
        <p:spPr>
          <a:xfrm>
            <a:off x="241300" y="2126107"/>
            <a:ext cx="3069713" cy="2281574"/>
          </a:xfrm>
        </p:spPr>
        <p:txBody>
          <a:bodyPr vert="horz" lIns="68580" tIns="34290" rIns="68580" bIns="34290" rtlCol="0" anchor="t">
            <a:normAutofit/>
          </a:bodyPr>
          <a:lstStyle/>
          <a:p>
            <a:pPr indent="-171450">
              <a:buFont typeface="Arial" panose="020B0604020202020204" pitchFamily="34" charset="0"/>
              <a:buChar char="•"/>
            </a:pPr>
            <a:r>
              <a:rPr lang="en-US" sz="1500">
                <a:solidFill>
                  <a:schemeClr val="bg1"/>
                </a:solidFill>
              </a:rPr>
              <a:t>“Do Not Use” order affected 10 counties in West Virginia</a:t>
            </a:r>
          </a:p>
          <a:p>
            <a:pPr indent="-171450">
              <a:buFont typeface="Arial" panose="020B0604020202020204" pitchFamily="34" charset="0"/>
              <a:buChar char="•"/>
            </a:pPr>
            <a:endParaRPr lang="en-US" sz="1500">
              <a:solidFill>
                <a:schemeClr val="bg1"/>
              </a:solidFill>
            </a:endParaRPr>
          </a:p>
        </p:txBody>
      </p:sp>
      <p:pic>
        <p:nvPicPr>
          <p:cNvPr id="5" name="Picture 4"/>
          <p:cNvPicPr>
            <a:picLocks noChangeAspect="1"/>
          </p:cNvPicPr>
          <p:nvPr/>
        </p:nvPicPr>
        <p:blipFill rotWithShape="1">
          <a:blip r:embed="rId3"/>
          <a:srcRect l="58957" t="20874" r="9683" b="10648"/>
          <a:stretch/>
        </p:blipFill>
        <p:spPr>
          <a:xfrm>
            <a:off x="3902826" y="370044"/>
            <a:ext cx="4906588" cy="4285626"/>
          </a:xfrm>
          <a:prstGeom prst="rect">
            <a:avLst/>
          </a:prstGeom>
        </p:spPr>
      </p:pic>
      <p:sp>
        <p:nvSpPr>
          <p:cNvPr id="8" name="Rectangle 7">
            <a:extLst>
              <a:ext uri="{FF2B5EF4-FFF2-40B4-BE49-F238E27FC236}">
                <a16:creationId xmlns:a16="http://schemas.microsoft.com/office/drawing/2014/main" id="{4F109166-1629-4063-896D-4A57BCFE3530}"/>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74061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1: Selecting Clusters</a:t>
            </a:r>
          </a:p>
        </p:txBody>
      </p:sp>
      <p:sp>
        <p:nvSpPr>
          <p:cNvPr id="3" name="Text Placeholder 2"/>
          <p:cNvSpPr>
            <a:spLocks noGrp="1"/>
          </p:cNvSpPr>
          <p:nvPr>
            <p:ph type="body" sz="quarter" idx="10"/>
          </p:nvPr>
        </p:nvSpPr>
        <p:spPr>
          <a:xfrm>
            <a:off x="457200" y="1158875"/>
            <a:ext cx="4492869" cy="3341688"/>
          </a:xfrm>
        </p:spPr>
        <p:txBody>
          <a:bodyPr>
            <a:normAutofit lnSpcReduction="10000"/>
          </a:bodyPr>
          <a:lstStyle/>
          <a:p>
            <a:r>
              <a:rPr lang="en-US" dirty="0"/>
              <a:t>What is a cluster?</a:t>
            </a:r>
          </a:p>
          <a:p>
            <a:pPr lvl="1"/>
            <a:r>
              <a:rPr lang="en-US" dirty="0"/>
              <a:t>Mutually exclusive</a:t>
            </a:r>
          </a:p>
          <a:p>
            <a:pPr lvl="1"/>
            <a:r>
              <a:rPr lang="en-US" dirty="0"/>
              <a:t>Known number of households</a:t>
            </a:r>
            <a:endParaRPr lang="en-US" sz="700" dirty="0"/>
          </a:p>
          <a:p>
            <a:r>
              <a:rPr lang="en-US" dirty="0"/>
              <a:t>Census blocks are ideal clusters</a:t>
            </a:r>
            <a:endParaRPr lang="en-US" sz="700" dirty="0"/>
          </a:p>
          <a:p>
            <a:r>
              <a:rPr lang="en-US" dirty="0"/>
              <a:t>Select </a:t>
            </a:r>
            <a:r>
              <a:rPr lang="en-US" dirty="0">
                <a:solidFill>
                  <a:srgbClr val="005DAA"/>
                </a:solidFill>
              </a:rPr>
              <a:t>probability proportional to size</a:t>
            </a:r>
          </a:p>
          <a:p>
            <a:pPr lvl="1"/>
            <a:r>
              <a:rPr lang="en-US" dirty="0"/>
              <a:t>This ensures that clusters with more households have a higher chance of being selected</a:t>
            </a:r>
          </a:p>
          <a:p>
            <a:pPr lvl="1"/>
            <a:r>
              <a:rPr lang="en-US" dirty="0"/>
              <a:t>Data are </a:t>
            </a:r>
            <a:r>
              <a:rPr lang="en-US" dirty="0">
                <a:solidFill>
                  <a:srgbClr val="005DAA"/>
                </a:solidFill>
              </a:rPr>
              <a:t>weighted</a:t>
            </a:r>
            <a:r>
              <a:rPr lang="en-US" dirty="0"/>
              <a:t> to obtain estimates</a:t>
            </a:r>
            <a:endParaRPr lang="en-US" dirty="0">
              <a:solidFill>
                <a:srgbClr val="005DAA"/>
              </a:solidFill>
            </a:endParaRPr>
          </a:p>
        </p:txBody>
      </p:sp>
      <p:sp>
        <p:nvSpPr>
          <p:cNvPr id="5" name="Content Placeholder 2"/>
          <p:cNvSpPr txBox="1">
            <a:spLocks/>
          </p:cNvSpPr>
          <p:nvPr/>
        </p:nvSpPr>
        <p:spPr>
          <a:xfrm>
            <a:off x="4950069" y="1013787"/>
            <a:ext cx="3815860" cy="3631863"/>
          </a:xfrm>
          <a:prstGeom prst="rect">
            <a:avLst/>
          </a:prstGeom>
          <a:solidFill>
            <a:srgbClr val="005DAA"/>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2000" b="1" dirty="0">
                <a:solidFill>
                  <a:prstClr val="white"/>
                </a:solidFill>
                <a:latin typeface="Calibri" panose="020F0502020204030204"/>
              </a:rPr>
              <a:t>STEP-BY-STEP</a:t>
            </a:r>
          </a:p>
          <a:p>
            <a:pPr marL="0" indent="0" algn="ctr" fontAlgn="auto">
              <a:spcAft>
                <a:spcPts val="0"/>
              </a:spcAft>
              <a:buFont typeface="Arial" panose="020B0604020202020204" pitchFamily="34" charset="0"/>
              <a:buNone/>
            </a:pPr>
            <a:endParaRPr lang="en-US" sz="100" b="1" dirty="0">
              <a:solidFill>
                <a:prstClr val="white"/>
              </a:solidFill>
              <a:latin typeface="Calibri" panose="020F0502020204030204"/>
            </a:endParaRPr>
          </a:p>
          <a:p>
            <a:pPr marL="457200" indent="-457200" fontAlgn="auto">
              <a:spcAft>
                <a:spcPts val="0"/>
              </a:spcAft>
              <a:buFont typeface="+mj-lt"/>
              <a:buAutoNum type="arabicPeriod"/>
            </a:pPr>
            <a:r>
              <a:rPr lang="en-US" sz="2000" dirty="0">
                <a:solidFill>
                  <a:prstClr val="white"/>
                </a:solidFill>
                <a:latin typeface="Calibri" panose="020F0502020204030204"/>
              </a:rPr>
              <a:t>List all blocks in the sampling frame with their corresponding number of households</a:t>
            </a:r>
          </a:p>
          <a:p>
            <a:pPr marL="457200" indent="-457200" fontAlgn="auto">
              <a:spcAft>
                <a:spcPts val="0"/>
              </a:spcAft>
              <a:buFont typeface="+mj-lt"/>
              <a:buAutoNum type="arabicPeriod"/>
            </a:pPr>
            <a:r>
              <a:rPr lang="en-US" sz="2000" dirty="0">
                <a:solidFill>
                  <a:prstClr val="white"/>
                </a:solidFill>
                <a:latin typeface="Calibri" panose="020F0502020204030204"/>
              </a:rPr>
              <a:t>“Number” each household</a:t>
            </a:r>
          </a:p>
          <a:p>
            <a:pPr marL="457200" indent="-457200" fontAlgn="auto">
              <a:spcAft>
                <a:spcPts val="0"/>
              </a:spcAft>
              <a:buFont typeface="+mj-lt"/>
              <a:buAutoNum type="arabicPeriod"/>
            </a:pPr>
            <a:r>
              <a:rPr lang="en-US" sz="2000" dirty="0">
                <a:solidFill>
                  <a:prstClr val="white"/>
                </a:solidFill>
                <a:latin typeface="Calibri" panose="020F0502020204030204"/>
              </a:rPr>
              <a:t>Randomly select 30 clusters using probability proportional to size </a:t>
            </a:r>
            <a:r>
              <a:rPr lang="en-US" sz="2000" i="1" dirty="0">
                <a:solidFill>
                  <a:prstClr val="white"/>
                </a:solidFill>
                <a:latin typeface="Calibri" panose="020F0502020204030204"/>
              </a:rPr>
              <a:t>(number of households)</a:t>
            </a:r>
          </a:p>
          <a:p>
            <a:pPr marL="512763" indent="0" fontAlgn="auto">
              <a:spcAft>
                <a:spcPts val="0"/>
              </a:spcAft>
              <a:buFont typeface="Arial" panose="020B0604020202020204" pitchFamily="34" charset="0"/>
              <a:buNone/>
            </a:pPr>
            <a:r>
              <a:rPr lang="en-US" sz="2000" i="1" dirty="0">
                <a:solidFill>
                  <a:prstClr val="white"/>
                </a:solidFill>
                <a:latin typeface="Calibri" panose="020F0502020204030204"/>
              </a:rPr>
              <a:t>NOTE: some clusters may be chosen twice</a:t>
            </a:r>
          </a:p>
          <a:p>
            <a:pPr marL="457200" indent="-457200" fontAlgn="auto">
              <a:spcAft>
                <a:spcPts val="0"/>
              </a:spcAft>
              <a:buFont typeface="+mj-lt"/>
              <a:buAutoNum type="arabicPeriod" startAt="4"/>
            </a:pPr>
            <a:r>
              <a:rPr lang="en-US" sz="2000" dirty="0">
                <a:solidFill>
                  <a:prstClr val="white"/>
                </a:solidFill>
                <a:latin typeface="Calibri" panose="020F0502020204030204"/>
              </a:rPr>
              <a:t>Map the 30 clusters using mapping website or GIS software</a:t>
            </a:r>
          </a:p>
        </p:txBody>
      </p:sp>
    </p:spTree>
    <p:extLst>
      <p:ext uri="{BB962C8B-B14F-4D97-AF65-F5344CB8AC3E}">
        <p14:creationId xmlns:p14="http://schemas.microsoft.com/office/powerpoint/2010/main" val="189745028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14168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1">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04268"/>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Rectangle 13">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448"/>
            <a:ext cx="9144000" cy="13016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4555" y="367080"/>
            <a:ext cx="8354891" cy="697835"/>
          </a:xfrm>
        </p:spPr>
        <p:txBody>
          <a:bodyPr vert="horz" lIns="68580" tIns="34290" rIns="68580" bIns="34290" rtlCol="0" anchor="b" anchorCtr="0">
            <a:normAutofit/>
          </a:bodyPr>
          <a:lstStyle/>
          <a:p>
            <a:pPr algn="ctr">
              <a:lnSpc>
                <a:spcPct val="90000"/>
              </a:lnSpc>
            </a:pPr>
            <a:r>
              <a:rPr lang="en-US" sz="3750" dirty="0">
                <a:solidFill>
                  <a:schemeClr val="bg1"/>
                </a:solidFill>
                <a:latin typeface="+mn-lt"/>
              </a:rPr>
              <a:t>Census Data Website: Advanced Search</a:t>
            </a:r>
          </a:p>
        </p:txBody>
      </p:sp>
      <p:cxnSp>
        <p:nvCxnSpPr>
          <p:cNvPr id="16" name="Straight Connector 15">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1109800"/>
            <a:ext cx="20574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1651052"/>
            <a:ext cx="9141618"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6422174-35AF-49A9-B8A6-87AF6083D924}"/>
              </a:ext>
            </a:extLst>
          </p:cNvPr>
          <p:cNvPicPr>
            <a:picLocks noChangeAspect="1"/>
          </p:cNvPicPr>
          <p:nvPr/>
        </p:nvPicPr>
        <p:blipFill>
          <a:blip r:embed="rId3"/>
          <a:stretch>
            <a:fillRect/>
          </a:stretch>
        </p:blipFill>
        <p:spPr>
          <a:xfrm>
            <a:off x="1489167" y="1704473"/>
            <a:ext cx="6357256" cy="3353453"/>
          </a:xfrm>
          <a:prstGeom prst="rect">
            <a:avLst/>
          </a:prstGeom>
        </p:spPr>
      </p:pic>
      <p:sp>
        <p:nvSpPr>
          <p:cNvPr id="8" name="TextBox 7">
            <a:extLst>
              <a:ext uri="{FF2B5EF4-FFF2-40B4-BE49-F238E27FC236}">
                <a16:creationId xmlns:a16="http://schemas.microsoft.com/office/drawing/2014/main" id="{BE1F305C-592C-4279-B3EC-1E09EE764B08}"/>
              </a:ext>
            </a:extLst>
          </p:cNvPr>
          <p:cNvSpPr txBox="1"/>
          <p:nvPr/>
        </p:nvSpPr>
        <p:spPr>
          <a:xfrm>
            <a:off x="4628661" y="4768244"/>
            <a:ext cx="4515339"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5DAA"/>
                </a:solidFill>
                <a:effectLst/>
                <a:uLnTx/>
                <a:uFillTx/>
                <a:latin typeface="Myriad Web Pro" panose="020B0503030403020204" pitchFamily="34" charset="0"/>
                <a:ea typeface="+mn-ea"/>
                <a:cs typeface="+mn-cs"/>
              </a:rPr>
              <a:t>https://data.census.gov/cedsci/advanced?q=&amp;g=</a:t>
            </a:r>
          </a:p>
        </p:txBody>
      </p:sp>
      <p:sp>
        <p:nvSpPr>
          <p:cNvPr id="9" name="TextBox 8">
            <a:extLst>
              <a:ext uri="{FF2B5EF4-FFF2-40B4-BE49-F238E27FC236}">
                <a16:creationId xmlns:a16="http://schemas.microsoft.com/office/drawing/2014/main" id="{0D9D689F-C4FD-45C7-8766-7B840B7085CC}"/>
              </a:ext>
            </a:extLst>
          </p:cNvPr>
          <p:cNvSpPr txBox="1"/>
          <p:nvPr/>
        </p:nvSpPr>
        <p:spPr>
          <a:xfrm>
            <a:off x="3306606" y="1109800"/>
            <a:ext cx="2489464"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
                <a:ea typeface="+mn-ea"/>
                <a:cs typeface="+mn-cs"/>
              </a:rPr>
              <a:t>County Level Data</a:t>
            </a:r>
          </a:p>
        </p:txBody>
      </p:sp>
      <p:sp>
        <p:nvSpPr>
          <p:cNvPr id="10" name="Rectangle 9">
            <a:extLst>
              <a:ext uri="{FF2B5EF4-FFF2-40B4-BE49-F238E27FC236}">
                <a16:creationId xmlns:a16="http://schemas.microsoft.com/office/drawing/2014/main" id="{DF300E5F-B3DD-4029-A3F3-299480204879}"/>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87256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60" y="241299"/>
            <a:ext cx="5293730" cy="1473200"/>
          </a:xfrm>
          <a:prstGeom prst="rect">
            <a:avLst/>
          </a:prstGeom>
          <a:solidFill>
            <a:srgbClr val="4C5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9" name="Rectangle 8">
            <a:extLst>
              <a:ext uri="{FF2B5EF4-FFF2-40B4-BE49-F238E27FC236}">
                <a16:creationId xmlns:a16="http://schemas.microsoft.com/office/drawing/2014/main" id="{B933441D-8CCD-420F-B415-E5FE594BB67F}"/>
              </a:ext>
            </a:extLst>
          </p:cNvPr>
          <p:cNvSpPr/>
          <p:nvPr/>
        </p:nvSpPr>
        <p:spPr>
          <a:xfrm>
            <a:off x="245660" y="241299"/>
            <a:ext cx="5292502" cy="147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3192" y="387603"/>
            <a:ext cx="4945642" cy="1218908"/>
          </a:xfrm>
        </p:spPr>
        <p:txBody>
          <a:bodyPr vert="horz" lIns="68580" tIns="34290" rIns="68580" bIns="34290" rtlCol="0" anchor="ctr" anchorCtr="0">
            <a:normAutofit/>
          </a:bodyPr>
          <a:lstStyle/>
          <a:p>
            <a:pPr>
              <a:lnSpc>
                <a:spcPct val="90000"/>
              </a:lnSpc>
            </a:pPr>
            <a:r>
              <a:rPr lang="en-US" sz="3300">
                <a:solidFill>
                  <a:srgbClr val="FFFFFF"/>
                </a:solidFill>
                <a:latin typeface="+mj-lt"/>
              </a:rPr>
              <a:t>ArcGIS 10 CASPER Toolkit</a:t>
            </a:r>
          </a:p>
        </p:txBody>
      </p:sp>
      <p:sp>
        <p:nvSpPr>
          <p:cNvPr id="11" name="Rectangle 14">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1824229"/>
            <a:ext cx="5292502" cy="3077139"/>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pic>
        <p:nvPicPr>
          <p:cNvPr id="8" name="Picture 7" descr="A screenshot of a computer&#10;&#10;Description automatically generated"/>
          <p:cNvPicPr>
            <a:picLocks noChangeAspect="1"/>
          </p:cNvPicPr>
          <p:nvPr/>
        </p:nvPicPr>
        <p:blipFill rotWithShape="1">
          <a:blip r:embed="rId3"/>
          <a:srcRect l="16133" t="35058" r="66133" b="39356"/>
          <a:stretch/>
        </p:blipFill>
        <p:spPr>
          <a:xfrm>
            <a:off x="522802" y="1995216"/>
            <a:ext cx="4739445" cy="2735165"/>
          </a:xfrm>
          <a:prstGeom prst="rect">
            <a:avLst/>
          </a:prstGeom>
        </p:spPr>
      </p:pic>
      <p:sp>
        <p:nvSpPr>
          <p:cNvPr id="12" name="Rectangle 1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241299"/>
            <a:ext cx="3251710" cy="466090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3" name="Text Placeholder 2"/>
          <p:cNvSpPr>
            <a:spLocks noGrp="1"/>
          </p:cNvSpPr>
          <p:nvPr>
            <p:ph type="body" sz="quarter" idx="10"/>
          </p:nvPr>
        </p:nvSpPr>
        <p:spPr>
          <a:xfrm>
            <a:off x="6021990" y="688294"/>
            <a:ext cx="2568554" cy="3639272"/>
          </a:xfrm>
        </p:spPr>
        <p:txBody>
          <a:bodyPr vert="horz" lIns="68580" tIns="34290" rIns="68580" bIns="34290" rtlCol="0" anchor="ctr">
            <a:normAutofit/>
          </a:bodyPr>
          <a:lstStyle/>
          <a:p>
            <a:pPr indent="-171450">
              <a:buFont typeface="Arial" panose="020B0604020202020204" pitchFamily="34" charset="0"/>
              <a:buChar char="•"/>
            </a:pPr>
            <a:r>
              <a:rPr lang="en-US" sz="1500">
                <a:solidFill>
                  <a:srgbClr val="FFFFFF"/>
                </a:solidFill>
              </a:rPr>
              <a:t>Any sampling frame</a:t>
            </a:r>
          </a:p>
          <a:p>
            <a:pPr lvl="1" indent="-171450"/>
            <a:r>
              <a:rPr lang="en-US" sz="1500">
                <a:solidFill>
                  <a:srgbClr val="FFFFFF"/>
                </a:solidFill>
              </a:rPr>
              <a:t>Not limited to county or groups of counties</a:t>
            </a:r>
          </a:p>
          <a:p>
            <a:pPr lvl="1" indent="-171450"/>
            <a:r>
              <a:rPr lang="en-US" sz="1500">
                <a:solidFill>
                  <a:srgbClr val="FFFFFF"/>
                </a:solidFill>
              </a:rPr>
              <a:t>Can use zip codes, landmarks, disaster track, shapefiles, etc.</a:t>
            </a:r>
          </a:p>
          <a:p>
            <a:pPr lvl="1" indent="-171450"/>
            <a:r>
              <a:rPr lang="en-US" sz="1500">
                <a:solidFill>
                  <a:srgbClr val="FFFFFF"/>
                </a:solidFill>
              </a:rPr>
              <a:t>Contact </a:t>
            </a:r>
            <a:r>
              <a:rPr lang="en-US" sz="1500">
                <a:solidFill>
                  <a:srgbClr val="FFFFFF"/>
                </a:solidFill>
                <a:hlinkClick r:id="rId4"/>
              </a:rPr>
              <a:t>CASPER@cdc.gov</a:t>
            </a:r>
            <a:r>
              <a:rPr lang="en-US" sz="1500">
                <a:solidFill>
                  <a:srgbClr val="FFFFFF"/>
                </a:solidFill>
              </a:rPr>
              <a:t> for mapping assistance</a:t>
            </a:r>
          </a:p>
          <a:p>
            <a:pPr indent="-171450">
              <a:buFont typeface="Arial" panose="020B0604020202020204" pitchFamily="34" charset="0"/>
              <a:buChar char="•"/>
            </a:pPr>
            <a:r>
              <a:rPr lang="en-US" sz="1500">
                <a:solidFill>
                  <a:srgbClr val="FFFFFF"/>
                </a:solidFill>
              </a:rPr>
              <a:t>Faster, less time-consuming</a:t>
            </a:r>
          </a:p>
        </p:txBody>
      </p:sp>
      <p:sp>
        <p:nvSpPr>
          <p:cNvPr id="13" name="Rectangle 12">
            <a:extLst>
              <a:ext uri="{FF2B5EF4-FFF2-40B4-BE49-F238E27FC236}">
                <a16:creationId xmlns:a16="http://schemas.microsoft.com/office/drawing/2014/main" id="{61F36440-DE23-4F01-840E-C09C95D8D968}"/>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18247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304869-46EF-437C-9664-B77688492AD7}"/>
              </a:ext>
            </a:extLst>
          </p:cNvPr>
          <p:cNvSpPr/>
          <p:nvPr/>
        </p:nvSpPr>
        <p:spPr>
          <a:xfrm>
            <a:off x="0" y="1288868"/>
            <a:ext cx="9144000" cy="3854631"/>
          </a:xfrm>
          <a:prstGeom prst="rect">
            <a:avLst/>
          </a:prstGeom>
          <a:solidFill>
            <a:srgbClr val="008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2" name="Title 1"/>
          <p:cNvSpPr>
            <a:spLocks noGrp="1"/>
          </p:cNvSpPr>
          <p:nvPr>
            <p:ph type="title"/>
          </p:nvPr>
        </p:nvSpPr>
        <p:spPr/>
        <p:txBody>
          <a:bodyPr/>
          <a:lstStyle/>
          <a:p>
            <a:r>
              <a:rPr lang="en-US" dirty="0"/>
              <a:t>Example CASPER Cluster Maps</a:t>
            </a:r>
          </a:p>
        </p:txBody>
      </p:sp>
      <p:pic>
        <p:nvPicPr>
          <p:cNvPr id="5" name="Picture 4">
            <a:extLst>
              <a:ext uri="{FF2B5EF4-FFF2-40B4-BE49-F238E27FC236}">
                <a16:creationId xmlns:a16="http://schemas.microsoft.com/office/drawing/2014/main" id="{6FCA8FD2-CAEE-41AA-9871-CC4E31FE744B}"/>
              </a:ext>
            </a:extLst>
          </p:cNvPr>
          <p:cNvPicPr>
            <a:picLocks noChangeAspect="1"/>
          </p:cNvPicPr>
          <p:nvPr/>
        </p:nvPicPr>
        <p:blipFill>
          <a:blip r:embed="rId3"/>
          <a:stretch>
            <a:fillRect/>
          </a:stretch>
        </p:blipFill>
        <p:spPr>
          <a:xfrm>
            <a:off x="4572000" y="1452923"/>
            <a:ext cx="4487813" cy="3484598"/>
          </a:xfrm>
          <a:prstGeom prst="rect">
            <a:avLst/>
          </a:prstGeom>
        </p:spPr>
      </p:pic>
      <p:pic>
        <p:nvPicPr>
          <p:cNvPr id="19" name="Picture 18">
            <a:extLst>
              <a:ext uri="{FF2B5EF4-FFF2-40B4-BE49-F238E27FC236}">
                <a16:creationId xmlns:a16="http://schemas.microsoft.com/office/drawing/2014/main" id="{49575447-08C1-453F-9EB5-C1A3631854FD}"/>
              </a:ext>
            </a:extLst>
          </p:cNvPr>
          <p:cNvPicPr/>
          <p:nvPr/>
        </p:nvPicPr>
        <p:blipFill rotWithShape="1">
          <a:blip r:embed="rId4"/>
          <a:srcRect l="5640" t="19668" r="53904" b="8336"/>
          <a:stretch/>
        </p:blipFill>
        <p:spPr bwMode="auto">
          <a:xfrm>
            <a:off x="84187" y="1452923"/>
            <a:ext cx="4403626" cy="3484598"/>
          </a:xfrm>
          <a:prstGeom prst="rect">
            <a:avLst/>
          </a:prstGeom>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8B661A1B-C8F6-4675-8F8B-0EB01EC20DDC}"/>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28824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CASPER Data Collection Forms</a:t>
            </a:r>
          </a:p>
        </p:txBody>
      </p:sp>
      <p:graphicFrame>
        <p:nvGraphicFramePr>
          <p:cNvPr id="5" name="Diagram 4"/>
          <p:cNvGraphicFramePr/>
          <p:nvPr>
            <p:extLst>
              <p:ext uri="{D42A27DB-BD31-4B8C-83A1-F6EECF244321}">
                <p14:modId xmlns:p14="http://schemas.microsoft.com/office/powerpoint/2010/main" val="844579877"/>
              </p:ext>
            </p:extLst>
          </p:nvPr>
        </p:nvGraphicFramePr>
        <p:xfrm>
          <a:off x="606488" y="1129004"/>
          <a:ext cx="8229601" cy="3667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821769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CASPER Data Collection Forms</a:t>
            </a:r>
          </a:p>
        </p:txBody>
      </p:sp>
      <p:graphicFrame>
        <p:nvGraphicFramePr>
          <p:cNvPr id="5" name="Diagram 4"/>
          <p:cNvGraphicFramePr/>
          <p:nvPr>
            <p:extLst>
              <p:ext uri="{D42A27DB-BD31-4B8C-83A1-F6EECF244321}">
                <p14:modId xmlns:p14="http://schemas.microsoft.com/office/powerpoint/2010/main" val="4279728343"/>
              </p:ext>
            </p:extLst>
          </p:nvPr>
        </p:nvGraphicFramePr>
        <p:xfrm>
          <a:off x="606489" y="1129005"/>
          <a:ext cx="8229600" cy="3652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4609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5831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7516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1" fontAlgn="auto" hangingPunct="1">
              <a:spcBef>
                <a:spcPts val="0"/>
              </a:spcBef>
              <a:spcAft>
                <a:spcPts val="0"/>
              </a:spcAft>
            </a:pPr>
            <a:endParaRPr lang="en-US" sz="1350">
              <a:solidFill>
                <a:prstClr val="white"/>
              </a:solidFill>
              <a:latin typeface="Calibri" panose="020F0502020204030204"/>
            </a:endParaRPr>
          </a:p>
        </p:txBody>
      </p:sp>
      <p:sp>
        <p:nvSpPr>
          <p:cNvPr id="2" name="Title 1"/>
          <p:cNvSpPr>
            <a:spLocks noGrp="1"/>
          </p:cNvSpPr>
          <p:nvPr>
            <p:ph type="title"/>
          </p:nvPr>
        </p:nvSpPr>
        <p:spPr>
          <a:xfrm>
            <a:off x="395653" y="3567479"/>
            <a:ext cx="8354891" cy="697835"/>
          </a:xfrm>
        </p:spPr>
        <p:txBody>
          <a:bodyPr vert="horz" lIns="68580" tIns="34290" rIns="68580" bIns="34290" rtlCol="0" anchor="b" anchorCtr="0">
            <a:normAutofit/>
          </a:bodyPr>
          <a:lstStyle/>
          <a:p>
            <a:pPr algn="ctr">
              <a:lnSpc>
                <a:spcPct val="90000"/>
              </a:lnSpc>
            </a:pPr>
            <a:r>
              <a:rPr lang="en-US" sz="4050">
                <a:solidFill>
                  <a:srgbClr val="FFFFFF"/>
                </a:solidFill>
                <a:latin typeface="+mj-lt"/>
              </a:rPr>
              <a:t>Data Collection Options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 b="29165"/>
          <a:stretch/>
        </p:blipFill>
        <p:spPr>
          <a:xfrm>
            <a:off x="989718" y="230799"/>
            <a:ext cx="2592561" cy="299822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697" y="230799"/>
            <a:ext cx="2694610" cy="2998228"/>
          </a:xfrm>
          <a:prstGeom prst="rect">
            <a:avLst/>
          </a:prstGeom>
        </p:spPr>
      </p:pic>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430401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49A5175-2C15-4893-995E-65AE66900A40}"/>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078095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Tw Cen MT" panose="020B0602020104020603"/>
            </a:endParaRPr>
          </a:p>
        </p:txBody>
      </p:sp>
      <p:sp>
        <p:nvSpPr>
          <p:cNvPr id="2" name="Title 1"/>
          <p:cNvSpPr>
            <a:spLocks noGrp="1"/>
          </p:cNvSpPr>
          <p:nvPr>
            <p:ph type="title"/>
          </p:nvPr>
        </p:nvSpPr>
        <p:spPr>
          <a:xfrm>
            <a:off x="627663" y="281179"/>
            <a:ext cx="3669030" cy="1330452"/>
          </a:xfrm>
        </p:spPr>
        <p:txBody>
          <a:bodyPr vert="horz" lIns="68580" tIns="34290" rIns="68580" bIns="34290" rtlCol="0" anchor="b" anchorCtr="0">
            <a:normAutofit/>
          </a:bodyPr>
          <a:lstStyle/>
          <a:p>
            <a:pPr>
              <a:lnSpc>
                <a:spcPct val="90000"/>
              </a:lnSpc>
            </a:pPr>
            <a:r>
              <a:rPr lang="en-US" sz="3300" dirty="0">
                <a:solidFill>
                  <a:schemeClr val="tx1"/>
                </a:solidFill>
                <a:latin typeface="+mn-lt"/>
              </a:rPr>
              <a:t>Survey Opening: Consent Script</a:t>
            </a:r>
          </a:p>
        </p:txBody>
      </p:sp>
      <p:sp>
        <p:nvSpPr>
          <p:cNvPr id="3" name="Text Placeholder 2"/>
          <p:cNvSpPr>
            <a:spLocks noGrp="1"/>
          </p:cNvSpPr>
          <p:nvPr>
            <p:ph type="body" sz="quarter" idx="10"/>
          </p:nvPr>
        </p:nvSpPr>
        <p:spPr>
          <a:xfrm>
            <a:off x="630935" y="1611631"/>
            <a:ext cx="3941063" cy="3250690"/>
          </a:xfrm>
        </p:spPr>
        <p:txBody>
          <a:bodyPr vert="horz" lIns="68580" tIns="34290" rIns="68580" bIns="34290" rtlCol="0" anchor="t">
            <a:normAutofit/>
          </a:bodyPr>
          <a:lstStyle/>
          <a:p>
            <a:pPr indent="-171450">
              <a:buFont typeface="Arial" panose="020B0604020202020204" pitchFamily="34" charset="0"/>
              <a:buChar char="•"/>
            </a:pPr>
            <a:r>
              <a:rPr lang="en-US" sz="1600" dirty="0">
                <a:solidFill>
                  <a:schemeClr val="tx1"/>
                </a:solidFill>
              </a:rPr>
              <a:t>Introduction to the CASPER</a:t>
            </a:r>
          </a:p>
          <a:p>
            <a:pPr indent="-171450">
              <a:buFont typeface="Arial" panose="020B0604020202020204" pitchFamily="34" charset="0"/>
              <a:buChar char="•"/>
            </a:pPr>
            <a:r>
              <a:rPr lang="en-US" sz="1600" dirty="0">
                <a:solidFill>
                  <a:schemeClr val="tx1"/>
                </a:solidFill>
              </a:rPr>
              <a:t>Verbal consent is sufficient</a:t>
            </a:r>
          </a:p>
          <a:p>
            <a:pPr lvl="1" indent="-171450"/>
            <a:r>
              <a:rPr lang="en-US" sz="1600" dirty="0">
                <a:solidFill>
                  <a:schemeClr val="tx1"/>
                </a:solidFill>
              </a:rPr>
              <a:t>No personal identifiers collected</a:t>
            </a:r>
          </a:p>
          <a:p>
            <a:pPr indent="-171450">
              <a:buFont typeface="Arial" panose="020B0604020202020204" pitchFamily="34" charset="0"/>
              <a:buChar char="•"/>
            </a:pPr>
            <a:r>
              <a:rPr lang="en-US" sz="1600" dirty="0">
                <a:solidFill>
                  <a:schemeClr val="tx1"/>
                </a:solidFill>
              </a:rPr>
              <a:t>Provide interviewee’s with written letter</a:t>
            </a:r>
          </a:p>
          <a:p>
            <a:pPr indent="-171450">
              <a:buFont typeface="Arial" panose="020B0604020202020204" pitchFamily="34" charset="0"/>
              <a:buChar char="•"/>
            </a:pPr>
            <a:r>
              <a:rPr lang="en-US" sz="1600" dirty="0">
                <a:solidFill>
                  <a:schemeClr val="tx1"/>
                </a:solidFill>
              </a:rPr>
              <a:t>Follow your local guidance (area IRB)</a:t>
            </a:r>
          </a:p>
          <a:p>
            <a:pPr lvl="1" indent="-171450"/>
            <a:r>
              <a:rPr lang="en-US" sz="1600" dirty="0">
                <a:solidFill>
                  <a:schemeClr val="tx1"/>
                </a:solidFill>
              </a:rPr>
              <a:t>Who you are</a:t>
            </a:r>
          </a:p>
          <a:p>
            <a:pPr lvl="1" indent="-171450"/>
            <a:r>
              <a:rPr lang="en-US" sz="1600" dirty="0">
                <a:solidFill>
                  <a:schemeClr val="tx1"/>
                </a:solidFill>
              </a:rPr>
              <a:t>Why you are there</a:t>
            </a:r>
          </a:p>
          <a:p>
            <a:pPr lvl="1" indent="-171450"/>
            <a:r>
              <a:rPr lang="en-US" sz="1600" dirty="0">
                <a:solidFill>
                  <a:schemeClr val="tx1"/>
                </a:solidFill>
              </a:rPr>
              <a:t>How long it will take</a:t>
            </a:r>
          </a:p>
          <a:p>
            <a:pPr lvl="1" indent="-171450"/>
            <a:r>
              <a:rPr lang="en-US" sz="1600" dirty="0">
                <a:solidFill>
                  <a:schemeClr val="tx1"/>
                </a:solidFill>
              </a:rPr>
              <a:t>Explicit request for consent</a:t>
            </a:r>
          </a:p>
          <a:p>
            <a:pPr lvl="1" indent="-171450"/>
            <a:r>
              <a:rPr lang="en-US" sz="1600" dirty="0">
                <a:solidFill>
                  <a:schemeClr val="tx1"/>
                </a:solidFill>
              </a:rPr>
              <a:t>Phone number for verification or questions</a:t>
            </a:r>
          </a:p>
        </p:txBody>
      </p:sp>
      <p:cxnSp>
        <p:nvCxnSpPr>
          <p:cNvPr id="12" name="Straight Connector 11">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8" y="106299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a:srcRect l="62593" t="28590" r="13403" b="11977"/>
          <a:stretch/>
        </p:blipFill>
        <p:spPr>
          <a:xfrm>
            <a:off x="5061204" y="708726"/>
            <a:ext cx="3769144" cy="3732906"/>
          </a:xfrm>
          <a:prstGeom prst="rect">
            <a:avLst/>
          </a:prstGeom>
        </p:spPr>
      </p:pic>
      <p:sp>
        <p:nvSpPr>
          <p:cNvPr id="7" name="Rectangle 6">
            <a:extLst>
              <a:ext uri="{FF2B5EF4-FFF2-40B4-BE49-F238E27FC236}">
                <a16:creationId xmlns:a16="http://schemas.microsoft.com/office/drawing/2014/main" id="{81E5E20B-5301-4648-B435-8E240078A918}"/>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926003"/>
      </p:ext>
    </p:extLst>
  </p:cSld>
  <p:clrMapOvr>
    <a:overrideClrMapping bg1="dk1" tx1="lt1" bg2="dk2" tx2="lt2" accent1="accent1" accent2="accent2" accent3="accent3" accent4="accent4" accent5="accent5" accent6="accent6" hlink="hlink" folHlink="folHlink"/>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3732" r="12847" b="3"/>
          <a:stretch/>
        </p:blipFill>
        <p:spPr>
          <a:xfrm>
            <a:off x="4348157" y="10"/>
            <a:ext cx="4795614" cy="5143490"/>
          </a:xfrm>
          <a:prstGeom prst="rect">
            <a:avLst/>
          </a:prstGeom>
        </p:spPr>
      </p:pic>
      <p:pic>
        <p:nvPicPr>
          <p:cNvPr id="21" name="Picture 2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9144000" cy="5143500"/>
          </a:xfrm>
          <a:prstGeom prst="rect">
            <a:avLst/>
          </a:prstGeom>
        </p:spPr>
      </p:pic>
      <p:sp>
        <p:nvSpPr>
          <p:cNvPr id="2" name="Title 1"/>
          <p:cNvSpPr>
            <a:spLocks noGrp="1"/>
          </p:cNvSpPr>
          <p:nvPr>
            <p:ph type="title"/>
          </p:nvPr>
        </p:nvSpPr>
        <p:spPr>
          <a:xfrm>
            <a:off x="258974" y="598833"/>
            <a:ext cx="4597839" cy="983748"/>
          </a:xfrm>
        </p:spPr>
        <p:txBody>
          <a:bodyPr vert="horz" lIns="68580" tIns="34290" rIns="68580" bIns="34290" rtlCol="0" anchor="ctr" anchorCtr="0">
            <a:normAutofit/>
          </a:bodyPr>
          <a:lstStyle/>
          <a:p>
            <a:pPr>
              <a:lnSpc>
                <a:spcPct val="90000"/>
              </a:lnSpc>
            </a:pPr>
            <a:r>
              <a:rPr lang="en-US" sz="3300" dirty="0">
                <a:latin typeface="+mn-lt"/>
              </a:rPr>
              <a:t>Developing the CASPER Questionnaire</a:t>
            </a:r>
          </a:p>
        </p:txBody>
      </p:sp>
      <p:sp>
        <p:nvSpPr>
          <p:cNvPr id="3" name="Text Placeholder 2"/>
          <p:cNvSpPr>
            <a:spLocks noGrp="1"/>
          </p:cNvSpPr>
          <p:nvPr>
            <p:ph type="body" sz="quarter" idx="10"/>
          </p:nvPr>
        </p:nvSpPr>
        <p:spPr>
          <a:xfrm>
            <a:off x="0" y="1703045"/>
            <a:ext cx="5482260" cy="2841622"/>
          </a:xfrm>
        </p:spPr>
        <p:txBody>
          <a:bodyPr vert="horz" lIns="68580" tIns="34290" rIns="68580" bIns="34290" rtlCol="0">
            <a:noAutofit/>
          </a:bodyPr>
          <a:lstStyle/>
          <a:p>
            <a:pPr indent="-171450">
              <a:buFont typeface="Arial" panose="020B0604020202020204" pitchFamily="34" charset="0"/>
              <a:buChar char="•"/>
            </a:pPr>
            <a:r>
              <a:rPr lang="en-US" sz="1600" dirty="0"/>
              <a:t>Determine the scope and nature of the questions</a:t>
            </a:r>
          </a:p>
          <a:p>
            <a:pPr lvl="1" indent="-171450"/>
            <a:r>
              <a:rPr lang="en-US" sz="1600" dirty="0">
                <a:solidFill>
                  <a:srgbClr val="5F5F5F"/>
                </a:solidFill>
              </a:rPr>
              <a:t>WHY ask? What ACTION can be taken?</a:t>
            </a:r>
          </a:p>
          <a:p>
            <a:pPr lvl="1" indent="-171450"/>
            <a:r>
              <a:rPr lang="en-US" sz="1600" dirty="0">
                <a:solidFill>
                  <a:srgbClr val="5F5F5F"/>
                </a:solidFill>
              </a:rPr>
              <a:t>What do you already know?</a:t>
            </a:r>
          </a:p>
          <a:p>
            <a:pPr indent="-171450">
              <a:buFont typeface="Arial" panose="020B0604020202020204" pitchFamily="34" charset="0"/>
              <a:buChar char="•"/>
            </a:pPr>
            <a:r>
              <a:rPr lang="en-US" sz="1600" dirty="0"/>
              <a:t>Identify the critical information needed</a:t>
            </a:r>
          </a:p>
          <a:p>
            <a:pPr lvl="1" indent="-171450"/>
            <a:r>
              <a:rPr lang="en-US" sz="1600" dirty="0">
                <a:solidFill>
                  <a:srgbClr val="5F5F5F"/>
                </a:solidFill>
              </a:rPr>
              <a:t>Is the question necessary?</a:t>
            </a:r>
          </a:p>
          <a:p>
            <a:pPr lvl="1" indent="-171450"/>
            <a:r>
              <a:rPr lang="en-US" sz="1600" dirty="0">
                <a:solidFill>
                  <a:srgbClr val="5F5F5F"/>
                </a:solidFill>
              </a:rPr>
              <a:t>How will the data be used?</a:t>
            </a:r>
          </a:p>
          <a:p>
            <a:pPr lvl="2" indent="-171450">
              <a:buFont typeface="Arial" panose="020B0604020202020204" pitchFamily="34" charset="0"/>
              <a:buChar char="•"/>
            </a:pPr>
            <a:r>
              <a:rPr lang="en-US" sz="1600" dirty="0">
                <a:solidFill>
                  <a:srgbClr val="5F5F5F"/>
                </a:solidFill>
              </a:rPr>
              <a:t>Outline basic analysis </a:t>
            </a:r>
          </a:p>
          <a:p>
            <a:pPr indent="-171450">
              <a:buFont typeface="Arial" panose="020B0604020202020204" pitchFamily="34" charset="0"/>
              <a:buChar char="•"/>
            </a:pPr>
            <a:r>
              <a:rPr lang="en-US" sz="1600" dirty="0"/>
              <a:t>Questionnaire design</a:t>
            </a:r>
          </a:p>
          <a:p>
            <a:pPr lvl="1" indent="-171450"/>
            <a:r>
              <a:rPr lang="en-US" sz="1600" dirty="0">
                <a:solidFill>
                  <a:srgbClr val="5F5F5F"/>
                </a:solidFill>
              </a:rPr>
              <a:t>Keep questionnaires short</a:t>
            </a:r>
          </a:p>
          <a:p>
            <a:pPr lvl="1" indent="-171450"/>
            <a:r>
              <a:rPr lang="en-US" sz="1600" dirty="0">
                <a:solidFill>
                  <a:srgbClr val="5F5F5F"/>
                </a:solidFill>
              </a:rPr>
              <a:t>Closed-ended questions preferred </a:t>
            </a:r>
          </a:p>
          <a:p>
            <a:pPr lvl="1" indent="-171450"/>
            <a:r>
              <a:rPr lang="en-US" sz="1600" dirty="0">
                <a:solidFill>
                  <a:srgbClr val="5F5F5F"/>
                </a:solidFill>
              </a:rPr>
              <a:t>Sensitive information later</a:t>
            </a:r>
          </a:p>
          <a:p>
            <a:pPr lvl="1" indent="-171450"/>
            <a:endParaRPr lang="en-US" sz="1600" dirty="0">
              <a:solidFill>
                <a:srgbClr val="5F5F5F"/>
              </a:solidFill>
            </a:endParaRPr>
          </a:p>
        </p:txBody>
      </p:sp>
      <p:sp>
        <p:nvSpPr>
          <p:cNvPr id="6" name="Rectangle 5">
            <a:extLst>
              <a:ext uri="{FF2B5EF4-FFF2-40B4-BE49-F238E27FC236}">
                <a16:creationId xmlns:a16="http://schemas.microsoft.com/office/drawing/2014/main" id="{F7625189-5F92-41A7-A077-3B6177E99146}"/>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255762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353194"/>
            <a:ext cx="3285757" cy="4419078"/>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eaLnBrk="1" fontAlgn="auto" hangingPunct="1">
              <a:spcBef>
                <a:spcPts val="0"/>
              </a:spcBef>
              <a:spcAft>
                <a:spcPts val="0"/>
              </a:spcAft>
              <a:defRPr/>
            </a:pPr>
            <a:endParaRPr lang="en-US" sz="1350">
              <a:solidFill>
                <a:prstClr val="white"/>
              </a:solidFill>
              <a:latin typeface="Calibri" panose="020F0502020204030204"/>
            </a:endParaRPr>
          </a:p>
        </p:txBody>
      </p:sp>
      <p:sp>
        <p:nvSpPr>
          <p:cNvPr id="2" name="Title 1"/>
          <p:cNvSpPr>
            <a:spLocks noGrp="1"/>
          </p:cNvSpPr>
          <p:nvPr>
            <p:ph type="title"/>
          </p:nvPr>
        </p:nvSpPr>
        <p:spPr>
          <a:xfrm>
            <a:off x="647272" y="759003"/>
            <a:ext cx="2710525" cy="3596556"/>
          </a:xfrm>
        </p:spPr>
        <p:txBody>
          <a:bodyPr vert="horz" lIns="68580" tIns="34290" rIns="68580" bIns="34290" rtlCol="0" anchor="ctr" anchorCtr="0">
            <a:normAutofit/>
          </a:bodyPr>
          <a:lstStyle/>
          <a:p>
            <a:pPr>
              <a:lnSpc>
                <a:spcPct val="90000"/>
              </a:lnSpc>
            </a:pPr>
            <a:r>
              <a:rPr lang="en-US" sz="3300" dirty="0">
                <a:solidFill>
                  <a:srgbClr val="FFFFFF"/>
                </a:solidFill>
                <a:latin typeface="+mn-lt"/>
              </a:rPr>
              <a:t>Pre-Existing Questions for CASPER</a:t>
            </a:r>
          </a:p>
        </p:txBody>
      </p:sp>
      <p:graphicFrame>
        <p:nvGraphicFramePr>
          <p:cNvPr id="13" name="Text Placeholder 2">
            <a:extLst>
              <a:ext uri="{FF2B5EF4-FFF2-40B4-BE49-F238E27FC236}">
                <a16:creationId xmlns:a16="http://schemas.microsoft.com/office/drawing/2014/main" id="{B47721B3-A70C-4AF5-A868-3D549C585EE4}"/>
              </a:ext>
            </a:extLst>
          </p:cNvPr>
          <p:cNvGraphicFramePr/>
          <p:nvPr>
            <p:extLst>
              <p:ext uri="{D42A27DB-BD31-4B8C-83A1-F6EECF244321}">
                <p14:modId xmlns:p14="http://schemas.microsoft.com/office/powerpoint/2010/main" val="3681737427"/>
              </p:ext>
            </p:extLst>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76561F1-2CE3-4AF7-A158-52F3EE78171B}"/>
              </a:ext>
            </a:extLst>
          </p:cNvPr>
          <p:cNvSpPr txBox="1"/>
          <p:nvPr/>
        </p:nvSpPr>
        <p:spPr>
          <a:xfrm>
            <a:off x="4121984" y="4813390"/>
            <a:ext cx="5022016" cy="338554"/>
          </a:xfrm>
          <a:prstGeom prst="rect">
            <a:avLst/>
          </a:prstGeom>
          <a:noFill/>
        </p:spPr>
        <p:txBody>
          <a:bodyPr wrap="none" rtlCol="0">
            <a:spAutoFit/>
          </a:bodyPr>
          <a:lstStyle/>
          <a:p>
            <a:r>
              <a:rPr lang="en-US" sz="1600" i="1" dirty="0">
                <a:solidFill>
                  <a:srgbClr val="5F5F5F"/>
                </a:solidFill>
                <a:latin typeface="+mn-lt"/>
              </a:rPr>
              <a:t>*Any individual questions should be changed to household</a:t>
            </a:r>
          </a:p>
        </p:txBody>
      </p:sp>
      <p:sp>
        <p:nvSpPr>
          <p:cNvPr id="6" name="Rectangle 5">
            <a:extLst>
              <a:ext uri="{FF2B5EF4-FFF2-40B4-BE49-F238E27FC236}">
                <a16:creationId xmlns:a16="http://schemas.microsoft.com/office/drawing/2014/main" id="{E2922AAE-6751-4F19-8E86-281FF63E98A5}"/>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997533"/>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Questions</a:t>
            </a:r>
          </a:p>
        </p:txBody>
      </p:sp>
      <p:sp>
        <p:nvSpPr>
          <p:cNvPr id="3" name="Text Placeholder 2"/>
          <p:cNvSpPr>
            <a:spLocks noGrp="1"/>
          </p:cNvSpPr>
          <p:nvPr>
            <p:ph type="body" sz="quarter" idx="10"/>
          </p:nvPr>
        </p:nvSpPr>
        <p:spPr>
          <a:xfrm>
            <a:off x="457200" y="1158875"/>
            <a:ext cx="4838701" cy="3341688"/>
          </a:xfrm>
        </p:spPr>
        <p:txBody>
          <a:bodyPr>
            <a:normAutofit fontScale="92500"/>
          </a:bodyPr>
          <a:lstStyle/>
          <a:p>
            <a:r>
              <a:rPr lang="en-US" dirty="0"/>
              <a:t>Use as few questions as possible</a:t>
            </a:r>
            <a:endParaRPr lang="en-US" sz="700" dirty="0"/>
          </a:p>
          <a:p>
            <a:r>
              <a:rPr lang="en-US" dirty="0"/>
              <a:t>Consider the best ways to facilitate recall</a:t>
            </a:r>
            <a:endParaRPr lang="en-US" sz="700" dirty="0"/>
          </a:p>
          <a:p>
            <a:r>
              <a:rPr lang="en-US" dirty="0"/>
              <a:t>Determine who sees the questionnaire prior to field implementation</a:t>
            </a:r>
          </a:p>
          <a:p>
            <a:r>
              <a:rPr lang="en-US" dirty="0"/>
              <a:t>Pilot test for acceptability, comprehension, and appropriate order </a:t>
            </a:r>
          </a:p>
          <a:p>
            <a:pPr lvl="1"/>
            <a:r>
              <a:rPr lang="en-US" dirty="0"/>
              <a:t>Develop interviewer instructions</a:t>
            </a:r>
          </a:p>
          <a:p>
            <a:pPr lvl="1"/>
            <a:r>
              <a:rPr lang="en-US" dirty="0"/>
              <a:t>Determine average completion time</a:t>
            </a:r>
          </a:p>
          <a:p>
            <a:pPr lvl="1"/>
            <a:r>
              <a:rPr lang="en-US" dirty="0"/>
              <a:t>Incorporate comments on wording, content, and format</a:t>
            </a:r>
          </a:p>
        </p:txBody>
      </p:sp>
      <p:pic>
        <p:nvPicPr>
          <p:cNvPr id="5" name="Picture 4"/>
          <p:cNvPicPr>
            <a:picLocks noChangeAspect="1"/>
          </p:cNvPicPr>
          <p:nvPr/>
        </p:nvPicPr>
        <p:blipFill rotWithShape="1">
          <a:blip r:embed="rId2"/>
          <a:srcRect l="17110" t="12890" r="59258" b="11036"/>
          <a:stretch/>
        </p:blipFill>
        <p:spPr>
          <a:xfrm>
            <a:off x="5295901" y="274974"/>
            <a:ext cx="3679878" cy="4738223"/>
          </a:xfrm>
          <a:prstGeom prst="rect">
            <a:avLst/>
          </a:prstGeom>
        </p:spPr>
      </p:pic>
    </p:spTree>
    <p:extLst>
      <p:ext uri="{BB962C8B-B14F-4D97-AF65-F5344CB8AC3E}">
        <p14:creationId xmlns:p14="http://schemas.microsoft.com/office/powerpoint/2010/main" val="326126960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The Public Health Perspective</a:t>
            </a:r>
          </a:p>
        </p:txBody>
      </p:sp>
      <p:sp>
        <p:nvSpPr>
          <p:cNvPr id="3" name="Content Placeholder 2"/>
          <p:cNvSpPr>
            <a:spLocks noGrp="1"/>
          </p:cNvSpPr>
          <p:nvPr>
            <p:ph type="body" sz="quarter" idx="10"/>
          </p:nvPr>
        </p:nvSpPr>
        <p:spPr>
          <a:xfrm>
            <a:off x="457200" y="4286864"/>
            <a:ext cx="8229600" cy="616821"/>
          </a:xfrm>
        </p:spPr>
        <p:txBody>
          <a:bodyPr>
            <a:normAutofit lnSpcReduction="10000"/>
          </a:bodyPr>
          <a:lstStyle/>
          <a:p>
            <a:pPr marL="0" indent="0">
              <a:buNone/>
            </a:pPr>
            <a:r>
              <a:rPr lang="en-US" dirty="0"/>
              <a:t>…disasters are defined by </a:t>
            </a:r>
            <a:r>
              <a:rPr lang="en-US" dirty="0">
                <a:solidFill>
                  <a:srgbClr val="005DAA"/>
                </a:solidFill>
              </a:rPr>
              <a:t>what they do to people</a:t>
            </a:r>
            <a:r>
              <a:rPr lang="en-US" dirty="0"/>
              <a:t>, otherwise they are simply interesting geological or meteorological phenomena…</a:t>
            </a:r>
          </a:p>
        </p:txBody>
      </p:sp>
      <p:sp>
        <p:nvSpPr>
          <p:cNvPr id="7" name="Content Placeholder 2"/>
          <p:cNvSpPr txBox="1">
            <a:spLocks/>
          </p:cNvSpPr>
          <p:nvPr/>
        </p:nvSpPr>
        <p:spPr bwMode="auto">
          <a:xfrm>
            <a:off x="457200" y="1063229"/>
            <a:ext cx="8229600" cy="61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dirty="0"/>
              <a:t>Many disasters are responsible for negative health affects</a:t>
            </a:r>
          </a:p>
        </p:txBody>
      </p:sp>
      <p:sp>
        <p:nvSpPr>
          <p:cNvPr id="17" name="Content Placeholder 2"/>
          <p:cNvSpPr txBox="1">
            <a:spLocks/>
          </p:cNvSpPr>
          <p:nvPr/>
        </p:nvSpPr>
        <p:spPr bwMode="auto">
          <a:xfrm>
            <a:off x="353961" y="3417628"/>
            <a:ext cx="2094271" cy="61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1800" dirty="0">
                <a:solidFill>
                  <a:srgbClr val="005DAA"/>
                </a:solidFill>
              </a:rPr>
              <a:t>Increased Morbidity &amp; Mortality</a:t>
            </a:r>
          </a:p>
        </p:txBody>
      </p:sp>
      <p:sp>
        <p:nvSpPr>
          <p:cNvPr id="18" name="Content Placeholder 2"/>
          <p:cNvSpPr txBox="1">
            <a:spLocks/>
          </p:cNvSpPr>
          <p:nvPr/>
        </p:nvSpPr>
        <p:spPr bwMode="auto">
          <a:xfrm>
            <a:off x="2505587" y="3361632"/>
            <a:ext cx="2094271" cy="61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1800" dirty="0">
                <a:solidFill>
                  <a:srgbClr val="005DAA"/>
                </a:solidFill>
              </a:rPr>
              <a:t>Environmental Hazards</a:t>
            </a:r>
          </a:p>
        </p:txBody>
      </p:sp>
      <p:sp>
        <p:nvSpPr>
          <p:cNvPr id="19" name="Content Placeholder 2"/>
          <p:cNvSpPr txBox="1">
            <a:spLocks/>
          </p:cNvSpPr>
          <p:nvPr/>
        </p:nvSpPr>
        <p:spPr bwMode="auto">
          <a:xfrm>
            <a:off x="4657213" y="3417627"/>
            <a:ext cx="2094271" cy="61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1800" dirty="0">
                <a:solidFill>
                  <a:srgbClr val="005DAA"/>
                </a:solidFill>
              </a:rPr>
              <a:t>Displaced Populations</a:t>
            </a:r>
          </a:p>
        </p:txBody>
      </p:sp>
      <p:sp>
        <p:nvSpPr>
          <p:cNvPr id="20" name="Content Placeholder 2"/>
          <p:cNvSpPr txBox="1">
            <a:spLocks/>
          </p:cNvSpPr>
          <p:nvPr/>
        </p:nvSpPr>
        <p:spPr bwMode="auto">
          <a:xfrm>
            <a:off x="6808839" y="3417627"/>
            <a:ext cx="2187678" cy="616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sz="1800" dirty="0">
                <a:solidFill>
                  <a:srgbClr val="005DAA"/>
                </a:solidFill>
              </a:rPr>
              <a:t>Disruption of public health infrastructure</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675" y="1802869"/>
            <a:ext cx="1454005" cy="1435944"/>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6501" y="1802869"/>
            <a:ext cx="1555047" cy="1555047"/>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84" y="1889620"/>
            <a:ext cx="1463624" cy="1528007"/>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8295" y="1920479"/>
            <a:ext cx="1803787" cy="1354049"/>
          </a:xfrm>
          <a:prstGeom prst="rect">
            <a:avLst/>
          </a:prstGeom>
        </p:spPr>
      </p:pic>
    </p:spTree>
    <p:extLst>
      <p:ext uri="{BB962C8B-B14F-4D97-AF65-F5344CB8AC3E}">
        <p14:creationId xmlns:p14="http://schemas.microsoft.com/office/powerpoint/2010/main" val="220867559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Questionnaires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457" y="129779"/>
            <a:ext cx="3759468" cy="4826189"/>
          </a:xfrm>
          <a:prstGeom prst="rect">
            <a:avLst/>
          </a:prstGeom>
        </p:spPr>
      </p:pic>
      <p:pic>
        <p:nvPicPr>
          <p:cNvPr id="5" name="Picture 4"/>
          <p:cNvPicPr>
            <a:picLocks noChangeAspect="1" noChangeArrowheads="1"/>
          </p:cNvPicPr>
          <p:nvPr/>
        </p:nvPicPr>
        <p:blipFill rotWithShape="1">
          <a:blip r:embed="rId3" cstate="print"/>
          <a:srcRect b="3221"/>
          <a:stretch/>
        </p:blipFill>
        <p:spPr bwMode="auto">
          <a:xfrm>
            <a:off x="676274" y="1063230"/>
            <a:ext cx="3764479" cy="3892738"/>
          </a:xfrm>
          <a:prstGeom prst="rect">
            <a:avLst/>
          </a:prstGeom>
          <a:noFill/>
          <a:ln w="9525">
            <a:noFill/>
            <a:miter lim="800000"/>
            <a:headEnd/>
            <a:tailEnd/>
          </a:ln>
        </p:spPr>
      </p:pic>
    </p:spTree>
    <p:extLst>
      <p:ext uri="{BB962C8B-B14F-4D97-AF65-F5344CB8AC3E}">
        <p14:creationId xmlns:p14="http://schemas.microsoft.com/office/powerpoint/2010/main" val="80195861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Wording: Example I</a:t>
            </a:r>
          </a:p>
        </p:txBody>
      </p:sp>
      <p:sp>
        <p:nvSpPr>
          <p:cNvPr id="3" name="Text Placeholder 2"/>
          <p:cNvSpPr>
            <a:spLocks noGrp="1"/>
          </p:cNvSpPr>
          <p:nvPr>
            <p:ph type="body" sz="quarter" idx="10"/>
          </p:nvPr>
        </p:nvSpPr>
        <p:spPr/>
        <p:txBody>
          <a:bodyPr/>
          <a:lstStyle/>
          <a:p>
            <a:r>
              <a:rPr lang="en-US" dirty="0"/>
              <a:t>Have you ever used drugs?    ___Yes   ___ No</a:t>
            </a:r>
          </a:p>
        </p:txBody>
      </p:sp>
    </p:spTree>
    <p:extLst>
      <p:ext uri="{BB962C8B-B14F-4D97-AF65-F5344CB8AC3E}">
        <p14:creationId xmlns:p14="http://schemas.microsoft.com/office/powerpoint/2010/main" val="23314127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Wording: Example I</a:t>
            </a:r>
          </a:p>
        </p:txBody>
      </p:sp>
      <p:sp>
        <p:nvSpPr>
          <p:cNvPr id="3" name="Text Placeholder 2"/>
          <p:cNvSpPr>
            <a:spLocks noGrp="1"/>
          </p:cNvSpPr>
          <p:nvPr>
            <p:ph type="body" sz="quarter" idx="10"/>
          </p:nvPr>
        </p:nvSpPr>
        <p:spPr/>
        <p:txBody>
          <a:bodyPr>
            <a:normAutofit fontScale="85000" lnSpcReduction="20000"/>
          </a:bodyPr>
          <a:lstStyle/>
          <a:p>
            <a:r>
              <a:rPr lang="en-US" dirty="0">
                <a:solidFill>
                  <a:schemeClr val="bg2">
                    <a:lumMod val="75000"/>
                  </a:schemeClr>
                </a:solidFill>
              </a:rPr>
              <a:t>Have you ever used drugs?    ___Yes   ___ No</a:t>
            </a:r>
          </a:p>
          <a:p>
            <a:endParaRPr lang="en-US" sz="700" dirty="0"/>
          </a:p>
          <a:p>
            <a:endParaRPr lang="en-US" sz="700" dirty="0"/>
          </a:p>
          <a:p>
            <a:endParaRPr lang="en-US" sz="700" dirty="0"/>
          </a:p>
          <a:p>
            <a:r>
              <a:rPr lang="en-US" dirty="0"/>
              <a:t>Have you or a member of your household ever used any of the following </a:t>
            </a:r>
            <a:r>
              <a:rPr lang="en-US" b="0" i="1" dirty="0"/>
              <a:t>(check all that apply)</a:t>
            </a:r>
            <a:endParaRPr lang="en-US" dirty="0"/>
          </a:p>
          <a:p>
            <a:pPr marL="0" indent="0">
              <a:buNone/>
            </a:pPr>
            <a:r>
              <a:rPr lang="en-US" dirty="0"/>
              <a:t>      ___ Alcohol</a:t>
            </a:r>
          </a:p>
          <a:p>
            <a:pPr marL="0" indent="0">
              <a:buNone/>
            </a:pPr>
            <a:r>
              <a:rPr lang="en-US" dirty="0"/>
              <a:t>      ___ Marijuana</a:t>
            </a:r>
          </a:p>
          <a:p>
            <a:pPr marL="0" indent="0">
              <a:buNone/>
            </a:pPr>
            <a:r>
              <a:rPr lang="en-US" dirty="0"/>
              <a:t>      ___ Methamphetamine (speed, crystal meth)</a:t>
            </a:r>
          </a:p>
          <a:p>
            <a:pPr marL="347663" indent="0">
              <a:buNone/>
            </a:pPr>
            <a:r>
              <a:rPr lang="en-US" dirty="0"/>
              <a:t>___ None</a:t>
            </a:r>
          </a:p>
          <a:p>
            <a:pPr marL="347663" indent="0">
              <a:buNone/>
            </a:pPr>
            <a:r>
              <a:rPr lang="en-US" dirty="0"/>
              <a:t>___ Don’t Know</a:t>
            </a:r>
          </a:p>
          <a:p>
            <a:pPr marL="347663" indent="0">
              <a:buNone/>
            </a:pPr>
            <a:r>
              <a:rPr lang="en-US" dirty="0"/>
              <a:t>___ Refused</a:t>
            </a:r>
          </a:p>
        </p:txBody>
      </p:sp>
    </p:spTree>
    <p:extLst>
      <p:ext uri="{BB962C8B-B14F-4D97-AF65-F5344CB8AC3E}">
        <p14:creationId xmlns:p14="http://schemas.microsoft.com/office/powerpoint/2010/main" val="223542662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Wording: Example II</a:t>
            </a:r>
          </a:p>
        </p:txBody>
      </p:sp>
      <p:sp>
        <p:nvSpPr>
          <p:cNvPr id="3" name="Text Placeholder 2"/>
          <p:cNvSpPr>
            <a:spLocks noGrp="1"/>
          </p:cNvSpPr>
          <p:nvPr>
            <p:ph type="body" sz="quarter" idx="10"/>
          </p:nvPr>
        </p:nvSpPr>
        <p:spPr/>
        <p:txBody>
          <a:bodyPr/>
          <a:lstStyle/>
          <a:p>
            <a:r>
              <a:rPr lang="en-US" dirty="0"/>
              <a:t>Does your household plan to move and buy a house within the next year? 					      ___ Yes  ___ No</a:t>
            </a:r>
          </a:p>
        </p:txBody>
      </p:sp>
    </p:spTree>
    <p:extLst>
      <p:ext uri="{BB962C8B-B14F-4D97-AF65-F5344CB8AC3E}">
        <p14:creationId xmlns:p14="http://schemas.microsoft.com/office/powerpoint/2010/main" val="18129090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Wording: Example II</a:t>
            </a:r>
          </a:p>
        </p:txBody>
      </p:sp>
      <p:sp>
        <p:nvSpPr>
          <p:cNvPr id="3" name="Text Placeholder 2"/>
          <p:cNvSpPr>
            <a:spLocks noGrp="1"/>
          </p:cNvSpPr>
          <p:nvPr>
            <p:ph type="body" sz="quarter" idx="10"/>
          </p:nvPr>
        </p:nvSpPr>
        <p:spPr/>
        <p:txBody>
          <a:bodyPr/>
          <a:lstStyle/>
          <a:p>
            <a:r>
              <a:rPr lang="en-US" dirty="0">
                <a:solidFill>
                  <a:schemeClr val="bg2">
                    <a:lumMod val="75000"/>
                  </a:schemeClr>
                </a:solidFill>
              </a:rPr>
              <a:t>Does your household plan to move and buy a house within the next year? 					             ___ Yes  ___ No</a:t>
            </a:r>
          </a:p>
          <a:p>
            <a:endParaRPr lang="en-US" sz="700" dirty="0">
              <a:solidFill>
                <a:schemeClr val="bg2">
                  <a:lumMod val="75000"/>
                </a:schemeClr>
              </a:solidFill>
            </a:endParaRPr>
          </a:p>
          <a:p>
            <a:endParaRPr lang="en-US" sz="700" dirty="0">
              <a:solidFill>
                <a:schemeClr val="bg2">
                  <a:lumMod val="75000"/>
                </a:schemeClr>
              </a:solidFill>
            </a:endParaRPr>
          </a:p>
          <a:p>
            <a:endParaRPr lang="en-US" sz="700" dirty="0"/>
          </a:p>
          <a:p>
            <a:r>
              <a:rPr lang="en-US" dirty="0"/>
              <a:t>Does your household plan to move within the next year?</a:t>
            </a:r>
          </a:p>
          <a:p>
            <a:pPr marL="0" indent="0">
              <a:buNone/>
            </a:pPr>
            <a:r>
              <a:rPr lang="en-US" dirty="0"/>
              <a:t>					___ Yes  ___ No ___ DK ___ Ref</a:t>
            </a:r>
          </a:p>
          <a:p>
            <a:pPr marL="0" indent="0">
              <a:buNone/>
            </a:pPr>
            <a:endParaRPr lang="en-US" sz="700" dirty="0"/>
          </a:p>
          <a:p>
            <a:r>
              <a:rPr lang="en-US" dirty="0"/>
              <a:t>Does your household plan to buy a house within the next year?</a:t>
            </a:r>
          </a:p>
          <a:p>
            <a:pPr marL="0" indent="0">
              <a:buNone/>
            </a:pPr>
            <a:r>
              <a:rPr lang="en-US" dirty="0"/>
              <a:t>					___ Yes  ___ No ___ DK ___ Ref</a:t>
            </a:r>
          </a:p>
        </p:txBody>
      </p:sp>
    </p:spTree>
    <p:extLst>
      <p:ext uri="{BB962C8B-B14F-4D97-AF65-F5344CB8AC3E}">
        <p14:creationId xmlns:p14="http://schemas.microsoft.com/office/powerpoint/2010/main" val="19344329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Wording: Example III</a:t>
            </a:r>
          </a:p>
        </p:txBody>
      </p:sp>
      <p:sp>
        <p:nvSpPr>
          <p:cNvPr id="3" name="Text Placeholder 2"/>
          <p:cNvSpPr>
            <a:spLocks noGrp="1"/>
          </p:cNvSpPr>
          <p:nvPr>
            <p:ph type="body" sz="quarter" idx="10"/>
          </p:nvPr>
        </p:nvSpPr>
        <p:spPr/>
        <p:txBody>
          <a:bodyPr/>
          <a:lstStyle/>
          <a:p>
            <a:r>
              <a:rPr lang="en-US" dirty="0"/>
              <a:t>Does your household not have adequate drinking water for the next 3 days?  			                                                ___ Yes ___ No</a:t>
            </a:r>
            <a:endParaRPr lang="en-US" sz="700" dirty="0"/>
          </a:p>
          <a:p>
            <a:endParaRPr lang="en-US" sz="700" dirty="0"/>
          </a:p>
          <a:p>
            <a:endParaRPr lang="en-US" dirty="0"/>
          </a:p>
          <a:p>
            <a:endParaRPr lang="en-US" dirty="0"/>
          </a:p>
        </p:txBody>
      </p:sp>
    </p:spTree>
    <p:extLst>
      <p:ext uri="{BB962C8B-B14F-4D97-AF65-F5344CB8AC3E}">
        <p14:creationId xmlns:p14="http://schemas.microsoft.com/office/powerpoint/2010/main" val="260759882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Wording: Example III</a:t>
            </a:r>
          </a:p>
        </p:txBody>
      </p:sp>
      <p:sp>
        <p:nvSpPr>
          <p:cNvPr id="3" name="Text Placeholder 2"/>
          <p:cNvSpPr>
            <a:spLocks noGrp="1"/>
          </p:cNvSpPr>
          <p:nvPr>
            <p:ph type="body" sz="quarter" idx="10"/>
          </p:nvPr>
        </p:nvSpPr>
        <p:spPr/>
        <p:txBody>
          <a:bodyPr/>
          <a:lstStyle/>
          <a:p>
            <a:r>
              <a:rPr lang="en-US" dirty="0">
                <a:solidFill>
                  <a:schemeClr val="bg2">
                    <a:lumMod val="75000"/>
                  </a:schemeClr>
                </a:solidFill>
              </a:rPr>
              <a:t>Does your household not have adequate drinking water for the next 3 days?  					              ___ Yes ___ No</a:t>
            </a:r>
          </a:p>
          <a:p>
            <a:endParaRPr lang="en-US" sz="700" dirty="0"/>
          </a:p>
          <a:p>
            <a:endParaRPr lang="en-US" sz="700" dirty="0"/>
          </a:p>
          <a:p>
            <a:endParaRPr lang="en-US" sz="700" dirty="0"/>
          </a:p>
          <a:p>
            <a:r>
              <a:rPr lang="en-US" dirty="0"/>
              <a:t>Does your household have adequate drinking water for the next 3 days (1 gallon/person/day)?		 ___ Yes  ___ No ___ DK ___ Ref</a:t>
            </a:r>
          </a:p>
          <a:p>
            <a:endParaRPr lang="en-US" dirty="0"/>
          </a:p>
          <a:p>
            <a:endParaRPr lang="en-US" dirty="0"/>
          </a:p>
        </p:txBody>
      </p:sp>
    </p:spTree>
    <p:extLst>
      <p:ext uri="{BB962C8B-B14F-4D97-AF65-F5344CB8AC3E}">
        <p14:creationId xmlns:p14="http://schemas.microsoft.com/office/powerpoint/2010/main" val="3876473342"/>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Wording: Example IV</a:t>
            </a:r>
          </a:p>
        </p:txBody>
      </p:sp>
      <p:sp>
        <p:nvSpPr>
          <p:cNvPr id="3" name="Text Placeholder 2"/>
          <p:cNvSpPr>
            <a:spLocks noGrp="1"/>
          </p:cNvSpPr>
          <p:nvPr>
            <p:ph type="body" sz="quarter" idx="10"/>
          </p:nvPr>
        </p:nvSpPr>
        <p:spPr/>
        <p:txBody>
          <a:bodyPr/>
          <a:lstStyle/>
          <a:p>
            <a:r>
              <a:rPr lang="en-US" dirty="0"/>
              <a:t>Have you ever been diagnosed with herpes zoster?           ___ Yes ___ No</a:t>
            </a:r>
          </a:p>
          <a:p>
            <a:endParaRPr lang="en-US" sz="700" dirty="0"/>
          </a:p>
          <a:p>
            <a:endParaRPr lang="en-US" sz="700" dirty="0"/>
          </a:p>
          <a:p>
            <a:endParaRPr lang="en-US" sz="700" dirty="0"/>
          </a:p>
        </p:txBody>
      </p:sp>
    </p:spTree>
    <p:extLst>
      <p:ext uri="{BB962C8B-B14F-4D97-AF65-F5344CB8AC3E}">
        <p14:creationId xmlns:p14="http://schemas.microsoft.com/office/powerpoint/2010/main" val="179839280"/>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Wording: Example IV</a:t>
            </a:r>
          </a:p>
        </p:txBody>
      </p:sp>
      <p:sp>
        <p:nvSpPr>
          <p:cNvPr id="3" name="Text Placeholder 2"/>
          <p:cNvSpPr>
            <a:spLocks noGrp="1"/>
          </p:cNvSpPr>
          <p:nvPr>
            <p:ph type="body" sz="quarter" idx="10"/>
          </p:nvPr>
        </p:nvSpPr>
        <p:spPr/>
        <p:txBody>
          <a:bodyPr/>
          <a:lstStyle/>
          <a:p>
            <a:r>
              <a:rPr lang="en-US" dirty="0">
                <a:solidFill>
                  <a:schemeClr val="bg2">
                    <a:lumMod val="75000"/>
                  </a:schemeClr>
                </a:solidFill>
              </a:rPr>
              <a:t>Have you ever been diagnosed with herpes zoster?           ___ Yes ___ No</a:t>
            </a:r>
          </a:p>
          <a:p>
            <a:endParaRPr lang="en-US" sz="700" dirty="0"/>
          </a:p>
          <a:p>
            <a:endParaRPr lang="en-US" sz="700" dirty="0"/>
          </a:p>
          <a:p>
            <a:endParaRPr lang="en-US" sz="700" dirty="0"/>
          </a:p>
          <a:p>
            <a:r>
              <a:rPr lang="en-US" dirty="0"/>
              <a:t>Has a doctor or other healthcare provider ever told you or a member of your household that you had shingles?    ___ Yes  ___ No ___ DK ___ Ref</a:t>
            </a:r>
          </a:p>
          <a:p>
            <a:endParaRPr lang="en-US" dirty="0"/>
          </a:p>
        </p:txBody>
      </p:sp>
    </p:spTree>
    <p:extLst>
      <p:ext uri="{BB962C8B-B14F-4D97-AF65-F5344CB8AC3E}">
        <p14:creationId xmlns:p14="http://schemas.microsoft.com/office/powerpoint/2010/main" val="3772631886"/>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Wording: Example V</a:t>
            </a:r>
          </a:p>
        </p:txBody>
      </p:sp>
      <p:sp>
        <p:nvSpPr>
          <p:cNvPr id="3" name="Text Placeholder 2"/>
          <p:cNvSpPr>
            <a:spLocks noGrp="1"/>
          </p:cNvSpPr>
          <p:nvPr>
            <p:ph type="body" sz="quarter" idx="10"/>
          </p:nvPr>
        </p:nvSpPr>
        <p:spPr/>
        <p:txBody>
          <a:bodyPr/>
          <a:lstStyle/>
          <a:p>
            <a:r>
              <a:rPr lang="en-US" dirty="0"/>
              <a:t>How many times have your or members of your household visited a doctor in your lifetime?  _____</a:t>
            </a:r>
          </a:p>
          <a:p>
            <a:endParaRPr lang="en-US" sz="700" dirty="0"/>
          </a:p>
          <a:p>
            <a:endParaRPr lang="en-US" sz="700" dirty="0"/>
          </a:p>
          <a:p>
            <a:endParaRPr lang="en-US" sz="700" dirty="0"/>
          </a:p>
        </p:txBody>
      </p:sp>
    </p:spTree>
    <p:extLst>
      <p:ext uri="{BB962C8B-B14F-4D97-AF65-F5344CB8AC3E}">
        <p14:creationId xmlns:p14="http://schemas.microsoft.com/office/powerpoint/2010/main" val="187936414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0" cy="51435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6" name="Title 15"/>
          <p:cNvSpPr>
            <a:spLocks noGrp="1"/>
          </p:cNvSpPr>
          <p:nvPr>
            <p:ph type="title"/>
          </p:nvPr>
        </p:nvSpPr>
        <p:spPr>
          <a:xfrm>
            <a:off x="628650" y="608371"/>
            <a:ext cx="2501696" cy="4052528"/>
          </a:xfrm>
        </p:spPr>
        <p:txBody>
          <a:bodyPr vert="horz" lIns="68580" tIns="34290" rIns="68580" bIns="34290" rtlCol="0" anchor="ctr" anchorCtr="0">
            <a:normAutofit/>
          </a:bodyPr>
          <a:lstStyle/>
          <a:p>
            <a:pPr>
              <a:lnSpc>
                <a:spcPct val="90000"/>
              </a:lnSpc>
            </a:pPr>
            <a:r>
              <a:rPr lang="en-US" sz="3300">
                <a:solidFill>
                  <a:srgbClr val="FFFFFF"/>
                </a:solidFill>
                <a:latin typeface="+mj-lt"/>
              </a:rPr>
              <a:t>Direct vs Indirect Effects</a:t>
            </a:r>
          </a:p>
        </p:txBody>
      </p:sp>
      <p:sp>
        <p:nvSpPr>
          <p:cNvPr id="35" name="Rectangle 34">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0" y="0"/>
            <a:ext cx="106556" cy="51435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graphicFrame>
        <p:nvGraphicFramePr>
          <p:cNvPr id="13" name="Text Placeholder 2">
            <a:extLst>
              <a:ext uri="{FF2B5EF4-FFF2-40B4-BE49-F238E27FC236}">
                <a16:creationId xmlns:a16="http://schemas.microsoft.com/office/drawing/2014/main" id="{549BC634-A886-8249-B87C-55098687EB2D}"/>
              </a:ext>
            </a:extLst>
          </p:cNvPr>
          <p:cNvGraphicFramePr/>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614772D9-805E-4EDB-B6C6-7E0B7583A59B}"/>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750419"/>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Wording: Example V</a:t>
            </a:r>
          </a:p>
        </p:txBody>
      </p:sp>
      <p:sp>
        <p:nvSpPr>
          <p:cNvPr id="3" name="Text Placeholder 2"/>
          <p:cNvSpPr>
            <a:spLocks noGrp="1"/>
          </p:cNvSpPr>
          <p:nvPr>
            <p:ph type="body" sz="quarter" idx="10"/>
          </p:nvPr>
        </p:nvSpPr>
        <p:spPr/>
        <p:txBody>
          <a:bodyPr/>
          <a:lstStyle/>
          <a:p>
            <a:r>
              <a:rPr lang="en-US" dirty="0">
                <a:solidFill>
                  <a:schemeClr val="bg2">
                    <a:lumMod val="75000"/>
                  </a:schemeClr>
                </a:solidFill>
              </a:rPr>
              <a:t>How many times have your or members of your household visited a doctor in your lifetime?  _____</a:t>
            </a:r>
          </a:p>
          <a:p>
            <a:endParaRPr lang="en-US" sz="700" dirty="0"/>
          </a:p>
          <a:p>
            <a:endParaRPr lang="en-US" sz="700" dirty="0"/>
          </a:p>
          <a:p>
            <a:endParaRPr lang="en-US" sz="700" dirty="0"/>
          </a:p>
          <a:p>
            <a:r>
              <a:rPr lang="en-US" dirty="0"/>
              <a:t>Have you or a member of your household visited a doctor or other healthcare provider in the last 6 months? </a:t>
            </a:r>
          </a:p>
          <a:p>
            <a:pPr marL="0" indent="0">
              <a:buNone/>
            </a:pPr>
            <a:r>
              <a:rPr lang="en-US" dirty="0"/>
              <a:t>					___ Yes  ___ No ___ DK ___ Ref</a:t>
            </a:r>
          </a:p>
        </p:txBody>
      </p:sp>
    </p:spTree>
    <p:extLst>
      <p:ext uri="{BB962C8B-B14F-4D97-AF65-F5344CB8AC3E}">
        <p14:creationId xmlns:p14="http://schemas.microsoft.com/office/powerpoint/2010/main" val="220162302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Wording: Example VI</a:t>
            </a:r>
          </a:p>
        </p:txBody>
      </p:sp>
      <p:sp>
        <p:nvSpPr>
          <p:cNvPr id="3" name="Text Placeholder 2"/>
          <p:cNvSpPr>
            <a:spLocks noGrp="1"/>
          </p:cNvSpPr>
          <p:nvPr>
            <p:ph type="body" sz="quarter" idx="10"/>
          </p:nvPr>
        </p:nvSpPr>
        <p:spPr/>
        <p:txBody>
          <a:bodyPr/>
          <a:lstStyle/>
          <a:p>
            <a:r>
              <a:rPr lang="en-US" dirty="0"/>
              <a:t>Doesn’t your household use TV as it’s main source of information regarding a disaster or emergency event?  ___ Yes ___ No</a:t>
            </a:r>
          </a:p>
          <a:p>
            <a:endParaRPr lang="en-US" sz="700" dirty="0"/>
          </a:p>
          <a:p>
            <a:endParaRPr lang="en-US" sz="700" dirty="0"/>
          </a:p>
          <a:p>
            <a:endParaRPr lang="en-US" sz="700" dirty="0"/>
          </a:p>
        </p:txBody>
      </p:sp>
    </p:spTree>
    <p:extLst>
      <p:ext uri="{BB962C8B-B14F-4D97-AF65-F5344CB8AC3E}">
        <p14:creationId xmlns:p14="http://schemas.microsoft.com/office/powerpoint/2010/main" val="99661509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Wording: Example VI</a:t>
            </a:r>
          </a:p>
        </p:txBody>
      </p:sp>
      <p:sp>
        <p:nvSpPr>
          <p:cNvPr id="3" name="Text Placeholder 2"/>
          <p:cNvSpPr>
            <a:spLocks noGrp="1"/>
          </p:cNvSpPr>
          <p:nvPr>
            <p:ph type="body" sz="quarter" idx="10"/>
          </p:nvPr>
        </p:nvSpPr>
        <p:spPr/>
        <p:txBody>
          <a:bodyPr>
            <a:normAutofit fontScale="85000" lnSpcReduction="20000"/>
          </a:bodyPr>
          <a:lstStyle/>
          <a:p>
            <a:r>
              <a:rPr lang="en-US" dirty="0">
                <a:solidFill>
                  <a:schemeClr val="bg2">
                    <a:lumMod val="75000"/>
                  </a:schemeClr>
                </a:solidFill>
              </a:rPr>
              <a:t>Doesn’t your household use TV as it’s main source of information regarding a disaster or emergency event?  ___ Yes ___ No</a:t>
            </a:r>
          </a:p>
          <a:p>
            <a:endParaRPr lang="en-US" sz="700" dirty="0"/>
          </a:p>
          <a:p>
            <a:endParaRPr lang="en-US" sz="700" dirty="0"/>
          </a:p>
          <a:p>
            <a:endParaRPr lang="en-US" sz="700" dirty="0"/>
          </a:p>
          <a:p>
            <a:r>
              <a:rPr lang="en-US" dirty="0"/>
              <a:t>What is your household’s main source of information regarding a disaster or emergency event?</a:t>
            </a:r>
            <a:r>
              <a:rPr lang="en-US" b="0" i="1" dirty="0"/>
              <a:t> (select one)</a:t>
            </a:r>
          </a:p>
          <a:p>
            <a:pPr marL="0" indent="0">
              <a:buNone/>
            </a:pPr>
            <a:r>
              <a:rPr lang="en-US" dirty="0"/>
              <a:t>      ___ TV				      ___ Social media</a:t>
            </a:r>
          </a:p>
          <a:p>
            <a:pPr marL="0" indent="0">
              <a:buNone/>
            </a:pPr>
            <a:r>
              <a:rPr lang="en-US" dirty="0"/>
              <a:t>      ___ Radio				      ___ Word of mouth</a:t>
            </a:r>
          </a:p>
          <a:p>
            <a:pPr marL="0" indent="0">
              <a:buNone/>
            </a:pPr>
            <a:r>
              <a:rPr lang="en-US" dirty="0"/>
              <a:t>      ___ Text message			      ___ Local newspaper</a:t>
            </a:r>
          </a:p>
          <a:p>
            <a:pPr marL="0" indent="0">
              <a:buNone/>
            </a:pPr>
            <a:r>
              <a:rPr lang="en-US" dirty="0"/>
              <a:t>      ___ Internet (not including social media	      ___ Other, _______________</a:t>
            </a:r>
          </a:p>
          <a:p>
            <a:pPr marL="0" indent="0">
              <a:buNone/>
            </a:pPr>
            <a:r>
              <a:rPr lang="en-US" dirty="0"/>
              <a:t>                                                                                                                ___ DK ___ Ref</a:t>
            </a:r>
          </a:p>
          <a:p>
            <a:pPr marL="0" indent="0">
              <a:buNone/>
            </a:pPr>
            <a:endParaRPr lang="en-US" dirty="0"/>
          </a:p>
        </p:txBody>
      </p:sp>
    </p:spTree>
    <p:extLst>
      <p:ext uri="{BB962C8B-B14F-4D97-AF65-F5344CB8AC3E}">
        <p14:creationId xmlns:p14="http://schemas.microsoft.com/office/powerpoint/2010/main" val="778398603"/>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Standardization Procedures</a:t>
            </a:r>
          </a:p>
        </p:txBody>
      </p:sp>
      <p:sp>
        <p:nvSpPr>
          <p:cNvPr id="3" name="Text Placeholder 2"/>
          <p:cNvSpPr>
            <a:spLocks noGrp="1"/>
          </p:cNvSpPr>
          <p:nvPr>
            <p:ph type="body" sz="quarter" idx="10"/>
          </p:nvPr>
        </p:nvSpPr>
        <p:spPr/>
        <p:txBody>
          <a:bodyPr>
            <a:normAutofit lnSpcReduction="10000"/>
          </a:bodyPr>
          <a:lstStyle/>
          <a:p>
            <a:r>
              <a:rPr lang="en-US" dirty="0"/>
              <a:t>Standardization increases reliability of data</a:t>
            </a:r>
            <a:endParaRPr lang="en-US" sz="700" dirty="0"/>
          </a:p>
          <a:p>
            <a:r>
              <a:rPr lang="en-US" dirty="0"/>
              <a:t>Tips for standardization</a:t>
            </a:r>
          </a:p>
          <a:p>
            <a:pPr lvl="1"/>
            <a:r>
              <a:rPr lang="en-US" dirty="0"/>
              <a:t>Ask the question in the </a:t>
            </a:r>
            <a:r>
              <a:rPr lang="en-US" i="1" dirty="0"/>
              <a:t>same order </a:t>
            </a:r>
            <a:r>
              <a:rPr lang="en-US" dirty="0"/>
              <a:t>with </a:t>
            </a:r>
            <a:r>
              <a:rPr lang="en-US" i="1" dirty="0"/>
              <a:t>exact wording</a:t>
            </a:r>
          </a:p>
          <a:p>
            <a:pPr lvl="1"/>
            <a:r>
              <a:rPr lang="en-US" dirty="0"/>
              <a:t>Don’t prefill questions or finish respondents sentences</a:t>
            </a:r>
          </a:p>
          <a:p>
            <a:pPr lvl="1"/>
            <a:r>
              <a:rPr lang="en-US" dirty="0"/>
              <a:t>Read the entire question</a:t>
            </a:r>
          </a:p>
          <a:p>
            <a:pPr lvl="1"/>
            <a:r>
              <a:rPr lang="en-US" dirty="0"/>
              <a:t>Record answer verbatim</a:t>
            </a:r>
            <a:endParaRPr lang="en-US" sz="700" dirty="0"/>
          </a:p>
          <a:p>
            <a:r>
              <a:rPr lang="en-US" dirty="0"/>
              <a:t>Departures from standardization</a:t>
            </a:r>
          </a:p>
          <a:p>
            <a:pPr lvl="1"/>
            <a:r>
              <a:rPr lang="en-US" dirty="0"/>
              <a:t>Changing wording = asking different questions</a:t>
            </a:r>
          </a:p>
          <a:p>
            <a:pPr lvl="1"/>
            <a:r>
              <a:rPr lang="en-US" dirty="0"/>
              <a:t>If respondents have difficulty….pause!</a:t>
            </a:r>
          </a:p>
          <a:p>
            <a:pPr lvl="1"/>
            <a:r>
              <a:rPr lang="en-US" dirty="0"/>
              <a:t>Document any departures </a:t>
            </a:r>
          </a:p>
        </p:txBody>
      </p:sp>
    </p:spTree>
    <p:extLst>
      <p:ext uri="{BB962C8B-B14F-4D97-AF65-F5344CB8AC3E}">
        <p14:creationId xmlns:p14="http://schemas.microsoft.com/office/powerpoint/2010/main" val="287133945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1" y="241300"/>
            <a:ext cx="8680116" cy="4660901"/>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52205" y="830139"/>
            <a:ext cx="7458307" cy="2130028"/>
          </a:xfrm>
        </p:spPr>
        <p:txBody>
          <a:bodyPr vert="horz" lIns="68580" tIns="34290" rIns="68580" bIns="34290" rtlCol="0" anchor="b">
            <a:normAutofit/>
          </a:bodyPr>
          <a:lstStyle/>
          <a:p>
            <a:pPr algn="ctr"/>
            <a:r>
              <a:rPr lang="en-US" sz="4400" dirty="0">
                <a:solidFill>
                  <a:schemeClr val="tx1"/>
                </a:solidFill>
                <a:latin typeface="+mn-lt"/>
              </a:rPr>
              <a:t>Conducting CASPER in the Field</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082063"/>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794342"/>
      </p:ext>
    </p:extLst>
  </p:cSld>
  <p:clrMapOvr>
    <a:overrideClrMapping bg1="dk1" tx1="lt1" bg2="dk2" tx2="lt2" accent1="accent1" accent2="accent2" accent3="accent3" accent4="accent4" accent5="accent5" accent6="accent6" hlink="hlink" folHlink="folHlink"/>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EB7A1F8-07D0-4DA4-BDEB-8BBC2081C3A5}"/>
              </a:ext>
            </a:extLst>
          </p:cNvPr>
          <p:cNvGraphicFramePr/>
          <p:nvPr>
            <p:extLst>
              <p:ext uri="{D42A27DB-BD31-4B8C-83A1-F6EECF244321}">
                <p14:modId xmlns:p14="http://schemas.microsoft.com/office/powerpoint/2010/main" val="3774658623"/>
              </p:ext>
            </p:extLst>
          </p:nvPr>
        </p:nvGraphicFramePr>
        <p:xfrm>
          <a:off x="168965" y="205979"/>
          <a:ext cx="8696741" cy="4742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5"/>
          <p:cNvSpPr>
            <a:spLocks noGrp="1"/>
          </p:cNvSpPr>
          <p:nvPr>
            <p:ph type="title"/>
          </p:nvPr>
        </p:nvSpPr>
        <p:spPr>
          <a:xfrm>
            <a:off x="457200" y="205979"/>
            <a:ext cx="8229600" cy="857250"/>
          </a:xfrm>
        </p:spPr>
        <p:txBody>
          <a:bodyPr/>
          <a:lstStyle/>
          <a:p>
            <a:r>
              <a:rPr lang="en-US" dirty="0"/>
              <a:t>CASPER Phases</a:t>
            </a:r>
          </a:p>
        </p:txBody>
      </p:sp>
    </p:spTree>
    <p:extLst>
      <p:ext uri="{BB962C8B-B14F-4D97-AF65-F5344CB8AC3E}">
        <p14:creationId xmlns:p14="http://schemas.microsoft.com/office/powerpoint/2010/main" val="227553791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10">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267" y="35831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4" name="Rectangle 12">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7516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5653" y="3567479"/>
            <a:ext cx="8354891" cy="697835"/>
          </a:xfrm>
        </p:spPr>
        <p:txBody>
          <a:bodyPr vert="horz" lIns="68580" tIns="34290" rIns="68580" bIns="34290" rtlCol="0" anchor="b" anchorCtr="0">
            <a:normAutofit/>
          </a:bodyPr>
          <a:lstStyle/>
          <a:p>
            <a:pPr algn="ctr">
              <a:lnSpc>
                <a:spcPct val="90000"/>
              </a:lnSpc>
            </a:pPr>
            <a:r>
              <a:rPr lang="en-US" sz="4050">
                <a:solidFill>
                  <a:srgbClr val="FFFFFF"/>
                </a:solidFill>
                <a:latin typeface="+mj-lt"/>
              </a:rPr>
              <a:t>CASPER Timing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30" y="532019"/>
            <a:ext cx="2569207" cy="23957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297" y="719228"/>
            <a:ext cx="2574993" cy="2021369"/>
          </a:xfrm>
          <a:prstGeom prst="rect">
            <a:avLst/>
          </a:prstGeom>
        </p:spPr>
      </p:pic>
      <p:cxnSp>
        <p:nvCxnSpPr>
          <p:cNvPr id="25" name="Straight Connector 14">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5050" y="35831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294" y="453025"/>
            <a:ext cx="2567937" cy="2587246"/>
          </a:xfrm>
          <a:prstGeom prst="rect">
            <a:avLst/>
          </a:prstGeom>
        </p:spPr>
      </p:pic>
      <p:cxnSp>
        <p:nvCxnSpPr>
          <p:cNvPr id="26" name="Straight Connector 16">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430401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9C10C6B-36F5-4403-B0A4-5B0050CD7B7A}"/>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04564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Notice of CASPER</a:t>
            </a:r>
          </a:p>
        </p:txBody>
      </p:sp>
      <p:sp>
        <p:nvSpPr>
          <p:cNvPr id="3" name="Text Placeholder 2"/>
          <p:cNvSpPr>
            <a:spLocks noGrp="1"/>
          </p:cNvSpPr>
          <p:nvPr>
            <p:ph type="body" sz="quarter" idx="10"/>
          </p:nvPr>
        </p:nvSpPr>
        <p:spPr>
          <a:xfrm>
            <a:off x="457200" y="1158875"/>
            <a:ext cx="5048250" cy="3341688"/>
          </a:xfrm>
        </p:spPr>
        <p:txBody>
          <a:bodyPr/>
          <a:lstStyle/>
          <a:p>
            <a:r>
              <a:rPr lang="en-US" dirty="0"/>
              <a:t>Local police department</a:t>
            </a:r>
          </a:p>
          <a:p>
            <a:endParaRPr lang="en-US" sz="700" dirty="0"/>
          </a:p>
          <a:p>
            <a:r>
              <a:rPr lang="en-US" dirty="0"/>
              <a:t>Local media</a:t>
            </a:r>
          </a:p>
          <a:p>
            <a:pPr lvl="1"/>
            <a:r>
              <a:rPr lang="en-US" dirty="0"/>
              <a:t>Press release, official webpage, social media such as Facebook or twitter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250" y="2729976"/>
            <a:ext cx="3698778" cy="2251598"/>
          </a:xfrm>
          <a:prstGeom prst="rect">
            <a:avLst/>
          </a:prstGeom>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175" y="457200"/>
            <a:ext cx="3390739" cy="4524374"/>
          </a:xfrm>
          <a:prstGeom prst="rect">
            <a:avLst/>
          </a:prstGeom>
          <a:ln>
            <a:noFill/>
          </a:ln>
        </p:spPr>
      </p:pic>
    </p:spTree>
    <p:extLst>
      <p:ext uri="{BB962C8B-B14F-4D97-AF65-F5344CB8AC3E}">
        <p14:creationId xmlns:p14="http://schemas.microsoft.com/office/powerpoint/2010/main" val="139845635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796" cy="51435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44532"/>
            <a:ext cx="9386888" cy="5192849"/>
            <a:chOff x="-329674" y="-51881"/>
            <a:chExt cx="12515851" cy="6923798"/>
          </a:xfrm>
        </p:grpSpPr>
        <p:sp>
          <p:nvSpPr>
            <p:cNvPr id="3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9"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0"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1"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2"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684" b="9514"/>
          <a:stretch/>
        </p:blipFill>
        <p:spPr bwMode="auto">
          <a:xfrm>
            <a:off x="15" y="2154"/>
            <a:ext cx="9143985" cy="3446966"/>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4C922351-DB46-47DA-BEED-C874DB62DF00}"/>
              </a:ext>
            </a:extLst>
          </p:cNvPr>
          <p:cNvSpPr>
            <a:spLocks noGrp="1"/>
          </p:cNvSpPr>
          <p:nvPr>
            <p:ph type="title"/>
          </p:nvPr>
        </p:nvSpPr>
        <p:spPr>
          <a:xfrm>
            <a:off x="399254" y="147799"/>
            <a:ext cx="8229600" cy="516329"/>
          </a:xfrm>
        </p:spPr>
        <p:txBody>
          <a:bodyPr/>
          <a:lstStyle/>
          <a:p>
            <a:pPr algn="ctr"/>
            <a:r>
              <a:rPr lang="en-US" dirty="0">
                <a:solidFill>
                  <a:schemeClr val="bg1"/>
                </a:solidFill>
              </a:rPr>
              <a:t>Just-In-Time (JIT) Training</a:t>
            </a:r>
          </a:p>
        </p:txBody>
      </p:sp>
      <p:graphicFrame>
        <p:nvGraphicFramePr>
          <p:cNvPr id="9" name="Diagram 8">
            <a:extLst>
              <a:ext uri="{FF2B5EF4-FFF2-40B4-BE49-F238E27FC236}">
                <a16:creationId xmlns:a16="http://schemas.microsoft.com/office/drawing/2014/main" id="{CE0841A3-6D09-4B15-8E90-EB17E01C95C7}"/>
              </a:ext>
            </a:extLst>
          </p:cNvPr>
          <p:cNvGraphicFramePr/>
          <p:nvPr/>
        </p:nvGraphicFramePr>
        <p:xfrm>
          <a:off x="684213" y="3503496"/>
          <a:ext cx="7783907" cy="1504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Rectangle 27">
            <a:extLst>
              <a:ext uri="{FF2B5EF4-FFF2-40B4-BE49-F238E27FC236}">
                <a16:creationId xmlns:a16="http://schemas.microsoft.com/office/drawing/2014/main" id="{F66F4E38-68BB-482B-88EE-4CAF80C33CD9}"/>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550382"/>
      </p:ext>
    </p:extLst>
  </p:cSld>
  <p:clrMapOvr>
    <a:overrideClrMapping bg1="dk1" tx1="lt1" bg2="dk2" tx2="lt2" accent1="accent1" accent2="accent2" accent3="accent3" accent4="accent4" accent5="accent5" accent6="accent6" hlink="hlink" folHlink="folHlink"/>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268731"/>
            <a:ext cx="5678447" cy="387477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481" r="-2" b="5352"/>
          <a:stretch/>
        </p:blipFill>
        <p:spPr bwMode="auto">
          <a:xfrm>
            <a:off x="4955007" y="1265165"/>
            <a:ext cx="4188994" cy="1878517"/>
          </a:xfrm>
          <a:custGeom>
            <a:avLst/>
            <a:gdLst>
              <a:gd name="connsiteX0" fmla="*/ 3750470 w 5585325"/>
              <a:gd name="connsiteY0" fmla="*/ 0 h 2504689"/>
              <a:gd name="connsiteX1" fmla="*/ 5585325 w 5585325"/>
              <a:gd name="connsiteY1" fmla="*/ 0 h 2504689"/>
              <a:gd name="connsiteX2" fmla="*/ 5585325 w 5585325"/>
              <a:gd name="connsiteY2" fmla="*/ 2502787 h 2504689"/>
              <a:gd name="connsiteX3" fmla="*/ 4997928 w 5585325"/>
              <a:gd name="connsiteY3" fmla="*/ 2502787 h 2504689"/>
              <a:gd name="connsiteX4" fmla="*/ 4997928 w 5585325"/>
              <a:gd name="connsiteY4" fmla="*/ 2504689 h 2504689"/>
              <a:gd name="connsiteX5" fmla="*/ 0 w 5585325"/>
              <a:gd name="connsiteY5" fmla="*/ 2504689 h 2504689"/>
              <a:gd name="connsiteX6" fmla="*/ 1158367 w 5585325"/>
              <a:gd name="connsiteY6" fmla="*/ 4755 h 2504689"/>
              <a:gd name="connsiteX7" fmla="*/ 1084682 w 5585325"/>
              <a:gd name="connsiteY7" fmla="*/ 4755 h 2504689"/>
              <a:gd name="connsiteX8" fmla="*/ 1085177 w 5585325"/>
              <a:gd name="connsiteY8" fmla="*/ 3805 h 2504689"/>
              <a:gd name="connsiteX9" fmla="*/ 3750470 w 5585325"/>
              <a:gd name="connsiteY9" fmla="*/ 3805 h 250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5325" h="2504689">
                <a:moveTo>
                  <a:pt x="3750470" y="0"/>
                </a:moveTo>
                <a:lnTo>
                  <a:pt x="5585325" y="0"/>
                </a:lnTo>
                <a:lnTo>
                  <a:pt x="5585325" y="2502787"/>
                </a:lnTo>
                <a:lnTo>
                  <a:pt x="4997928" y="2502787"/>
                </a:lnTo>
                <a:lnTo>
                  <a:pt x="4997928" y="2504689"/>
                </a:lnTo>
                <a:lnTo>
                  <a:pt x="0" y="2504689"/>
                </a:lnTo>
                <a:lnTo>
                  <a:pt x="1158367" y="4755"/>
                </a:lnTo>
                <a:lnTo>
                  <a:pt x="1084682" y="4755"/>
                </a:lnTo>
                <a:lnTo>
                  <a:pt x="1085177" y="3805"/>
                </a:lnTo>
                <a:lnTo>
                  <a:pt x="3750470" y="3805"/>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058" r="-1" b="23134"/>
          <a:stretch/>
        </p:blipFill>
        <p:spPr bwMode="auto">
          <a:xfrm>
            <a:off x="4028371" y="3266409"/>
            <a:ext cx="5115629" cy="1877091"/>
          </a:xfrm>
          <a:custGeom>
            <a:avLst/>
            <a:gdLst>
              <a:gd name="connsiteX0" fmla="*/ 4985983 w 6820838"/>
              <a:gd name="connsiteY0" fmla="*/ 0 h 2502788"/>
              <a:gd name="connsiteX1" fmla="*/ 6820838 w 6820838"/>
              <a:gd name="connsiteY1" fmla="*/ 0 h 2502788"/>
              <a:gd name="connsiteX2" fmla="*/ 6820838 w 6820838"/>
              <a:gd name="connsiteY2" fmla="*/ 2502787 h 2502788"/>
              <a:gd name="connsiteX3" fmla="*/ 5946580 w 6820838"/>
              <a:gd name="connsiteY3" fmla="*/ 2502787 h 2502788"/>
              <a:gd name="connsiteX4" fmla="*/ 5946580 w 6820838"/>
              <a:gd name="connsiteY4" fmla="*/ 2502788 h 2502788"/>
              <a:gd name="connsiteX5" fmla="*/ 0 w 6820838"/>
              <a:gd name="connsiteY5" fmla="*/ 2502788 h 2502788"/>
              <a:gd name="connsiteX6" fmla="*/ 1159249 w 6820838"/>
              <a:gd name="connsiteY6" fmla="*/ 951 h 2502788"/>
              <a:gd name="connsiteX7" fmla="*/ 1235642 w 6820838"/>
              <a:gd name="connsiteY7" fmla="*/ 951 h 2502788"/>
              <a:gd name="connsiteX8" fmla="*/ 1236137 w 6820838"/>
              <a:gd name="connsiteY8" fmla="*/ 1 h 2502788"/>
              <a:gd name="connsiteX9" fmla="*/ 4985983 w 6820838"/>
              <a:gd name="connsiteY9" fmla="*/ 1 h 2502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20838" h="2502788">
                <a:moveTo>
                  <a:pt x="4985983" y="0"/>
                </a:moveTo>
                <a:lnTo>
                  <a:pt x="6820838" y="0"/>
                </a:lnTo>
                <a:lnTo>
                  <a:pt x="6820838" y="2502787"/>
                </a:lnTo>
                <a:lnTo>
                  <a:pt x="5946580" y="2502787"/>
                </a:lnTo>
                <a:lnTo>
                  <a:pt x="5946580" y="2502788"/>
                </a:lnTo>
                <a:lnTo>
                  <a:pt x="0" y="2502788"/>
                </a:lnTo>
                <a:lnTo>
                  <a:pt x="1159249" y="951"/>
                </a:lnTo>
                <a:lnTo>
                  <a:pt x="1235642" y="951"/>
                </a:lnTo>
                <a:lnTo>
                  <a:pt x="1236137" y="1"/>
                </a:lnTo>
                <a:lnTo>
                  <a:pt x="4985983" y="1"/>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0"/>
          </p:nvPr>
        </p:nvSpPr>
        <p:spPr>
          <a:xfrm>
            <a:off x="205037" y="1415759"/>
            <a:ext cx="4253752" cy="3403461"/>
          </a:xfrm>
        </p:spPr>
        <p:txBody>
          <a:bodyPr vert="horz" lIns="68580" tIns="34290" rIns="68580" bIns="34290" rtlCol="0" anchor="t">
            <a:normAutofit/>
          </a:bodyPr>
          <a:lstStyle/>
          <a:p>
            <a:pPr indent="-171450">
              <a:buFont typeface="Arial" panose="020B0604020202020204" pitchFamily="34" charset="0"/>
              <a:buChar char="•"/>
            </a:pPr>
            <a:r>
              <a:rPr lang="en-US" sz="1800" dirty="0">
                <a:solidFill>
                  <a:srgbClr val="FFFFFE"/>
                </a:solidFill>
              </a:rPr>
              <a:t>10+ teams of two interviewers</a:t>
            </a:r>
          </a:p>
          <a:p>
            <a:pPr lvl="1" indent="-171450"/>
            <a:r>
              <a:rPr lang="en-US" sz="1800" dirty="0">
                <a:solidFill>
                  <a:srgbClr val="FFFFFE"/>
                </a:solidFill>
              </a:rPr>
              <a:t>15 or more is ideal</a:t>
            </a:r>
          </a:p>
          <a:p>
            <a:pPr indent="-171450">
              <a:buFont typeface="Arial" panose="020B0604020202020204" pitchFamily="34" charset="0"/>
              <a:buChar char="•"/>
            </a:pPr>
            <a:r>
              <a:rPr lang="en-US" sz="1800" dirty="0">
                <a:solidFill>
                  <a:srgbClr val="FFFFFE"/>
                </a:solidFill>
              </a:rPr>
              <a:t>Team composition</a:t>
            </a:r>
          </a:p>
          <a:p>
            <a:pPr lvl="1" indent="-171450"/>
            <a:r>
              <a:rPr lang="en-US" sz="1800" dirty="0">
                <a:solidFill>
                  <a:srgbClr val="FFFFFE"/>
                </a:solidFill>
              </a:rPr>
              <a:t>Local person</a:t>
            </a:r>
          </a:p>
          <a:p>
            <a:pPr lvl="1" indent="-171450"/>
            <a:r>
              <a:rPr lang="en-US" sz="1800" dirty="0">
                <a:solidFill>
                  <a:srgbClr val="FFFFFE"/>
                </a:solidFill>
              </a:rPr>
              <a:t>Level of experience</a:t>
            </a:r>
          </a:p>
          <a:p>
            <a:pPr lvl="1" indent="-171450"/>
            <a:r>
              <a:rPr lang="en-US" sz="1800" dirty="0">
                <a:solidFill>
                  <a:srgbClr val="FFFFFE"/>
                </a:solidFill>
              </a:rPr>
              <a:t>Diverse (gender, age, race, etc.)</a:t>
            </a:r>
          </a:p>
          <a:p>
            <a:pPr indent="-171450">
              <a:buFont typeface="Arial" panose="020B0604020202020204" pitchFamily="34" charset="0"/>
              <a:buChar char="•"/>
            </a:pPr>
            <a:r>
              <a:rPr lang="en-US" sz="1800" dirty="0">
                <a:solidFill>
                  <a:srgbClr val="FFFFFE"/>
                </a:solidFill>
              </a:rPr>
              <a:t>1-2 headquarters staff</a:t>
            </a:r>
          </a:p>
          <a:p>
            <a:pPr lvl="1" indent="-171450"/>
            <a:r>
              <a:rPr lang="en-US" sz="1800" dirty="0">
                <a:solidFill>
                  <a:srgbClr val="FFFFFE"/>
                </a:solidFill>
              </a:rPr>
              <a:t>Coordinate field teams and safety</a:t>
            </a:r>
          </a:p>
          <a:p>
            <a:pPr lvl="1" indent="-171450"/>
            <a:r>
              <a:rPr lang="en-US" sz="1800" dirty="0">
                <a:solidFill>
                  <a:srgbClr val="FFFFFE"/>
                </a:solidFill>
              </a:rPr>
              <a:t>Answer field team questions</a:t>
            </a:r>
          </a:p>
          <a:p>
            <a:pPr lvl="1" indent="-171450"/>
            <a:r>
              <a:rPr lang="en-US" sz="1800" dirty="0">
                <a:solidFill>
                  <a:srgbClr val="FFFFFE"/>
                </a:solidFill>
              </a:rPr>
              <a:t>Begin data entry</a:t>
            </a:r>
          </a:p>
        </p:txBody>
      </p:sp>
      <p:sp>
        <p:nvSpPr>
          <p:cNvPr id="7" name="Title 6">
            <a:extLst>
              <a:ext uri="{FF2B5EF4-FFF2-40B4-BE49-F238E27FC236}">
                <a16:creationId xmlns:a16="http://schemas.microsoft.com/office/drawing/2014/main" id="{275CA298-6984-451C-AEF1-488CB5D5D896}"/>
              </a:ext>
            </a:extLst>
          </p:cNvPr>
          <p:cNvSpPr>
            <a:spLocks noGrp="1"/>
          </p:cNvSpPr>
          <p:nvPr>
            <p:ph type="title"/>
          </p:nvPr>
        </p:nvSpPr>
        <p:spPr/>
        <p:txBody>
          <a:bodyPr/>
          <a:lstStyle/>
          <a:p>
            <a:r>
              <a:rPr lang="en-US" dirty="0"/>
              <a:t>CASPER Teams </a:t>
            </a:r>
          </a:p>
        </p:txBody>
      </p:sp>
      <p:sp>
        <p:nvSpPr>
          <p:cNvPr id="9" name="Rectangle 8">
            <a:extLst>
              <a:ext uri="{FF2B5EF4-FFF2-40B4-BE49-F238E27FC236}">
                <a16:creationId xmlns:a16="http://schemas.microsoft.com/office/drawing/2014/main" id="{BD2FFFBB-0C7E-4EB7-A99C-F1A18E81DE29}"/>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980409"/>
      </p:ext>
    </p:extLst>
  </p:cSld>
  <p:clrMapOvr>
    <a:overrideClrMapping bg1="dk1" tx1="lt1" bg2="dk2" tx2="lt2" accent1="accent1" accent2="accent2" accent3="accent3" accent4="accent4" accent5="accent5" accent6="accent6" hlink="hlink" folHlink="folHlink"/>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rot="10800000">
            <a:off x="0" y="-1"/>
            <a:ext cx="9144000" cy="514349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2083" r="12052"/>
          <a:stretch/>
        </p:blipFill>
        <p:spPr>
          <a:xfrm rot="21070827">
            <a:off x="1406163" y="304627"/>
            <a:ext cx="3267598" cy="4307126"/>
          </a:xfrm>
          <a:prstGeom prst="rect">
            <a:avLst/>
          </a:prstGeom>
        </p:spPr>
      </p:pic>
      <p:sp>
        <p:nvSpPr>
          <p:cNvPr id="5" name="Rectangular Callout 4"/>
          <p:cNvSpPr/>
          <p:nvPr/>
        </p:nvSpPr>
        <p:spPr>
          <a:xfrm rot="5400000">
            <a:off x="5223353" y="575024"/>
            <a:ext cx="3732756" cy="3194136"/>
          </a:xfrm>
          <a:prstGeom prst="wedgeRectCallout">
            <a:avLst>
              <a:gd name="adj1" fmla="val -7217"/>
              <a:gd name="adj2" fmla="val 86834"/>
            </a:avLst>
          </a:prstGeom>
          <a:solidFill>
            <a:srgbClr val="005DAA"/>
          </a:solidFill>
          <a:ln>
            <a:solidFill>
              <a:srgbClr val="005D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4294967295"/>
          </p:nvPr>
        </p:nvSpPr>
        <p:spPr>
          <a:xfrm>
            <a:off x="5676900" y="501248"/>
            <a:ext cx="2790826" cy="3341688"/>
          </a:xfrm>
        </p:spPr>
        <p:txBody>
          <a:bodyPr>
            <a:normAutofit lnSpcReduction="10000"/>
          </a:bodyPr>
          <a:lstStyle/>
          <a:p>
            <a:pPr marL="0" indent="0">
              <a:buNone/>
            </a:pPr>
            <a:r>
              <a:rPr lang="en-US" sz="2000" dirty="0">
                <a:solidFill>
                  <a:schemeClr val="bg2"/>
                </a:solidFill>
              </a:rPr>
              <a:t>“…many of the problems we have identified can be categorized as ‘information gaps’...Better information would have been an optimal weapon against Katrina. Information sent to the right people at the right place at the right time.” </a:t>
            </a:r>
          </a:p>
          <a:p>
            <a:endParaRPr lang="en-US" sz="2000" dirty="0"/>
          </a:p>
        </p:txBody>
      </p:sp>
      <p:sp>
        <p:nvSpPr>
          <p:cNvPr id="6" name="Rectangle 5">
            <a:extLst>
              <a:ext uri="{FF2B5EF4-FFF2-40B4-BE49-F238E27FC236}">
                <a16:creationId xmlns:a16="http://schemas.microsoft.com/office/drawing/2014/main" id="{A469D9E1-0D71-49AC-909E-3C7591BD23C0}"/>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048162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3302781" cy="5143500"/>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5143500"/>
            <a:chOff x="1320800" y="0"/>
            <a:chExt cx="2436813" cy="6858001"/>
          </a:xfrm>
        </p:grpSpPr>
        <p:sp>
          <p:nvSpPr>
            <p:cNvPr id="2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p:cNvSpPr>
            <a:spLocks noGrp="1"/>
          </p:cNvSpPr>
          <p:nvPr>
            <p:ph type="title"/>
          </p:nvPr>
        </p:nvSpPr>
        <p:spPr>
          <a:xfrm>
            <a:off x="318572" y="688522"/>
            <a:ext cx="2085203" cy="1450252"/>
          </a:xfrm>
        </p:spPr>
        <p:txBody>
          <a:bodyPr vert="horz" lIns="91440" tIns="45720" rIns="91440" bIns="45720" rtlCol="0" anchor="ctr" anchorCtr="0">
            <a:normAutofit/>
          </a:bodyPr>
          <a:lstStyle/>
          <a:p>
            <a:pPr defTabSz="914400">
              <a:lnSpc>
                <a:spcPct val="90000"/>
              </a:lnSpc>
            </a:pPr>
            <a:r>
              <a:rPr lang="en-US" kern="1200" dirty="0">
                <a:solidFill>
                  <a:srgbClr val="FFFFFF"/>
                </a:solidFill>
                <a:latin typeface="+mn-lt"/>
                <a:ea typeface="+mj-ea"/>
                <a:cs typeface="+mj-cs"/>
              </a:rPr>
              <a:t>Who will be your teams?</a:t>
            </a:r>
          </a:p>
        </p:txBody>
      </p:sp>
      <p:graphicFrame>
        <p:nvGraphicFramePr>
          <p:cNvPr id="17" name="Text Placeholder 2">
            <a:extLst>
              <a:ext uri="{FF2B5EF4-FFF2-40B4-BE49-F238E27FC236}">
                <a16:creationId xmlns:a16="http://schemas.microsoft.com/office/drawing/2014/main" id="{81932491-0B40-4800-A6BF-D125602D234C}"/>
              </a:ext>
            </a:extLst>
          </p:cNvPr>
          <p:cNvGraphicFramePr/>
          <p:nvPr/>
        </p:nvGraphicFramePr>
        <p:xfrm>
          <a:off x="3172961" y="234998"/>
          <a:ext cx="5902622" cy="467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Text Placeholder 2">
            <a:extLst>
              <a:ext uri="{FF2B5EF4-FFF2-40B4-BE49-F238E27FC236}">
                <a16:creationId xmlns:a16="http://schemas.microsoft.com/office/drawing/2014/main" id="{BA6A771E-7594-44BF-80EF-F866E8FC8FC8}"/>
              </a:ext>
            </a:extLst>
          </p:cNvPr>
          <p:cNvSpPr txBox="1">
            <a:spLocks/>
          </p:cNvSpPr>
          <p:nvPr/>
        </p:nvSpPr>
        <p:spPr bwMode="auto">
          <a:xfrm>
            <a:off x="5168348" y="4705488"/>
            <a:ext cx="5449957" cy="43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
                <a:srgbClr val="008265"/>
              </a:buClr>
              <a:buSzTx/>
              <a:buFont typeface="Wingdings" panose="05000000000000000000" pitchFamily="2" charset="2"/>
              <a:buNone/>
              <a:tabLst/>
              <a:defRPr/>
            </a:pPr>
            <a:r>
              <a:rPr kumimoji="0" lang="en-US" sz="1400" b="0" i="1"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*Consider a small incentive such as a $20 gift card</a:t>
            </a:r>
          </a:p>
        </p:txBody>
      </p:sp>
      <p:pic>
        <p:nvPicPr>
          <p:cNvPr id="4" name="Graphic 3" descr="Man and woman">
            <a:extLst>
              <a:ext uri="{FF2B5EF4-FFF2-40B4-BE49-F238E27FC236}">
                <a16:creationId xmlns:a16="http://schemas.microsoft.com/office/drawing/2014/main" id="{9DD9ADFC-8C0E-4CCC-9733-1C66CD87F8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5705" y="2011723"/>
            <a:ext cx="1167176" cy="1167176"/>
          </a:xfrm>
          <a:prstGeom prst="rect">
            <a:avLst/>
          </a:prstGeom>
        </p:spPr>
      </p:pic>
      <p:sp>
        <p:nvSpPr>
          <p:cNvPr id="16" name="Rectangle 15">
            <a:extLst>
              <a:ext uri="{FF2B5EF4-FFF2-40B4-BE49-F238E27FC236}">
                <a16:creationId xmlns:a16="http://schemas.microsoft.com/office/drawing/2014/main" id="{0C9E23B1-CFDA-44BA-8C3F-FCC2E2455310}"/>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86460"/>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2601" y="467544"/>
            <a:ext cx="2522981" cy="1205295"/>
          </a:xfrm>
          <a:noFill/>
          <a:ln w="19050">
            <a:solidFill>
              <a:schemeClr val="tx1"/>
            </a:solidFill>
          </a:ln>
        </p:spPr>
        <p:txBody>
          <a:bodyPr vert="horz" wrap="square" lIns="68580" tIns="34290" rIns="68580" bIns="34290" rtlCol="0" anchor="ctr" anchorCtr="0">
            <a:normAutofit/>
          </a:bodyPr>
          <a:lstStyle/>
          <a:p>
            <a:pPr algn="ctr">
              <a:lnSpc>
                <a:spcPct val="90000"/>
              </a:lnSpc>
            </a:pPr>
            <a:r>
              <a:rPr lang="en-US" dirty="0">
                <a:solidFill>
                  <a:schemeClr val="tx1"/>
                </a:solidFill>
                <a:latin typeface="+mn-lt"/>
              </a:rPr>
              <a:t>Safety Briefing</a:t>
            </a:r>
          </a:p>
        </p:txBody>
      </p:sp>
      <p:sp>
        <p:nvSpPr>
          <p:cNvPr id="3" name="Text Placeholder 2"/>
          <p:cNvSpPr>
            <a:spLocks noGrp="1"/>
          </p:cNvSpPr>
          <p:nvPr>
            <p:ph type="body" sz="quarter" idx="10"/>
          </p:nvPr>
        </p:nvSpPr>
        <p:spPr>
          <a:xfrm>
            <a:off x="102525" y="1960568"/>
            <a:ext cx="3283131" cy="3020187"/>
          </a:xfrm>
        </p:spPr>
        <p:txBody>
          <a:bodyPr vert="horz" lIns="68580" tIns="34290" rIns="68580" bIns="34290" rtlCol="0">
            <a:normAutofit/>
          </a:bodyPr>
          <a:lstStyle/>
          <a:p>
            <a:pPr indent="-171450">
              <a:buFont typeface="Arial" panose="020B0604020202020204" pitchFamily="34" charset="0"/>
              <a:buChar char="•"/>
            </a:pPr>
            <a:r>
              <a:rPr lang="en-US" sz="1600" dirty="0">
                <a:solidFill>
                  <a:schemeClr val="tx1"/>
                </a:solidFill>
              </a:rPr>
              <a:t>Watch out for domestic and   wild animals</a:t>
            </a:r>
          </a:p>
          <a:p>
            <a:pPr indent="-171450">
              <a:buFont typeface="Arial" panose="020B0604020202020204" pitchFamily="34" charset="0"/>
              <a:buChar char="•"/>
            </a:pPr>
            <a:r>
              <a:rPr lang="en-US" sz="1600" dirty="0">
                <a:solidFill>
                  <a:schemeClr val="tx1"/>
                </a:solidFill>
              </a:rPr>
              <a:t>No trespassing vs no solicitation</a:t>
            </a:r>
          </a:p>
          <a:p>
            <a:pPr indent="-171450">
              <a:buFont typeface="Arial" panose="020B0604020202020204" pitchFamily="34" charset="0"/>
              <a:buChar char="•"/>
            </a:pPr>
            <a:r>
              <a:rPr lang="en-US" sz="1600" dirty="0">
                <a:solidFill>
                  <a:schemeClr val="tx1"/>
                </a:solidFill>
              </a:rPr>
              <a:t>Situation-specific hazards</a:t>
            </a:r>
          </a:p>
          <a:p>
            <a:pPr indent="-171450">
              <a:buFont typeface="Arial" panose="020B0604020202020204" pitchFamily="34" charset="0"/>
              <a:buChar char="•"/>
            </a:pPr>
            <a:r>
              <a:rPr lang="en-US" sz="1600" dirty="0">
                <a:solidFill>
                  <a:schemeClr val="tx1"/>
                </a:solidFill>
              </a:rPr>
              <a:t>Personal safety</a:t>
            </a:r>
          </a:p>
          <a:p>
            <a:pPr lvl="1" indent="-171450"/>
            <a:r>
              <a:rPr lang="en-US" sz="1600" dirty="0">
                <a:solidFill>
                  <a:schemeClr val="tx1"/>
                </a:solidFill>
              </a:rPr>
              <a:t>Entering households</a:t>
            </a:r>
          </a:p>
          <a:p>
            <a:pPr lvl="1" indent="-171450"/>
            <a:r>
              <a:rPr lang="en-US" sz="1600" dirty="0">
                <a:solidFill>
                  <a:schemeClr val="tx1"/>
                </a:solidFill>
              </a:rPr>
              <a:t>Knowing limitations</a:t>
            </a:r>
          </a:p>
          <a:p>
            <a:pPr lvl="1" indent="-171450"/>
            <a:r>
              <a:rPr lang="en-US" sz="1600" dirty="0">
                <a:solidFill>
                  <a:schemeClr val="tx1"/>
                </a:solidFill>
              </a:rPr>
              <a:t>Drinking plenty of water</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3973323" y="624473"/>
            <a:ext cx="4688077" cy="3773903"/>
          </a:xfrm>
          <a:prstGeom prst="rect">
            <a:avLst/>
          </a:prstGeom>
          <a:noFill/>
          <a:ln>
            <a:solidFill>
              <a:srgbClr val="5F5F5F"/>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7235EA37-E50E-4876-BE02-F350C8FFC19F}"/>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627113"/>
      </p:ext>
    </p:extLst>
  </p:cSld>
  <p:clrMapOvr>
    <a:overrideClrMapping bg1="dk1" tx1="lt1" bg2="dk2" tx2="lt2" accent1="accent1" accent2="accent2" accent3="accent3" accent4="accent4" accent5="accent5" accent6="accent6" hlink="hlink" folHlink="folHlink"/>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ext Placeholder 2">
            <a:extLst>
              <a:ext uri="{FF2B5EF4-FFF2-40B4-BE49-F238E27FC236}">
                <a16:creationId xmlns:a16="http://schemas.microsoft.com/office/drawing/2014/main" id="{97436767-C51D-4D39-B8AF-4F7D08DEB70D}"/>
              </a:ext>
            </a:extLst>
          </p:cNvPr>
          <p:cNvGraphicFramePr/>
          <p:nvPr/>
        </p:nvGraphicFramePr>
        <p:xfrm>
          <a:off x="543208" y="1343092"/>
          <a:ext cx="7972142"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5ED51754-0A70-4A3C-98F1-C787A82BED7F}"/>
              </a:ext>
            </a:extLst>
          </p:cNvPr>
          <p:cNvSpPr>
            <a:spLocks noGrp="1"/>
          </p:cNvSpPr>
          <p:nvPr>
            <p:ph type="title"/>
          </p:nvPr>
        </p:nvSpPr>
        <p:spPr/>
        <p:txBody>
          <a:bodyPr/>
          <a:lstStyle/>
          <a:p>
            <a:r>
              <a:rPr lang="en-US" dirty="0"/>
              <a:t>Supplies and Materials</a:t>
            </a:r>
          </a:p>
        </p:txBody>
      </p:sp>
      <p:cxnSp>
        <p:nvCxnSpPr>
          <p:cNvPr id="8" name="Straight Connector 7">
            <a:extLst>
              <a:ext uri="{FF2B5EF4-FFF2-40B4-BE49-F238E27FC236}">
                <a16:creationId xmlns:a16="http://schemas.microsoft.com/office/drawing/2014/main" id="{9C2D87C0-C2BD-44D9-8C06-663255E4BF6A}"/>
              </a:ext>
            </a:extLst>
          </p:cNvPr>
          <p:cNvCxnSpPr/>
          <p:nvPr/>
        </p:nvCxnSpPr>
        <p:spPr>
          <a:xfrm>
            <a:off x="543208" y="1098065"/>
            <a:ext cx="7972142" cy="0"/>
          </a:xfrm>
          <a:prstGeom prst="line">
            <a:avLst/>
          </a:prstGeom>
          <a:ln w="57150">
            <a:solidFill>
              <a:srgbClr val="5F5F5F"/>
            </a:solidFill>
          </a:ln>
        </p:spPr>
        <p:style>
          <a:lnRef idx="1">
            <a:schemeClr val="accent2"/>
          </a:lnRef>
          <a:fillRef idx="0">
            <a:schemeClr val="accent2"/>
          </a:fillRef>
          <a:effectRef idx="0">
            <a:schemeClr val="accent2"/>
          </a:effectRef>
          <a:fontRef idx="minor">
            <a:schemeClr val="tx1"/>
          </a:fontRef>
        </p:style>
      </p:cxnSp>
      <p:sp>
        <p:nvSpPr>
          <p:cNvPr id="7" name="Rectangle 6">
            <a:extLst>
              <a:ext uri="{FF2B5EF4-FFF2-40B4-BE49-F238E27FC236}">
                <a16:creationId xmlns:a16="http://schemas.microsoft.com/office/drawing/2014/main" id="{218D84FF-D644-43C9-9835-9D68045F750D}"/>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88977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0877"/>
            <a:ext cx="8229600" cy="614257"/>
          </a:xfrm>
          <a:solidFill>
            <a:srgbClr val="5F5F5F"/>
          </a:solidFill>
          <a:ln w="85725" cmpd="thinThick">
            <a:solidFill>
              <a:srgbClr val="5F5F5F"/>
            </a:solidFill>
          </a:ln>
        </p:spPr>
        <p:txBody>
          <a:bodyPr anchor="ctr"/>
          <a:lstStyle/>
          <a:p>
            <a:pPr algn="ctr"/>
            <a:r>
              <a:rPr lang="en-US" dirty="0">
                <a:solidFill>
                  <a:schemeClr val="bg2"/>
                </a:solidFill>
              </a:rPr>
              <a:t>Providing Public Health Information</a:t>
            </a: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983" y="199375"/>
            <a:ext cx="2127129" cy="3724275"/>
          </a:xfrm>
          <a:prstGeom prst="rect">
            <a:avLst/>
          </a:prstGeom>
          <a:noFill/>
          <a:ln w="9525">
            <a:solidFill>
              <a:srgbClr val="005DAA"/>
            </a:solidFill>
            <a:miter lim="800000"/>
            <a:headEnd/>
            <a:tailEnd/>
          </a:ln>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9407" y="466074"/>
            <a:ext cx="2068006" cy="3657601"/>
          </a:xfrm>
          <a:prstGeom prst="rect">
            <a:avLst/>
          </a:prstGeom>
          <a:noFill/>
          <a:ln w="9525">
            <a:solidFill>
              <a:srgbClr val="005DAA"/>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771895" y="224379"/>
            <a:ext cx="2986539" cy="2921690"/>
            <a:chOff x="1355632" y="1752757"/>
            <a:chExt cx="2997940" cy="2823166"/>
          </a:xfrm>
        </p:grpSpPr>
        <p:pic>
          <p:nvPicPr>
            <p:cNvPr id="9" name="Picture 8"/>
            <p:cNvPicPr>
              <a:picLocks noChangeAspect="1"/>
            </p:cNvPicPr>
            <p:nvPr/>
          </p:nvPicPr>
          <p:blipFill rotWithShape="1">
            <a:blip r:embed="rId5"/>
            <a:srcRect l="34099" t="30329" r="54958" b="14683"/>
            <a:stretch/>
          </p:blipFill>
          <p:spPr>
            <a:xfrm>
              <a:off x="3379834" y="1776424"/>
              <a:ext cx="973738" cy="2752165"/>
            </a:xfrm>
            <a:prstGeom prst="rect">
              <a:avLst/>
            </a:prstGeom>
          </p:spPr>
        </p:pic>
        <p:pic>
          <p:nvPicPr>
            <p:cNvPr id="10" name="Picture 9"/>
            <p:cNvPicPr>
              <a:picLocks noChangeAspect="1"/>
            </p:cNvPicPr>
            <p:nvPr/>
          </p:nvPicPr>
          <p:blipFill rotWithShape="1">
            <a:blip r:embed="rId5"/>
            <a:srcRect l="48462" t="29924" r="39683" b="12387"/>
            <a:stretch/>
          </p:blipFill>
          <p:spPr>
            <a:xfrm>
              <a:off x="2412762" y="1752757"/>
              <a:ext cx="1017407" cy="2784827"/>
            </a:xfrm>
            <a:prstGeom prst="rect">
              <a:avLst/>
            </a:prstGeom>
          </p:spPr>
        </p:pic>
        <p:pic>
          <p:nvPicPr>
            <p:cNvPr id="11" name="Picture 10"/>
            <p:cNvPicPr>
              <a:picLocks noChangeAspect="1"/>
            </p:cNvPicPr>
            <p:nvPr/>
          </p:nvPicPr>
          <p:blipFill rotWithShape="1">
            <a:blip r:embed="rId5"/>
            <a:srcRect l="63281" t="29924" r="24595" b="14144"/>
            <a:stretch/>
          </p:blipFill>
          <p:spPr>
            <a:xfrm>
              <a:off x="1355632" y="1776424"/>
              <a:ext cx="1078766" cy="2799499"/>
            </a:xfrm>
            <a:prstGeom prst="rect">
              <a:avLst/>
            </a:prstGeom>
          </p:spPr>
        </p:pic>
      </p:grpSp>
      <p:pic>
        <p:nvPicPr>
          <p:cNvPr id="12" name="Picture 11"/>
          <p:cNvPicPr/>
          <p:nvPr/>
        </p:nvPicPr>
        <p:blipFill rotWithShape="1">
          <a:blip r:embed="rId6">
            <a:extLst>
              <a:ext uri="{28A0092B-C50C-407E-A947-70E740481C1C}">
                <a14:useLocalDpi xmlns:a14="http://schemas.microsoft.com/office/drawing/2010/main" val="0"/>
              </a:ext>
            </a:extLst>
          </a:blip>
          <a:srcRect l="65179" t="21577" r="15774" b="15550"/>
          <a:stretch/>
        </p:blipFill>
        <p:spPr bwMode="auto">
          <a:xfrm>
            <a:off x="4572000" y="953527"/>
            <a:ext cx="2450955" cy="3236446"/>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7" cstate="print">
            <a:extLst>
              <a:ext uri="{28A0092B-C50C-407E-A947-70E740481C1C}">
                <a14:useLocalDpi xmlns:a14="http://schemas.microsoft.com/office/drawing/2010/main" val="0"/>
              </a:ext>
            </a:extLst>
          </a:blip>
          <a:srcRect l="62798" t="14137" r="13244" b="9598"/>
          <a:stretch/>
        </p:blipFill>
        <p:spPr bwMode="auto">
          <a:xfrm>
            <a:off x="6385894" y="164773"/>
            <a:ext cx="2538644" cy="3232741"/>
          </a:xfrm>
          <a:prstGeom prst="rect">
            <a:avLst/>
          </a:prstGeom>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58880F46-5AD8-45E2-9F98-5D119D987E9F}"/>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638851"/>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2 Sampling: Systematic Sampling of Households</a:t>
            </a:r>
          </a:p>
        </p:txBody>
      </p:sp>
      <p:sp>
        <p:nvSpPr>
          <p:cNvPr id="3" name="Text Placeholder 2"/>
          <p:cNvSpPr>
            <a:spLocks noGrp="1"/>
          </p:cNvSpPr>
          <p:nvPr>
            <p:ph type="body" sz="quarter" idx="10"/>
          </p:nvPr>
        </p:nvSpPr>
        <p:spPr/>
        <p:txBody>
          <a:bodyPr>
            <a:normAutofit lnSpcReduction="10000"/>
          </a:bodyPr>
          <a:lstStyle/>
          <a:p>
            <a:r>
              <a:rPr lang="en-US" dirty="0"/>
              <a:t>Randomly choose a starting point (e.g., intersection, center) prior to heading into the field</a:t>
            </a:r>
            <a:endParaRPr lang="en-US" sz="500" dirty="0"/>
          </a:p>
          <a:p>
            <a:r>
              <a:rPr lang="en-US" dirty="0"/>
              <a:t>Select the nearest house, then every </a:t>
            </a:r>
            <a:r>
              <a:rPr lang="en-US" i="1" dirty="0"/>
              <a:t>n</a:t>
            </a:r>
            <a:r>
              <a:rPr lang="en-US" dirty="0"/>
              <a:t>th house after</a:t>
            </a:r>
            <a:endParaRPr lang="en-US" sz="500" dirty="0"/>
          </a:p>
          <a:p>
            <a:r>
              <a:rPr lang="en-US" dirty="0"/>
              <a:t>Choose </a:t>
            </a:r>
            <a:r>
              <a:rPr lang="en-US" i="1" dirty="0"/>
              <a:t>n</a:t>
            </a:r>
            <a:r>
              <a:rPr lang="en-US" dirty="0"/>
              <a:t> based on the size of the cluster</a:t>
            </a:r>
          </a:p>
          <a:p>
            <a:pPr lvl="1"/>
            <a:r>
              <a:rPr lang="en-US" dirty="0"/>
              <a:t>Look at the approximate number of households found on the map</a:t>
            </a:r>
          </a:p>
          <a:p>
            <a:pPr lvl="2"/>
            <a:r>
              <a:rPr lang="en-US" dirty="0"/>
              <a:t>If 23 households, 23/7 = 3… select every 3</a:t>
            </a:r>
            <a:r>
              <a:rPr lang="en-US" baseline="30000" dirty="0"/>
              <a:t>rd</a:t>
            </a:r>
            <a:r>
              <a:rPr lang="en-US" dirty="0"/>
              <a:t> household </a:t>
            </a:r>
          </a:p>
          <a:p>
            <a:pPr lvl="2"/>
            <a:r>
              <a:rPr lang="en-US" dirty="0"/>
              <a:t>If 10 or less households, go to every one!</a:t>
            </a:r>
          </a:p>
          <a:p>
            <a:pPr lvl="2"/>
            <a:r>
              <a:rPr lang="en-US" dirty="0"/>
              <a:t>Apartment complexes: each unit is a separate household </a:t>
            </a:r>
          </a:p>
          <a:p>
            <a:pPr lvl="1"/>
            <a:r>
              <a:rPr lang="en-US" dirty="0"/>
              <a:t>Once you pick a number, stick to that number!</a:t>
            </a:r>
            <a:endParaRPr lang="en-US" sz="500" dirty="0"/>
          </a:p>
          <a:p>
            <a:r>
              <a:rPr lang="en-US" dirty="0"/>
              <a:t>The goal is to be sure interviews are spread out across the cluster</a:t>
            </a:r>
          </a:p>
        </p:txBody>
      </p:sp>
    </p:spTree>
    <p:extLst>
      <p:ext uri="{BB962C8B-B14F-4D97-AF65-F5344CB8AC3E}">
        <p14:creationId xmlns:p14="http://schemas.microsoft.com/office/powerpoint/2010/main" val="1322481461"/>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B50587-38CB-4D0D-A8B6-818B152A58FF}"/>
              </a:ext>
            </a:extLst>
          </p:cNvPr>
          <p:cNvPicPr>
            <a:picLocks noChangeAspect="1"/>
          </p:cNvPicPr>
          <p:nvPr/>
        </p:nvPicPr>
        <p:blipFill rotWithShape="1">
          <a:blip r:embed="rId3">
            <a:alphaModFix amt="50000"/>
          </a:blip>
          <a:srcRect t="19283" b="19283"/>
          <a:stretch/>
        </p:blipFill>
        <p:spPr>
          <a:xfrm>
            <a:off x="0" y="1"/>
            <a:ext cx="9144000" cy="5143500"/>
          </a:xfrm>
          <a:prstGeom prst="rect">
            <a:avLst/>
          </a:prstGeom>
        </p:spPr>
      </p:pic>
      <p:graphicFrame>
        <p:nvGraphicFramePr>
          <p:cNvPr id="5" name="Text Placeholder 2">
            <a:extLst>
              <a:ext uri="{FF2B5EF4-FFF2-40B4-BE49-F238E27FC236}">
                <a16:creationId xmlns:a16="http://schemas.microsoft.com/office/drawing/2014/main" id="{A128CCBF-DCC8-4B1C-A0C3-0FC09496FBBA}"/>
              </a:ext>
            </a:extLst>
          </p:cNvPr>
          <p:cNvGraphicFramePr/>
          <p:nvPr>
            <p:extLst>
              <p:ext uri="{D42A27DB-BD31-4B8C-83A1-F6EECF244321}">
                <p14:modId xmlns:p14="http://schemas.microsoft.com/office/powerpoint/2010/main" val="1236453875"/>
              </p:ext>
            </p:extLst>
          </p:nvPr>
        </p:nvGraphicFramePr>
        <p:xfrm>
          <a:off x="628184" y="820590"/>
          <a:ext cx="7886700" cy="40565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EE2C3600-C796-436E-9FAC-B5B769D3D677}"/>
              </a:ext>
            </a:extLst>
          </p:cNvPr>
          <p:cNvSpPr>
            <a:spLocks noGrp="1"/>
          </p:cNvSpPr>
          <p:nvPr>
            <p:ph type="title"/>
          </p:nvPr>
        </p:nvSpPr>
        <p:spPr/>
        <p:txBody>
          <a:bodyPr/>
          <a:lstStyle/>
          <a:p>
            <a:r>
              <a:rPr lang="en-US" dirty="0">
                <a:solidFill>
                  <a:schemeClr val="bg2">
                    <a:lumMod val="10000"/>
                  </a:schemeClr>
                </a:solidFill>
              </a:rPr>
              <a:t>Stage 2 Sampling: Systematic Sampling of Households</a:t>
            </a:r>
          </a:p>
        </p:txBody>
      </p:sp>
      <p:sp>
        <p:nvSpPr>
          <p:cNvPr id="6" name="Text Placeholder 2">
            <a:extLst>
              <a:ext uri="{FF2B5EF4-FFF2-40B4-BE49-F238E27FC236}">
                <a16:creationId xmlns:a16="http://schemas.microsoft.com/office/drawing/2014/main" id="{BF8529CC-FD3F-4457-828E-B53791A99079}"/>
              </a:ext>
            </a:extLst>
          </p:cNvPr>
          <p:cNvSpPr>
            <a:spLocks noGrp="1"/>
          </p:cNvSpPr>
          <p:nvPr>
            <p:ph type="body" sz="quarter" idx="10"/>
          </p:nvPr>
        </p:nvSpPr>
        <p:spPr>
          <a:xfrm>
            <a:off x="914400" y="4634537"/>
            <a:ext cx="8229600" cy="426085"/>
          </a:xfrm>
        </p:spPr>
        <p:txBody>
          <a:bodyPr/>
          <a:lstStyle/>
          <a:p>
            <a:pPr marL="0" indent="0">
              <a:buNone/>
            </a:pPr>
            <a:r>
              <a:rPr lang="en-US" dirty="0">
                <a:solidFill>
                  <a:schemeClr val="bg2">
                    <a:lumMod val="10000"/>
                  </a:schemeClr>
                </a:solidFill>
              </a:rPr>
              <a:t>The goal is to be sure interviews are spread out across the cluster</a:t>
            </a:r>
          </a:p>
        </p:txBody>
      </p:sp>
      <p:sp>
        <p:nvSpPr>
          <p:cNvPr id="8" name="Rectangle 7">
            <a:extLst>
              <a:ext uri="{FF2B5EF4-FFF2-40B4-BE49-F238E27FC236}">
                <a16:creationId xmlns:a16="http://schemas.microsoft.com/office/drawing/2014/main" id="{846F6CDD-E7DC-419D-9885-73FE78B3C6FC}"/>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37973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F8C5EA-DC21-4FBA-A0C5-806C46B81886}"/>
              </a:ext>
            </a:extLst>
          </p:cNvPr>
          <p:cNvSpPr/>
          <p:nvPr/>
        </p:nvSpPr>
        <p:spPr>
          <a:xfrm>
            <a:off x="457199" y="250433"/>
            <a:ext cx="6535785" cy="793859"/>
          </a:xfrm>
          <a:prstGeom prst="rect">
            <a:avLst/>
          </a:prstGeom>
          <a:solidFill>
            <a:srgbClr val="5F5F5F"/>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7390D5D-FF50-414D-862E-23C8FCCCF8DC}"/>
              </a:ext>
            </a:extLst>
          </p:cNvPr>
          <p:cNvSpPr/>
          <p:nvPr/>
        </p:nvSpPr>
        <p:spPr>
          <a:xfrm>
            <a:off x="7056394" y="250432"/>
            <a:ext cx="773974" cy="793859"/>
          </a:xfrm>
          <a:prstGeom prst="rect">
            <a:avLst/>
          </a:prstGeom>
          <a:solidFill>
            <a:srgbClr val="005984"/>
          </a:solidFill>
          <a:ln>
            <a:solidFill>
              <a:srgbClr val="005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6428497-495C-4E39-88FB-476BE5960F8E}"/>
              </a:ext>
            </a:extLst>
          </p:cNvPr>
          <p:cNvSpPr/>
          <p:nvPr/>
        </p:nvSpPr>
        <p:spPr>
          <a:xfrm>
            <a:off x="7893778" y="250433"/>
            <a:ext cx="773974" cy="793859"/>
          </a:xfrm>
          <a:prstGeom prst="rect">
            <a:avLst/>
          </a:prstGeom>
          <a:solidFill>
            <a:schemeClr val="bg2">
              <a:lumMod val="65000"/>
            </a:schemeClr>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2" y="288245"/>
            <a:ext cx="8229600" cy="636984"/>
          </a:xfrm>
        </p:spPr>
        <p:txBody>
          <a:bodyPr/>
          <a:lstStyle/>
          <a:p>
            <a:r>
              <a:rPr lang="en-US" dirty="0">
                <a:solidFill>
                  <a:schemeClr val="bg2"/>
                </a:solidFill>
              </a:rPr>
              <a:t>Exercise: Selecting Households to Interview </a:t>
            </a:r>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337" r="2599" b="16666"/>
          <a:stretch/>
        </p:blipFill>
        <p:spPr>
          <a:xfrm>
            <a:off x="457199" y="1152526"/>
            <a:ext cx="8210551" cy="3657600"/>
          </a:xfrm>
          <a:prstGeom prst="rect">
            <a:avLst/>
          </a:prstGeom>
        </p:spPr>
      </p:pic>
      <p:cxnSp>
        <p:nvCxnSpPr>
          <p:cNvPr id="6" name="Straight Arrow Connector 5"/>
          <p:cNvCxnSpPr/>
          <p:nvPr/>
        </p:nvCxnSpPr>
        <p:spPr>
          <a:xfrm flipH="1" flipV="1">
            <a:off x="6447872" y="4310063"/>
            <a:ext cx="192741" cy="381000"/>
          </a:xfrm>
          <a:prstGeom prst="straightConnector1">
            <a:avLst/>
          </a:prstGeom>
          <a:ln w="57150">
            <a:solidFill>
              <a:schemeClr val="bg1"/>
            </a:solidFill>
            <a:tailEnd type="triangle"/>
          </a:ln>
        </p:spPr>
        <p:style>
          <a:lnRef idx="3">
            <a:schemeClr val="accent5"/>
          </a:lnRef>
          <a:fillRef idx="0">
            <a:schemeClr val="accent5"/>
          </a:fillRef>
          <a:effectRef idx="2">
            <a:schemeClr val="accent5"/>
          </a:effectRef>
          <a:fontRef idx="minor">
            <a:schemeClr val="tx1"/>
          </a:fontRef>
        </p:style>
      </p:cxnSp>
      <p:sp>
        <p:nvSpPr>
          <p:cNvPr id="8" name="Oval 7"/>
          <p:cNvSpPr/>
          <p:nvPr/>
        </p:nvSpPr>
        <p:spPr>
          <a:xfrm>
            <a:off x="6246166" y="3823713"/>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092288" y="2485739"/>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743161" y="2534228"/>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294540" y="2816755"/>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224713" y="3094863"/>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73102" y="3726875"/>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72000" y="3521946"/>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86692F5-A15F-4C24-B51D-94DFA3F25CCE}"/>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534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 y="1158875"/>
            <a:ext cx="2974061" cy="3341688"/>
          </a:xfrm>
        </p:spPr>
        <p:txBody>
          <a:bodyPr/>
          <a:lstStyle/>
          <a:p>
            <a:r>
              <a:rPr lang="en-US" dirty="0"/>
              <a:t>Apartment complexes</a:t>
            </a:r>
          </a:p>
          <a:p>
            <a:pPr lvl="1"/>
            <a:r>
              <a:rPr lang="en-US" dirty="0"/>
              <a:t>“Mixed” clusters</a:t>
            </a:r>
          </a:p>
          <a:p>
            <a:r>
              <a:rPr lang="en-US" dirty="0"/>
              <a:t>ONLY replace HH if</a:t>
            </a:r>
          </a:p>
          <a:p>
            <a:pPr lvl="1"/>
            <a:r>
              <a:rPr lang="en-US" u="sng" dirty="0"/>
              <a:t>VACANT</a:t>
            </a:r>
            <a:endParaRPr lang="en-US" dirty="0"/>
          </a:p>
          <a:p>
            <a:pPr lvl="1"/>
            <a:r>
              <a:rPr lang="en-US" u="sng" dirty="0"/>
              <a:t>REFUSES</a:t>
            </a:r>
            <a:endParaRPr lang="en-US" dirty="0"/>
          </a:p>
          <a:p>
            <a:pPr lvl="1"/>
            <a:r>
              <a:rPr lang="en-US" dirty="0"/>
              <a:t>no answer after </a:t>
            </a:r>
          </a:p>
          <a:p>
            <a:pPr marL="457200" lvl="1" indent="0">
              <a:buNone/>
            </a:pPr>
            <a:r>
              <a:rPr lang="en-US" dirty="0"/>
              <a:t>     </a:t>
            </a:r>
            <a:r>
              <a:rPr lang="en-US" u="sng" dirty="0"/>
              <a:t>THREE</a:t>
            </a:r>
            <a:r>
              <a:rPr lang="en-US" dirty="0"/>
              <a:t> attempts</a:t>
            </a:r>
          </a:p>
          <a:p>
            <a:r>
              <a:rPr lang="en-US" dirty="0"/>
              <a:t>Always call HQ if there are any questions</a:t>
            </a:r>
          </a:p>
          <a:p>
            <a:pPr marL="457200" lvl="1" indent="0">
              <a:buNone/>
            </a:pP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334" t="18988" r="24555" b="16666"/>
          <a:stretch/>
        </p:blipFill>
        <p:spPr>
          <a:xfrm>
            <a:off x="3450981" y="1158875"/>
            <a:ext cx="5235819" cy="3362326"/>
          </a:xfrm>
          <a:prstGeom prst="rect">
            <a:avLst/>
          </a:prstGeom>
        </p:spPr>
      </p:pic>
      <p:sp>
        <p:nvSpPr>
          <p:cNvPr id="5" name="Oval 4"/>
          <p:cNvSpPr/>
          <p:nvPr/>
        </p:nvSpPr>
        <p:spPr>
          <a:xfrm>
            <a:off x="8099181" y="3540125"/>
            <a:ext cx="457200" cy="457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946781" y="2235201"/>
            <a:ext cx="457200" cy="457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603756" y="2235201"/>
            <a:ext cx="457200" cy="457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46431" y="2501901"/>
            <a:ext cx="457200" cy="457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070106" y="2730501"/>
            <a:ext cx="457200" cy="457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146431" y="3404394"/>
            <a:ext cx="457200" cy="457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394206" y="3223419"/>
            <a:ext cx="457200" cy="457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899343" y="3452019"/>
            <a:ext cx="276038" cy="307777"/>
          </a:xfrm>
          <a:prstGeom prst="rect">
            <a:avLst/>
          </a:prstGeom>
          <a:noFill/>
        </p:spPr>
        <p:txBody>
          <a:bodyPr wrap="none" rtlCol="0">
            <a:spAutoFit/>
          </a:bodyPr>
          <a:lstStyle/>
          <a:p>
            <a:r>
              <a:rPr lang="en-US" sz="1400" b="1" dirty="0">
                <a:solidFill>
                  <a:srgbClr val="FFFF00"/>
                </a:solidFill>
                <a:latin typeface="Calibri" panose="020F0502020204030204" pitchFamily="34" charset="0"/>
              </a:rPr>
              <a:t>1</a:t>
            </a:r>
          </a:p>
        </p:txBody>
      </p:sp>
      <p:sp>
        <p:nvSpPr>
          <p:cNvPr id="13" name="TextBox 12"/>
          <p:cNvSpPr txBox="1"/>
          <p:nvPr/>
        </p:nvSpPr>
        <p:spPr>
          <a:xfrm>
            <a:off x="7732749" y="2183706"/>
            <a:ext cx="276038" cy="307777"/>
          </a:xfrm>
          <a:prstGeom prst="rect">
            <a:avLst/>
          </a:prstGeom>
          <a:noFill/>
        </p:spPr>
        <p:txBody>
          <a:bodyPr wrap="none" rtlCol="0">
            <a:spAutoFit/>
          </a:bodyPr>
          <a:lstStyle/>
          <a:p>
            <a:r>
              <a:rPr lang="en-US" sz="1400" b="1" dirty="0">
                <a:solidFill>
                  <a:srgbClr val="FFFF00"/>
                </a:solidFill>
                <a:latin typeface="Calibri" panose="020F0502020204030204" pitchFamily="34" charset="0"/>
              </a:rPr>
              <a:t>2</a:t>
            </a:r>
          </a:p>
        </p:txBody>
      </p:sp>
      <p:sp>
        <p:nvSpPr>
          <p:cNvPr id="14" name="TextBox 13"/>
          <p:cNvSpPr txBox="1"/>
          <p:nvPr/>
        </p:nvSpPr>
        <p:spPr>
          <a:xfrm>
            <a:off x="6394206" y="2171800"/>
            <a:ext cx="276038" cy="307777"/>
          </a:xfrm>
          <a:prstGeom prst="rect">
            <a:avLst/>
          </a:prstGeom>
          <a:noFill/>
        </p:spPr>
        <p:txBody>
          <a:bodyPr wrap="none" rtlCol="0">
            <a:spAutoFit/>
          </a:bodyPr>
          <a:lstStyle/>
          <a:p>
            <a:r>
              <a:rPr lang="en-US" sz="1400" b="1" dirty="0">
                <a:solidFill>
                  <a:srgbClr val="FFFF00"/>
                </a:solidFill>
                <a:latin typeface="Calibri" panose="020F0502020204030204" pitchFamily="34" charset="0"/>
              </a:rPr>
              <a:t>3</a:t>
            </a:r>
          </a:p>
        </p:txBody>
      </p:sp>
      <p:sp>
        <p:nvSpPr>
          <p:cNvPr id="15" name="TextBox 14"/>
          <p:cNvSpPr txBox="1"/>
          <p:nvPr/>
        </p:nvSpPr>
        <p:spPr>
          <a:xfrm>
            <a:off x="4951262" y="2407444"/>
            <a:ext cx="276038" cy="307777"/>
          </a:xfrm>
          <a:prstGeom prst="rect">
            <a:avLst/>
          </a:prstGeom>
          <a:noFill/>
        </p:spPr>
        <p:txBody>
          <a:bodyPr wrap="none" rtlCol="0">
            <a:spAutoFit/>
          </a:bodyPr>
          <a:lstStyle/>
          <a:p>
            <a:r>
              <a:rPr lang="en-US" sz="1400" b="1" dirty="0">
                <a:solidFill>
                  <a:srgbClr val="FFFF00"/>
                </a:solidFill>
                <a:latin typeface="Calibri" panose="020F0502020204030204" pitchFamily="34" charset="0"/>
              </a:rPr>
              <a:t>4</a:t>
            </a:r>
          </a:p>
        </p:txBody>
      </p:sp>
      <p:sp>
        <p:nvSpPr>
          <p:cNvPr id="16" name="TextBox 15"/>
          <p:cNvSpPr txBox="1"/>
          <p:nvPr/>
        </p:nvSpPr>
        <p:spPr>
          <a:xfrm>
            <a:off x="3870268" y="2651324"/>
            <a:ext cx="276038" cy="307777"/>
          </a:xfrm>
          <a:prstGeom prst="rect">
            <a:avLst/>
          </a:prstGeom>
          <a:noFill/>
        </p:spPr>
        <p:txBody>
          <a:bodyPr wrap="none" rtlCol="0">
            <a:spAutoFit/>
          </a:bodyPr>
          <a:lstStyle/>
          <a:p>
            <a:r>
              <a:rPr lang="en-US" sz="1400" b="1" dirty="0">
                <a:solidFill>
                  <a:srgbClr val="FFFF00"/>
                </a:solidFill>
                <a:latin typeface="Calibri" panose="020F0502020204030204" pitchFamily="34" charset="0"/>
              </a:rPr>
              <a:t>5</a:t>
            </a:r>
          </a:p>
        </p:txBody>
      </p:sp>
      <p:sp>
        <p:nvSpPr>
          <p:cNvPr id="17" name="TextBox 16"/>
          <p:cNvSpPr txBox="1"/>
          <p:nvPr/>
        </p:nvSpPr>
        <p:spPr>
          <a:xfrm>
            <a:off x="4908493" y="3368080"/>
            <a:ext cx="276038" cy="307777"/>
          </a:xfrm>
          <a:prstGeom prst="rect">
            <a:avLst/>
          </a:prstGeom>
          <a:noFill/>
        </p:spPr>
        <p:txBody>
          <a:bodyPr wrap="none" rtlCol="0">
            <a:spAutoFit/>
          </a:bodyPr>
          <a:lstStyle/>
          <a:p>
            <a:r>
              <a:rPr lang="en-US" sz="1400" b="1" dirty="0">
                <a:solidFill>
                  <a:srgbClr val="FFFF00"/>
                </a:solidFill>
                <a:latin typeface="Calibri" panose="020F0502020204030204" pitchFamily="34" charset="0"/>
              </a:rPr>
              <a:t>6</a:t>
            </a:r>
          </a:p>
        </p:txBody>
      </p:sp>
      <p:sp>
        <p:nvSpPr>
          <p:cNvPr id="18" name="TextBox 17"/>
          <p:cNvSpPr txBox="1"/>
          <p:nvPr/>
        </p:nvSpPr>
        <p:spPr>
          <a:xfrm>
            <a:off x="6175411" y="3182344"/>
            <a:ext cx="276038" cy="307777"/>
          </a:xfrm>
          <a:prstGeom prst="rect">
            <a:avLst/>
          </a:prstGeom>
          <a:noFill/>
        </p:spPr>
        <p:txBody>
          <a:bodyPr wrap="none" rtlCol="0">
            <a:spAutoFit/>
          </a:bodyPr>
          <a:lstStyle/>
          <a:p>
            <a:r>
              <a:rPr lang="en-US" sz="1400" b="1" dirty="0">
                <a:solidFill>
                  <a:srgbClr val="FFFF00"/>
                </a:solidFill>
                <a:latin typeface="Calibri" panose="020F0502020204030204" pitchFamily="34" charset="0"/>
              </a:rPr>
              <a:t>7</a:t>
            </a:r>
          </a:p>
        </p:txBody>
      </p:sp>
      <p:pic>
        <p:nvPicPr>
          <p:cNvPr id="19"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8211629" y="3509667"/>
            <a:ext cx="346602" cy="3323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6699717" y="2241254"/>
            <a:ext cx="346602" cy="3323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5257954" y="3414574"/>
            <a:ext cx="346602" cy="332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5247020" y="2472833"/>
            <a:ext cx="346602" cy="3323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6104824" y="2036696"/>
            <a:ext cx="346602" cy="33237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8177131" y="3089463"/>
            <a:ext cx="346602" cy="3323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5666604" y="3404394"/>
            <a:ext cx="346602" cy="332379"/>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p:cNvSpPr/>
          <p:nvPr/>
        </p:nvSpPr>
        <p:spPr>
          <a:xfrm>
            <a:off x="8099181" y="3123563"/>
            <a:ext cx="457200" cy="457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C:\Users\ssmorodi\AppData\Local\Microsoft\Windows\Temporary Internet Files\Content.IE5\39CWYX1G\check-and-cross-marks[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218"/>
          <a:stretch/>
        </p:blipFill>
        <p:spPr bwMode="auto">
          <a:xfrm>
            <a:off x="6446910" y="3317475"/>
            <a:ext cx="313691" cy="3089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ssmorodi\AppData\Local\Microsoft\Windows\Temporary Internet Files\Content.IE5\39CWYX1G\check-and-cross-marks[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218"/>
          <a:stretch/>
        </p:blipFill>
        <p:spPr bwMode="auto">
          <a:xfrm>
            <a:off x="8014090" y="2318563"/>
            <a:ext cx="313691" cy="308903"/>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p:cNvSpPr/>
          <p:nvPr/>
        </p:nvSpPr>
        <p:spPr>
          <a:xfrm>
            <a:off x="6022247" y="2022377"/>
            <a:ext cx="457200" cy="457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C:\Users\ssmorodi\AppData\Local\Microsoft\Windows\Temporary Internet Files\Content.IE5\39CWYX1G\check-and-cross-marks[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218"/>
          <a:stretch/>
        </p:blipFill>
        <p:spPr bwMode="auto">
          <a:xfrm>
            <a:off x="4141860" y="2836059"/>
            <a:ext cx="313691" cy="308903"/>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p:cNvSpPr/>
          <p:nvPr/>
        </p:nvSpPr>
        <p:spPr>
          <a:xfrm>
            <a:off x="5583935" y="3361228"/>
            <a:ext cx="457200" cy="457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8721E05-CE89-489A-8AFD-EDD21CDD2262}"/>
              </a:ext>
            </a:extLst>
          </p:cNvPr>
          <p:cNvSpPr/>
          <p:nvPr/>
        </p:nvSpPr>
        <p:spPr>
          <a:xfrm>
            <a:off x="457197" y="293457"/>
            <a:ext cx="6535785" cy="793859"/>
          </a:xfrm>
          <a:prstGeom prst="rect">
            <a:avLst/>
          </a:prstGeom>
          <a:solidFill>
            <a:srgbClr val="5F5F5F"/>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405C0DB-5392-477F-9837-3A727DDA627B}"/>
              </a:ext>
            </a:extLst>
          </p:cNvPr>
          <p:cNvSpPr/>
          <p:nvPr/>
        </p:nvSpPr>
        <p:spPr>
          <a:xfrm>
            <a:off x="7056392" y="293456"/>
            <a:ext cx="773974" cy="793859"/>
          </a:xfrm>
          <a:prstGeom prst="rect">
            <a:avLst/>
          </a:prstGeom>
          <a:solidFill>
            <a:srgbClr val="005984"/>
          </a:solidFill>
          <a:ln>
            <a:solidFill>
              <a:srgbClr val="005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174B52D-49BD-4599-9CB4-D7405592A049}"/>
              </a:ext>
            </a:extLst>
          </p:cNvPr>
          <p:cNvSpPr/>
          <p:nvPr/>
        </p:nvSpPr>
        <p:spPr>
          <a:xfrm>
            <a:off x="7893776" y="293457"/>
            <a:ext cx="773974" cy="793859"/>
          </a:xfrm>
          <a:prstGeom prst="rect">
            <a:avLst/>
          </a:prstGeom>
          <a:solidFill>
            <a:schemeClr val="bg2">
              <a:lumMod val="65000"/>
            </a:schemeClr>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1">
            <a:extLst>
              <a:ext uri="{FF2B5EF4-FFF2-40B4-BE49-F238E27FC236}">
                <a16:creationId xmlns:a16="http://schemas.microsoft.com/office/drawing/2014/main" id="{F3374E80-C916-4B74-99B0-926AD92A9B45}"/>
              </a:ext>
            </a:extLst>
          </p:cNvPr>
          <p:cNvSpPr>
            <a:spLocks noGrp="1"/>
          </p:cNvSpPr>
          <p:nvPr>
            <p:ph type="title"/>
          </p:nvPr>
        </p:nvSpPr>
        <p:spPr>
          <a:xfrm>
            <a:off x="457200" y="331269"/>
            <a:ext cx="8229600" cy="636984"/>
          </a:xfrm>
        </p:spPr>
        <p:txBody>
          <a:bodyPr/>
          <a:lstStyle/>
          <a:p>
            <a:r>
              <a:rPr lang="en-US" dirty="0">
                <a:solidFill>
                  <a:schemeClr val="bg2"/>
                </a:solidFill>
              </a:rPr>
              <a:t>Tips: Selecting Households to Interview </a:t>
            </a:r>
          </a:p>
        </p:txBody>
      </p:sp>
      <p:sp>
        <p:nvSpPr>
          <p:cNvPr id="38" name="Rectangle 37">
            <a:extLst>
              <a:ext uri="{FF2B5EF4-FFF2-40B4-BE49-F238E27FC236}">
                <a16:creationId xmlns:a16="http://schemas.microsoft.com/office/drawing/2014/main" id="{65584A52-2EE9-489F-88B9-2E4494C43AC6}"/>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365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p:bldP spid="13" grpId="0"/>
      <p:bldP spid="14" grpId="0"/>
      <p:bldP spid="15" grpId="0"/>
      <p:bldP spid="16" grpId="0"/>
      <p:bldP spid="17" grpId="0"/>
      <p:bldP spid="18" grpId="0"/>
      <p:bldP spid="27" grpId="0" animBg="1"/>
      <p:bldP spid="30" grpId="0" animBg="1"/>
      <p:bldP spid="3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dirty="0"/>
          </a:p>
        </p:txBody>
      </p:sp>
      <p:pic>
        <p:nvPicPr>
          <p:cNvPr id="5" name="Picture 4"/>
          <p:cNvPicPr>
            <a:picLocks noChangeAspect="1"/>
          </p:cNvPicPr>
          <p:nvPr/>
        </p:nvPicPr>
        <p:blipFill rotWithShape="1">
          <a:blip r:embed="rId3"/>
          <a:srcRect l="22305" t="7373" r="63029" b="17334"/>
          <a:stretch/>
        </p:blipFill>
        <p:spPr>
          <a:xfrm rot="16200000">
            <a:off x="2667002" y="-1057276"/>
            <a:ext cx="3810000" cy="8229602"/>
          </a:xfrm>
          <a:prstGeom prst="rect">
            <a:avLst/>
          </a:prstGeom>
        </p:spPr>
      </p:pic>
      <p:sp>
        <p:nvSpPr>
          <p:cNvPr id="7" name="Rectangle 6">
            <a:extLst>
              <a:ext uri="{FF2B5EF4-FFF2-40B4-BE49-F238E27FC236}">
                <a16:creationId xmlns:a16="http://schemas.microsoft.com/office/drawing/2014/main" id="{568B693A-671E-4A4D-A05D-19E43F20E47A}"/>
              </a:ext>
            </a:extLst>
          </p:cNvPr>
          <p:cNvSpPr/>
          <p:nvPr/>
        </p:nvSpPr>
        <p:spPr>
          <a:xfrm>
            <a:off x="457200" y="246007"/>
            <a:ext cx="6535785" cy="793859"/>
          </a:xfrm>
          <a:prstGeom prst="rect">
            <a:avLst/>
          </a:prstGeom>
          <a:solidFill>
            <a:srgbClr val="5F5F5F"/>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4794D1A-7577-46AA-A239-712C0E3B6FD3}"/>
              </a:ext>
            </a:extLst>
          </p:cNvPr>
          <p:cNvSpPr/>
          <p:nvPr/>
        </p:nvSpPr>
        <p:spPr>
          <a:xfrm>
            <a:off x="7056395" y="246006"/>
            <a:ext cx="773974" cy="793859"/>
          </a:xfrm>
          <a:prstGeom prst="rect">
            <a:avLst/>
          </a:prstGeom>
          <a:solidFill>
            <a:srgbClr val="005984"/>
          </a:solidFill>
          <a:ln>
            <a:solidFill>
              <a:srgbClr val="005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9B27BE7-F3C6-491D-9633-D748DC938F43}"/>
              </a:ext>
            </a:extLst>
          </p:cNvPr>
          <p:cNvSpPr/>
          <p:nvPr/>
        </p:nvSpPr>
        <p:spPr>
          <a:xfrm>
            <a:off x="7893779" y="246007"/>
            <a:ext cx="773974" cy="793859"/>
          </a:xfrm>
          <a:prstGeom prst="rect">
            <a:avLst/>
          </a:prstGeom>
          <a:solidFill>
            <a:schemeClr val="bg2">
              <a:lumMod val="65000"/>
            </a:schemeClr>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32C5BAA-2F4E-4DBD-964D-E0C897FCB4CB}"/>
              </a:ext>
            </a:extLst>
          </p:cNvPr>
          <p:cNvSpPr>
            <a:spLocks noGrp="1"/>
          </p:cNvSpPr>
          <p:nvPr>
            <p:ph type="title"/>
          </p:nvPr>
        </p:nvSpPr>
        <p:spPr>
          <a:xfrm>
            <a:off x="457203" y="283819"/>
            <a:ext cx="8229600" cy="636984"/>
          </a:xfrm>
        </p:spPr>
        <p:txBody>
          <a:bodyPr/>
          <a:lstStyle/>
          <a:p>
            <a:r>
              <a:rPr lang="en-US" dirty="0">
                <a:solidFill>
                  <a:schemeClr val="bg2"/>
                </a:solidFill>
              </a:rPr>
              <a:t>Exercise: Selecting Households to Interview </a:t>
            </a:r>
          </a:p>
        </p:txBody>
      </p:sp>
      <p:sp>
        <p:nvSpPr>
          <p:cNvPr id="11" name="Rectangle 10">
            <a:extLst>
              <a:ext uri="{FF2B5EF4-FFF2-40B4-BE49-F238E27FC236}">
                <a16:creationId xmlns:a16="http://schemas.microsoft.com/office/drawing/2014/main" id="{96817F13-03CD-43C0-B42F-C1325ADE1FCA}"/>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9436590"/>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752590-B7FE-445C-83A6-0E40E54355D9}"/>
              </a:ext>
            </a:extLst>
          </p:cNvPr>
          <p:cNvSpPr/>
          <p:nvPr/>
        </p:nvSpPr>
        <p:spPr>
          <a:xfrm>
            <a:off x="245660" y="241299"/>
            <a:ext cx="3106572" cy="4660069"/>
          </a:xfrm>
          <a:prstGeom prst="rect">
            <a:avLst/>
          </a:prstGeom>
          <a:solidFill>
            <a:srgbClr val="005984"/>
          </a:solidFill>
          <a:ln>
            <a:solidFill>
              <a:srgbClr val="00598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5" name="Rectangle 4">
            <a:extLst>
              <a:ext uri="{FF2B5EF4-FFF2-40B4-BE49-F238E27FC236}">
                <a16:creationId xmlns:a16="http://schemas.microsoft.com/office/drawing/2014/main" id="{D27C4F42-AE2F-4B74-9703-5AED06F0903D}"/>
              </a:ext>
            </a:extLst>
          </p:cNvPr>
          <p:cNvSpPr/>
          <p:nvPr/>
        </p:nvSpPr>
        <p:spPr>
          <a:xfrm>
            <a:off x="3472127" y="241299"/>
            <a:ext cx="5426213" cy="4660069"/>
          </a:xfrm>
          <a:prstGeom prst="rect">
            <a:avLst/>
          </a:prstGeom>
          <a:solidFill>
            <a:srgbClr val="5F5F5F"/>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6" name="Title 1">
            <a:extLst>
              <a:ext uri="{FF2B5EF4-FFF2-40B4-BE49-F238E27FC236}">
                <a16:creationId xmlns:a16="http://schemas.microsoft.com/office/drawing/2014/main" id="{35B36D64-90E6-4088-B3CB-09F1B9AD9B3A}"/>
              </a:ext>
            </a:extLst>
          </p:cNvPr>
          <p:cNvSpPr>
            <a:spLocks noGrp="1"/>
          </p:cNvSpPr>
          <p:nvPr>
            <p:ph type="title"/>
          </p:nvPr>
        </p:nvSpPr>
        <p:spPr>
          <a:xfrm>
            <a:off x="470166" y="490652"/>
            <a:ext cx="2657559" cy="4222597"/>
          </a:xfrm>
        </p:spPr>
        <p:txBody>
          <a:bodyPr vert="horz" lIns="91440" tIns="45720" rIns="91440" bIns="45720" rtlCol="0" anchor="ctr">
            <a:normAutofit/>
          </a:bodyPr>
          <a:lstStyle/>
          <a:p>
            <a:pPr>
              <a:lnSpc>
                <a:spcPct val="90000"/>
              </a:lnSpc>
            </a:pPr>
            <a:r>
              <a:rPr lang="en-US" kern="1200" dirty="0">
                <a:solidFill>
                  <a:srgbClr val="FFFFFF"/>
                </a:solidFill>
                <a:cs typeface="Calibri" panose="020F0502020204030204" pitchFamily="34" charset="0"/>
              </a:rPr>
              <a:t>Stage 2 Sampling Tips</a:t>
            </a:r>
          </a:p>
        </p:txBody>
      </p:sp>
      <p:graphicFrame>
        <p:nvGraphicFramePr>
          <p:cNvPr id="7" name="Text Placeholder 2">
            <a:extLst>
              <a:ext uri="{FF2B5EF4-FFF2-40B4-BE49-F238E27FC236}">
                <a16:creationId xmlns:a16="http://schemas.microsoft.com/office/drawing/2014/main" id="{43598F34-6D16-4DE1-8351-58AEDF5C55DE}"/>
              </a:ext>
            </a:extLst>
          </p:cNvPr>
          <p:cNvGraphicFramePr/>
          <p:nvPr/>
        </p:nvGraphicFramePr>
        <p:xfrm>
          <a:off x="3636343" y="97571"/>
          <a:ext cx="5097780" cy="4465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Placeholder 2">
            <a:extLst>
              <a:ext uri="{FF2B5EF4-FFF2-40B4-BE49-F238E27FC236}">
                <a16:creationId xmlns:a16="http://schemas.microsoft.com/office/drawing/2014/main" id="{05105910-013E-4128-9A14-AA58BC1F2DED}"/>
              </a:ext>
            </a:extLst>
          </p:cNvPr>
          <p:cNvSpPr>
            <a:spLocks noGrp="1"/>
          </p:cNvSpPr>
          <p:nvPr>
            <p:ph type="body" sz="quarter" idx="10"/>
          </p:nvPr>
        </p:nvSpPr>
        <p:spPr>
          <a:xfrm>
            <a:off x="3576738" y="4338938"/>
            <a:ext cx="5538058" cy="447907"/>
          </a:xfrm>
        </p:spPr>
        <p:txBody>
          <a:bodyPr/>
          <a:lstStyle/>
          <a:p>
            <a:pPr marL="0" indent="0">
              <a:buNone/>
            </a:pPr>
            <a:r>
              <a:rPr lang="en-US" sz="1900" i="1" dirty="0">
                <a:solidFill>
                  <a:schemeClr val="bg2"/>
                </a:solidFill>
              </a:rPr>
              <a:t>REMEMBER: Always track ALL households visited!!!</a:t>
            </a: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p:txBody>
      </p:sp>
      <p:sp>
        <p:nvSpPr>
          <p:cNvPr id="9" name="Rectangle 8">
            <a:extLst>
              <a:ext uri="{FF2B5EF4-FFF2-40B4-BE49-F238E27FC236}">
                <a16:creationId xmlns:a16="http://schemas.microsoft.com/office/drawing/2014/main" id="{6360A950-335C-4607-B9AC-845147090A57}"/>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54460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95724071-AC7B-4A67-934B-CD7F90745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429"/>
            <a:ext cx="9144000" cy="139190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6" name="Title 15"/>
          <p:cNvSpPr>
            <a:spLocks noGrp="1"/>
          </p:cNvSpPr>
          <p:nvPr>
            <p:ph type="title"/>
          </p:nvPr>
        </p:nvSpPr>
        <p:spPr>
          <a:xfrm>
            <a:off x="628650" y="273844"/>
            <a:ext cx="7886700" cy="994172"/>
          </a:xfrm>
        </p:spPr>
        <p:txBody>
          <a:bodyPr vert="horz" lIns="68580" tIns="34290" rIns="68580" bIns="34290" rtlCol="0" anchor="ctr" anchorCtr="0">
            <a:normAutofit/>
          </a:bodyPr>
          <a:lstStyle/>
          <a:p>
            <a:pPr>
              <a:lnSpc>
                <a:spcPct val="90000"/>
              </a:lnSpc>
            </a:pPr>
            <a:r>
              <a:rPr lang="en-US" sz="3300" dirty="0">
                <a:latin typeface="+mn-lt"/>
              </a:rPr>
              <a:t>Disaster Epidemiology</a:t>
            </a:r>
          </a:p>
        </p:txBody>
      </p:sp>
      <p:graphicFrame>
        <p:nvGraphicFramePr>
          <p:cNvPr id="13" name="Content Placeholder 2">
            <a:extLst>
              <a:ext uri="{FF2B5EF4-FFF2-40B4-BE49-F238E27FC236}">
                <a16:creationId xmlns:a16="http://schemas.microsoft.com/office/drawing/2014/main" id="{F1697731-EDD7-CF43-BC2E-B69E644560FB}"/>
              </a:ext>
            </a:extLst>
          </p:cNvPr>
          <p:cNvGraphicFramePr/>
          <p:nvPr/>
        </p:nvGraphicFramePr>
        <p:xfrm>
          <a:off x="384717" y="1559874"/>
          <a:ext cx="4722044" cy="3416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D090B3DC-F83F-EE4E-88BA-C66ECDD658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497" t="10891" r="6126" b="9284"/>
          <a:stretch/>
        </p:blipFill>
        <p:spPr>
          <a:xfrm>
            <a:off x="5549702" y="1889969"/>
            <a:ext cx="3051474" cy="2756169"/>
          </a:xfrm>
          <a:prstGeom prst="rect">
            <a:avLst/>
          </a:prstGeom>
        </p:spPr>
      </p:pic>
      <p:sp>
        <p:nvSpPr>
          <p:cNvPr id="15" name="TextBox 14">
            <a:extLst>
              <a:ext uri="{FF2B5EF4-FFF2-40B4-BE49-F238E27FC236}">
                <a16:creationId xmlns:a16="http://schemas.microsoft.com/office/drawing/2014/main" id="{DB8A8AE6-E005-EE41-9B9F-21CC563AA068}"/>
              </a:ext>
            </a:extLst>
          </p:cNvPr>
          <p:cNvSpPr txBox="1"/>
          <p:nvPr/>
        </p:nvSpPr>
        <p:spPr>
          <a:xfrm>
            <a:off x="7732963" y="4455701"/>
            <a:ext cx="947695" cy="213585"/>
          </a:xfrm>
          <a:prstGeom prst="rect">
            <a:avLst/>
          </a:prstGeom>
          <a:noFill/>
        </p:spPr>
        <p:txBody>
          <a:bodyPr wrap="none" rtlCol="0">
            <a:spAutoFit/>
          </a:bodyPr>
          <a:lstStyle/>
          <a:p>
            <a:pPr defTabSz="685800" eaLnBrk="1" fontAlgn="auto" hangingPunct="1">
              <a:spcBef>
                <a:spcPts val="0"/>
              </a:spcBef>
              <a:spcAft>
                <a:spcPts val="0"/>
              </a:spcAft>
              <a:defRPr/>
            </a:pPr>
            <a:r>
              <a:rPr lang="en-US" sz="788" dirty="0">
                <a:solidFill>
                  <a:srgbClr val="44546A">
                    <a:lumMod val="65000"/>
                  </a:srgbClr>
                </a:solidFill>
                <a:latin typeface="Calibri" panose="020F0502020204030204"/>
              </a:rPr>
              <a:t>(Source: UNOCHA)</a:t>
            </a:r>
          </a:p>
        </p:txBody>
      </p:sp>
      <p:sp>
        <p:nvSpPr>
          <p:cNvPr id="7" name="Rectangle 6">
            <a:extLst>
              <a:ext uri="{FF2B5EF4-FFF2-40B4-BE49-F238E27FC236}">
                <a16:creationId xmlns:a16="http://schemas.microsoft.com/office/drawing/2014/main" id="{E9C82810-E813-4BA0-8B53-9120E4F1B835}"/>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232942"/>
      </p:ext>
    </p:extLst>
  </p:cSld>
  <p:clrMapOvr>
    <a:overrideClrMapping bg1="dk1" tx1="lt1" bg2="dk2" tx2="lt2" accent1="accent1" accent2="accent2" accent3="accent3" accent4="accent4" accent5="accent5" accent6="accent6" hlink="hlink" folHlink="folHlink"/>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9782" y="376518"/>
            <a:ext cx="6544218" cy="4675522"/>
          </a:xfrm>
          <a:prstGeom prst="rect">
            <a:avLst/>
          </a:prstGeom>
        </p:spPr>
      </p:pic>
      <p:sp>
        <p:nvSpPr>
          <p:cNvPr id="2" name="Title 1"/>
          <p:cNvSpPr>
            <a:spLocks noGrp="1"/>
          </p:cNvSpPr>
          <p:nvPr>
            <p:ph type="title"/>
          </p:nvPr>
        </p:nvSpPr>
        <p:spPr/>
        <p:txBody>
          <a:bodyPr/>
          <a:lstStyle/>
          <a:p>
            <a:r>
              <a:rPr lang="en-US" dirty="0"/>
              <a:t>Tracking Form </a:t>
            </a:r>
            <a:endParaRPr lang="en-US" dirty="0">
              <a:solidFill>
                <a:srgbClr val="FF0000"/>
              </a:solidFill>
            </a:endParaRPr>
          </a:p>
        </p:txBody>
      </p:sp>
      <p:sp>
        <p:nvSpPr>
          <p:cNvPr id="3" name="Text Placeholder 2"/>
          <p:cNvSpPr>
            <a:spLocks noGrp="1"/>
          </p:cNvSpPr>
          <p:nvPr>
            <p:ph type="body" sz="quarter" idx="10"/>
          </p:nvPr>
        </p:nvSpPr>
        <p:spPr>
          <a:xfrm>
            <a:off x="457200" y="1409699"/>
            <a:ext cx="2314051" cy="3090863"/>
          </a:xfrm>
        </p:spPr>
        <p:txBody>
          <a:bodyPr>
            <a:normAutofit lnSpcReduction="10000"/>
          </a:bodyPr>
          <a:lstStyle/>
          <a:p>
            <a:pPr marL="0" indent="0">
              <a:buNone/>
            </a:pPr>
            <a:r>
              <a:rPr lang="en-US" sz="1800" b="0" dirty="0"/>
              <a:t>Fill out a row for </a:t>
            </a:r>
            <a:r>
              <a:rPr lang="en-US" sz="1800" u="sng" dirty="0"/>
              <a:t>EVERY house visited</a:t>
            </a:r>
            <a:r>
              <a:rPr lang="en-US" sz="1800" b="0" dirty="0"/>
              <a:t>, even those that were inaccessible, did not answer, or did not complete an interview</a:t>
            </a:r>
          </a:p>
          <a:p>
            <a:pPr marL="0" indent="0">
              <a:buNone/>
            </a:pPr>
            <a:endParaRPr lang="en-US" sz="500" b="0" dirty="0"/>
          </a:p>
          <a:p>
            <a:pPr marL="0" indent="0">
              <a:buNone/>
            </a:pPr>
            <a:r>
              <a:rPr lang="en-US" sz="1800" b="0" dirty="0"/>
              <a:t>Each cluster has separate form</a:t>
            </a:r>
          </a:p>
          <a:p>
            <a:pPr marL="0" indent="0">
              <a:buNone/>
            </a:pPr>
            <a:endParaRPr lang="en-US" sz="500" b="0" dirty="0"/>
          </a:p>
          <a:p>
            <a:pPr marL="0" indent="0">
              <a:buNone/>
            </a:pPr>
            <a:r>
              <a:rPr lang="en-US" sz="1800" b="0" dirty="0"/>
              <a:t>Allows for calculation of response rates</a:t>
            </a:r>
          </a:p>
          <a:p>
            <a:pPr marL="0" indent="0">
              <a:buNone/>
            </a:pPr>
            <a:endParaRPr lang="en-US" sz="1800" b="0" dirty="0"/>
          </a:p>
          <a:p>
            <a:endParaRPr lang="en-US" dirty="0"/>
          </a:p>
          <a:p>
            <a:endParaRPr lang="en-US" dirty="0"/>
          </a:p>
        </p:txBody>
      </p:sp>
      <p:sp>
        <p:nvSpPr>
          <p:cNvPr id="14" name="TextBox 13"/>
          <p:cNvSpPr txBox="1"/>
          <p:nvPr/>
        </p:nvSpPr>
        <p:spPr>
          <a:xfrm>
            <a:off x="4419577" y="4697506"/>
            <a:ext cx="127132" cy="276999"/>
          </a:xfrm>
          <a:prstGeom prst="rect">
            <a:avLst/>
          </a:prstGeom>
          <a:noFill/>
        </p:spPr>
        <p:txBody>
          <a:bodyPr wrap="square" lIns="0" tIns="0" rIns="0" bIns="0" rtlCol="0">
            <a:spAutoFit/>
          </a:bodyPr>
          <a:lstStyle/>
          <a:p>
            <a:r>
              <a:rPr lang="en-US" dirty="0"/>
              <a:t>1</a:t>
            </a:r>
          </a:p>
        </p:txBody>
      </p:sp>
      <p:sp>
        <p:nvSpPr>
          <p:cNvPr id="23" name="TextBox 22"/>
          <p:cNvSpPr txBox="1"/>
          <p:nvPr/>
        </p:nvSpPr>
        <p:spPr>
          <a:xfrm flipH="1">
            <a:off x="3844618" y="1434729"/>
            <a:ext cx="144779" cy="307777"/>
          </a:xfrm>
          <a:prstGeom prst="rect">
            <a:avLst/>
          </a:prstGeom>
          <a:noFill/>
        </p:spPr>
        <p:txBody>
          <a:bodyPr wrap="square" lIns="0" tIns="0" rIns="0" bIns="0" rtlCol="0">
            <a:spAutoFit/>
          </a:bodyPr>
          <a:lstStyle/>
          <a:p>
            <a:r>
              <a:rPr lang="en-US" sz="2000" dirty="0"/>
              <a:t>x</a:t>
            </a:r>
          </a:p>
        </p:txBody>
      </p:sp>
      <p:sp>
        <p:nvSpPr>
          <p:cNvPr id="57" name="TextBox 56"/>
          <p:cNvSpPr txBox="1"/>
          <p:nvPr/>
        </p:nvSpPr>
        <p:spPr>
          <a:xfrm flipH="1">
            <a:off x="4131488" y="1588617"/>
            <a:ext cx="144779" cy="307777"/>
          </a:xfrm>
          <a:prstGeom prst="rect">
            <a:avLst/>
          </a:prstGeom>
          <a:noFill/>
        </p:spPr>
        <p:txBody>
          <a:bodyPr wrap="square" lIns="0" tIns="0" rIns="0" bIns="0" rtlCol="0">
            <a:spAutoFit/>
          </a:bodyPr>
          <a:lstStyle/>
          <a:p>
            <a:r>
              <a:rPr lang="en-US" sz="2000" dirty="0"/>
              <a:t>x</a:t>
            </a:r>
          </a:p>
        </p:txBody>
      </p:sp>
      <p:sp>
        <p:nvSpPr>
          <p:cNvPr id="58" name="TextBox 57"/>
          <p:cNvSpPr txBox="1"/>
          <p:nvPr/>
        </p:nvSpPr>
        <p:spPr>
          <a:xfrm flipH="1">
            <a:off x="4427221" y="1434729"/>
            <a:ext cx="144779" cy="307777"/>
          </a:xfrm>
          <a:prstGeom prst="rect">
            <a:avLst/>
          </a:prstGeom>
          <a:noFill/>
        </p:spPr>
        <p:txBody>
          <a:bodyPr wrap="square" lIns="0" tIns="0" rIns="0" bIns="0" rtlCol="0">
            <a:spAutoFit/>
          </a:bodyPr>
          <a:lstStyle/>
          <a:p>
            <a:r>
              <a:rPr lang="en-US" sz="2000" dirty="0"/>
              <a:t>x</a:t>
            </a:r>
          </a:p>
        </p:txBody>
      </p:sp>
      <p:sp>
        <p:nvSpPr>
          <p:cNvPr id="59" name="TextBox 58"/>
          <p:cNvSpPr txBox="1"/>
          <p:nvPr/>
        </p:nvSpPr>
        <p:spPr>
          <a:xfrm flipH="1">
            <a:off x="4722954" y="1434729"/>
            <a:ext cx="144779" cy="307777"/>
          </a:xfrm>
          <a:prstGeom prst="rect">
            <a:avLst/>
          </a:prstGeom>
          <a:noFill/>
        </p:spPr>
        <p:txBody>
          <a:bodyPr wrap="square" lIns="0" tIns="0" rIns="0" bIns="0" rtlCol="0">
            <a:spAutoFit/>
          </a:bodyPr>
          <a:lstStyle/>
          <a:p>
            <a:r>
              <a:rPr lang="en-US" sz="2000" dirty="0"/>
              <a:t>x</a:t>
            </a:r>
          </a:p>
        </p:txBody>
      </p:sp>
      <p:sp>
        <p:nvSpPr>
          <p:cNvPr id="60" name="TextBox 59"/>
          <p:cNvSpPr txBox="1"/>
          <p:nvPr/>
        </p:nvSpPr>
        <p:spPr>
          <a:xfrm flipH="1">
            <a:off x="4990374" y="1434729"/>
            <a:ext cx="144779" cy="307777"/>
          </a:xfrm>
          <a:prstGeom prst="rect">
            <a:avLst/>
          </a:prstGeom>
          <a:noFill/>
        </p:spPr>
        <p:txBody>
          <a:bodyPr wrap="square" lIns="0" tIns="0" rIns="0" bIns="0" rtlCol="0">
            <a:spAutoFit/>
          </a:bodyPr>
          <a:lstStyle/>
          <a:p>
            <a:r>
              <a:rPr lang="en-US" sz="2000" dirty="0"/>
              <a:t>x</a:t>
            </a:r>
          </a:p>
        </p:txBody>
      </p:sp>
      <p:sp>
        <p:nvSpPr>
          <p:cNvPr id="61" name="TextBox 60"/>
          <p:cNvSpPr txBox="1"/>
          <p:nvPr/>
        </p:nvSpPr>
        <p:spPr>
          <a:xfrm flipH="1">
            <a:off x="5269837" y="1434729"/>
            <a:ext cx="144779" cy="307777"/>
          </a:xfrm>
          <a:prstGeom prst="rect">
            <a:avLst/>
          </a:prstGeom>
          <a:noFill/>
        </p:spPr>
        <p:txBody>
          <a:bodyPr wrap="square" lIns="0" tIns="0" rIns="0" bIns="0" rtlCol="0">
            <a:spAutoFit/>
          </a:bodyPr>
          <a:lstStyle/>
          <a:p>
            <a:r>
              <a:rPr lang="en-US" sz="2000" dirty="0"/>
              <a:t>x</a:t>
            </a:r>
          </a:p>
        </p:txBody>
      </p:sp>
      <p:sp>
        <p:nvSpPr>
          <p:cNvPr id="62" name="TextBox 61"/>
          <p:cNvSpPr txBox="1"/>
          <p:nvPr/>
        </p:nvSpPr>
        <p:spPr>
          <a:xfrm flipH="1">
            <a:off x="5550711" y="1434729"/>
            <a:ext cx="144779" cy="307777"/>
          </a:xfrm>
          <a:prstGeom prst="rect">
            <a:avLst/>
          </a:prstGeom>
          <a:noFill/>
        </p:spPr>
        <p:txBody>
          <a:bodyPr wrap="square" lIns="0" tIns="0" rIns="0" bIns="0" rtlCol="0">
            <a:spAutoFit/>
          </a:bodyPr>
          <a:lstStyle/>
          <a:p>
            <a:r>
              <a:rPr lang="en-US" sz="2000" dirty="0"/>
              <a:t>x</a:t>
            </a:r>
          </a:p>
        </p:txBody>
      </p:sp>
      <p:sp>
        <p:nvSpPr>
          <p:cNvPr id="63" name="TextBox 62"/>
          <p:cNvSpPr txBox="1"/>
          <p:nvPr/>
        </p:nvSpPr>
        <p:spPr>
          <a:xfrm flipH="1">
            <a:off x="5812846" y="1434729"/>
            <a:ext cx="144779" cy="307777"/>
          </a:xfrm>
          <a:prstGeom prst="rect">
            <a:avLst/>
          </a:prstGeom>
          <a:noFill/>
        </p:spPr>
        <p:txBody>
          <a:bodyPr wrap="square" lIns="0" tIns="0" rIns="0" bIns="0" rtlCol="0">
            <a:spAutoFit/>
          </a:bodyPr>
          <a:lstStyle/>
          <a:p>
            <a:r>
              <a:rPr lang="en-US" sz="2000" dirty="0"/>
              <a:t>x</a:t>
            </a:r>
          </a:p>
        </p:txBody>
      </p:sp>
      <p:sp>
        <p:nvSpPr>
          <p:cNvPr id="64" name="TextBox 63"/>
          <p:cNvSpPr txBox="1"/>
          <p:nvPr/>
        </p:nvSpPr>
        <p:spPr>
          <a:xfrm flipH="1">
            <a:off x="6112239" y="1434729"/>
            <a:ext cx="144779" cy="307777"/>
          </a:xfrm>
          <a:prstGeom prst="rect">
            <a:avLst/>
          </a:prstGeom>
          <a:noFill/>
        </p:spPr>
        <p:txBody>
          <a:bodyPr wrap="square" lIns="0" tIns="0" rIns="0" bIns="0" rtlCol="0">
            <a:spAutoFit/>
          </a:bodyPr>
          <a:lstStyle/>
          <a:p>
            <a:r>
              <a:rPr lang="en-US" sz="2000" dirty="0"/>
              <a:t>x</a:t>
            </a:r>
          </a:p>
        </p:txBody>
      </p:sp>
      <p:sp>
        <p:nvSpPr>
          <p:cNvPr id="65" name="TextBox 64"/>
          <p:cNvSpPr txBox="1"/>
          <p:nvPr/>
        </p:nvSpPr>
        <p:spPr>
          <a:xfrm flipH="1">
            <a:off x="6391702" y="1434729"/>
            <a:ext cx="144779" cy="307777"/>
          </a:xfrm>
          <a:prstGeom prst="rect">
            <a:avLst/>
          </a:prstGeom>
          <a:noFill/>
        </p:spPr>
        <p:txBody>
          <a:bodyPr wrap="square" lIns="0" tIns="0" rIns="0" bIns="0" rtlCol="0">
            <a:spAutoFit/>
          </a:bodyPr>
          <a:lstStyle/>
          <a:p>
            <a:r>
              <a:rPr lang="en-US" sz="2000" dirty="0"/>
              <a:t>x</a:t>
            </a:r>
          </a:p>
        </p:txBody>
      </p:sp>
      <p:sp>
        <p:nvSpPr>
          <p:cNvPr id="66" name="TextBox 65"/>
          <p:cNvSpPr txBox="1"/>
          <p:nvPr/>
        </p:nvSpPr>
        <p:spPr>
          <a:xfrm flipH="1">
            <a:off x="6672576" y="1434729"/>
            <a:ext cx="144779" cy="307777"/>
          </a:xfrm>
          <a:prstGeom prst="rect">
            <a:avLst/>
          </a:prstGeom>
          <a:noFill/>
        </p:spPr>
        <p:txBody>
          <a:bodyPr wrap="square" lIns="0" tIns="0" rIns="0" bIns="0" rtlCol="0">
            <a:spAutoFit/>
          </a:bodyPr>
          <a:lstStyle/>
          <a:p>
            <a:r>
              <a:rPr lang="en-US" sz="2000" dirty="0"/>
              <a:t>x</a:t>
            </a:r>
          </a:p>
        </p:txBody>
      </p:sp>
      <p:sp>
        <p:nvSpPr>
          <p:cNvPr id="68" name="TextBox 67"/>
          <p:cNvSpPr txBox="1"/>
          <p:nvPr/>
        </p:nvSpPr>
        <p:spPr>
          <a:xfrm flipH="1" flipV="1">
            <a:off x="3674283" y="2181775"/>
            <a:ext cx="297179" cy="307777"/>
          </a:xfrm>
          <a:prstGeom prst="rect">
            <a:avLst/>
          </a:prstGeom>
          <a:noFill/>
        </p:spPr>
        <p:txBody>
          <a:bodyPr wrap="square" lIns="0" tIns="0" rIns="0" bIns="0" rtlCol="0">
            <a:spAutoFit/>
          </a:bodyPr>
          <a:lstStyle/>
          <a:p>
            <a:r>
              <a:rPr lang="en-US" sz="2000" dirty="0"/>
              <a:t>x</a:t>
            </a:r>
          </a:p>
        </p:txBody>
      </p:sp>
      <p:sp>
        <p:nvSpPr>
          <p:cNvPr id="69" name="TextBox 68"/>
          <p:cNvSpPr txBox="1"/>
          <p:nvPr/>
        </p:nvSpPr>
        <p:spPr>
          <a:xfrm flipH="1" flipV="1">
            <a:off x="4256886" y="2181775"/>
            <a:ext cx="297179" cy="307777"/>
          </a:xfrm>
          <a:prstGeom prst="rect">
            <a:avLst/>
          </a:prstGeom>
          <a:noFill/>
        </p:spPr>
        <p:txBody>
          <a:bodyPr wrap="square" lIns="0" tIns="0" rIns="0" bIns="0" rtlCol="0">
            <a:spAutoFit/>
          </a:bodyPr>
          <a:lstStyle/>
          <a:p>
            <a:r>
              <a:rPr lang="en-US" sz="2000" dirty="0"/>
              <a:t>x</a:t>
            </a:r>
          </a:p>
        </p:txBody>
      </p:sp>
      <p:sp>
        <p:nvSpPr>
          <p:cNvPr id="70" name="TextBox 69"/>
          <p:cNvSpPr txBox="1"/>
          <p:nvPr/>
        </p:nvSpPr>
        <p:spPr>
          <a:xfrm flipH="1" flipV="1">
            <a:off x="4552619" y="2181775"/>
            <a:ext cx="297179" cy="307777"/>
          </a:xfrm>
          <a:prstGeom prst="rect">
            <a:avLst/>
          </a:prstGeom>
          <a:noFill/>
        </p:spPr>
        <p:txBody>
          <a:bodyPr wrap="square" lIns="0" tIns="0" rIns="0" bIns="0" rtlCol="0">
            <a:spAutoFit/>
          </a:bodyPr>
          <a:lstStyle/>
          <a:p>
            <a:r>
              <a:rPr lang="en-US" sz="2000" dirty="0"/>
              <a:t>x</a:t>
            </a:r>
          </a:p>
        </p:txBody>
      </p:sp>
      <p:sp>
        <p:nvSpPr>
          <p:cNvPr id="71" name="TextBox 70"/>
          <p:cNvSpPr txBox="1"/>
          <p:nvPr/>
        </p:nvSpPr>
        <p:spPr>
          <a:xfrm flipH="1" flipV="1">
            <a:off x="4820039" y="2181775"/>
            <a:ext cx="297179" cy="307777"/>
          </a:xfrm>
          <a:prstGeom prst="rect">
            <a:avLst/>
          </a:prstGeom>
          <a:noFill/>
        </p:spPr>
        <p:txBody>
          <a:bodyPr wrap="square" lIns="0" tIns="0" rIns="0" bIns="0" rtlCol="0">
            <a:spAutoFit/>
          </a:bodyPr>
          <a:lstStyle/>
          <a:p>
            <a:r>
              <a:rPr lang="en-US" sz="2000" dirty="0"/>
              <a:t>x</a:t>
            </a:r>
          </a:p>
        </p:txBody>
      </p:sp>
      <p:sp>
        <p:nvSpPr>
          <p:cNvPr id="72" name="TextBox 71"/>
          <p:cNvSpPr txBox="1"/>
          <p:nvPr/>
        </p:nvSpPr>
        <p:spPr>
          <a:xfrm flipH="1" flipV="1">
            <a:off x="5099502" y="2181775"/>
            <a:ext cx="297179" cy="307777"/>
          </a:xfrm>
          <a:prstGeom prst="rect">
            <a:avLst/>
          </a:prstGeom>
          <a:noFill/>
        </p:spPr>
        <p:txBody>
          <a:bodyPr wrap="square" lIns="0" tIns="0" rIns="0" bIns="0" rtlCol="0">
            <a:spAutoFit/>
          </a:bodyPr>
          <a:lstStyle/>
          <a:p>
            <a:r>
              <a:rPr lang="en-US" sz="2000" dirty="0"/>
              <a:t>x</a:t>
            </a:r>
          </a:p>
        </p:txBody>
      </p:sp>
      <p:sp>
        <p:nvSpPr>
          <p:cNvPr id="73" name="TextBox 72"/>
          <p:cNvSpPr txBox="1"/>
          <p:nvPr/>
        </p:nvSpPr>
        <p:spPr>
          <a:xfrm flipH="1" flipV="1">
            <a:off x="5380376" y="2181775"/>
            <a:ext cx="297179" cy="307777"/>
          </a:xfrm>
          <a:prstGeom prst="rect">
            <a:avLst/>
          </a:prstGeom>
          <a:noFill/>
        </p:spPr>
        <p:txBody>
          <a:bodyPr wrap="square" lIns="0" tIns="0" rIns="0" bIns="0" rtlCol="0">
            <a:spAutoFit/>
          </a:bodyPr>
          <a:lstStyle/>
          <a:p>
            <a:r>
              <a:rPr lang="en-US" sz="2000" dirty="0"/>
              <a:t>x</a:t>
            </a:r>
          </a:p>
        </p:txBody>
      </p:sp>
      <p:sp>
        <p:nvSpPr>
          <p:cNvPr id="74" name="TextBox 73"/>
          <p:cNvSpPr txBox="1"/>
          <p:nvPr/>
        </p:nvSpPr>
        <p:spPr>
          <a:xfrm flipH="1" flipV="1">
            <a:off x="5642511" y="2181775"/>
            <a:ext cx="297179" cy="307777"/>
          </a:xfrm>
          <a:prstGeom prst="rect">
            <a:avLst/>
          </a:prstGeom>
          <a:noFill/>
        </p:spPr>
        <p:txBody>
          <a:bodyPr wrap="square" lIns="0" tIns="0" rIns="0" bIns="0" rtlCol="0">
            <a:spAutoFit/>
          </a:bodyPr>
          <a:lstStyle/>
          <a:p>
            <a:r>
              <a:rPr lang="en-US" sz="2000" dirty="0"/>
              <a:t>x</a:t>
            </a:r>
          </a:p>
        </p:txBody>
      </p:sp>
      <p:sp>
        <p:nvSpPr>
          <p:cNvPr id="75" name="TextBox 74"/>
          <p:cNvSpPr txBox="1"/>
          <p:nvPr/>
        </p:nvSpPr>
        <p:spPr>
          <a:xfrm flipH="1" flipV="1">
            <a:off x="5932939" y="2181775"/>
            <a:ext cx="297179" cy="307777"/>
          </a:xfrm>
          <a:prstGeom prst="rect">
            <a:avLst/>
          </a:prstGeom>
          <a:noFill/>
        </p:spPr>
        <p:txBody>
          <a:bodyPr wrap="square" lIns="0" tIns="0" rIns="0" bIns="0" rtlCol="0">
            <a:spAutoFit/>
          </a:bodyPr>
          <a:lstStyle/>
          <a:p>
            <a:r>
              <a:rPr lang="en-US" sz="2000" dirty="0"/>
              <a:t>x</a:t>
            </a:r>
          </a:p>
        </p:txBody>
      </p:sp>
      <p:sp>
        <p:nvSpPr>
          <p:cNvPr id="76" name="TextBox 75"/>
          <p:cNvSpPr txBox="1"/>
          <p:nvPr/>
        </p:nvSpPr>
        <p:spPr>
          <a:xfrm flipH="1" flipV="1">
            <a:off x="6203437" y="2181775"/>
            <a:ext cx="297179" cy="307777"/>
          </a:xfrm>
          <a:prstGeom prst="rect">
            <a:avLst/>
          </a:prstGeom>
          <a:noFill/>
        </p:spPr>
        <p:txBody>
          <a:bodyPr wrap="square" lIns="0" tIns="0" rIns="0" bIns="0" rtlCol="0">
            <a:spAutoFit/>
          </a:bodyPr>
          <a:lstStyle/>
          <a:p>
            <a:r>
              <a:rPr lang="en-US" sz="2000" dirty="0"/>
              <a:t>x</a:t>
            </a:r>
          </a:p>
        </p:txBody>
      </p:sp>
      <p:sp>
        <p:nvSpPr>
          <p:cNvPr id="77" name="TextBox 76"/>
          <p:cNvSpPr txBox="1"/>
          <p:nvPr/>
        </p:nvSpPr>
        <p:spPr>
          <a:xfrm flipH="1" flipV="1">
            <a:off x="6502241" y="2181775"/>
            <a:ext cx="297179" cy="307777"/>
          </a:xfrm>
          <a:prstGeom prst="rect">
            <a:avLst/>
          </a:prstGeom>
          <a:noFill/>
        </p:spPr>
        <p:txBody>
          <a:bodyPr wrap="square" lIns="0" tIns="0" rIns="0" bIns="0" rtlCol="0">
            <a:spAutoFit/>
          </a:bodyPr>
          <a:lstStyle/>
          <a:p>
            <a:r>
              <a:rPr lang="en-US" sz="2000" dirty="0"/>
              <a:t>x</a:t>
            </a:r>
          </a:p>
        </p:txBody>
      </p:sp>
      <p:sp>
        <p:nvSpPr>
          <p:cNvPr id="78" name="TextBox 77"/>
          <p:cNvSpPr txBox="1"/>
          <p:nvPr/>
        </p:nvSpPr>
        <p:spPr>
          <a:xfrm flipH="1">
            <a:off x="3856271" y="3243384"/>
            <a:ext cx="144779" cy="307777"/>
          </a:xfrm>
          <a:prstGeom prst="rect">
            <a:avLst/>
          </a:prstGeom>
          <a:noFill/>
        </p:spPr>
        <p:txBody>
          <a:bodyPr wrap="square" lIns="0" tIns="0" rIns="0" bIns="0" rtlCol="0">
            <a:spAutoFit/>
          </a:bodyPr>
          <a:lstStyle/>
          <a:p>
            <a:r>
              <a:rPr lang="en-US" sz="2000" dirty="0"/>
              <a:t>x</a:t>
            </a:r>
          </a:p>
        </p:txBody>
      </p:sp>
      <p:sp>
        <p:nvSpPr>
          <p:cNvPr id="79" name="TextBox 78"/>
          <p:cNvSpPr txBox="1"/>
          <p:nvPr/>
        </p:nvSpPr>
        <p:spPr>
          <a:xfrm flipH="1">
            <a:off x="3856271" y="3384172"/>
            <a:ext cx="144779" cy="307777"/>
          </a:xfrm>
          <a:prstGeom prst="rect">
            <a:avLst/>
          </a:prstGeom>
          <a:noFill/>
        </p:spPr>
        <p:txBody>
          <a:bodyPr wrap="square" lIns="0" tIns="0" rIns="0" bIns="0" rtlCol="0">
            <a:spAutoFit/>
          </a:bodyPr>
          <a:lstStyle/>
          <a:p>
            <a:r>
              <a:rPr lang="en-US" sz="2000" dirty="0"/>
              <a:t>x</a:t>
            </a:r>
          </a:p>
        </p:txBody>
      </p:sp>
      <p:sp>
        <p:nvSpPr>
          <p:cNvPr id="80" name="TextBox 79"/>
          <p:cNvSpPr txBox="1"/>
          <p:nvPr/>
        </p:nvSpPr>
        <p:spPr>
          <a:xfrm flipH="1">
            <a:off x="4427221" y="2715972"/>
            <a:ext cx="144779" cy="307777"/>
          </a:xfrm>
          <a:prstGeom prst="rect">
            <a:avLst/>
          </a:prstGeom>
          <a:noFill/>
        </p:spPr>
        <p:txBody>
          <a:bodyPr wrap="square" lIns="0" tIns="0" rIns="0" bIns="0" rtlCol="0">
            <a:spAutoFit/>
          </a:bodyPr>
          <a:lstStyle/>
          <a:p>
            <a:r>
              <a:rPr lang="en-US" sz="2000" dirty="0"/>
              <a:t>x</a:t>
            </a:r>
          </a:p>
        </p:txBody>
      </p:sp>
      <p:sp>
        <p:nvSpPr>
          <p:cNvPr id="81" name="TextBox 80"/>
          <p:cNvSpPr txBox="1"/>
          <p:nvPr/>
        </p:nvSpPr>
        <p:spPr>
          <a:xfrm flipH="1">
            <a:off x="5537095" y="3243383"/>
            <a:ext cx="144779" cy="307777"/>
          </a:xfrm>
          <a:prstGeom prst="rect">
            <a:avLst/>
          </a:prstGeom>
          <a:noFill/>
        </p:spPr>
        <p:txBody>
          <a:bodyPr wrap="square" lIns="0" tIns="0" rIns="0" bIns="0" rtlCol="0">
            <a:spAutoFit/>
          </a:bodyPr>
          <a:lstStyle/>
          <a:p>
            <a:r>
              <a:rPr lang="en-US" sz="2000" dirty="0"/>
              <a:t>x</a:t>
            </a:r>
          </a:p>
        </p:txBody>
      </p:sp>
      <p:sp>
        <p:nvSpPr>
          <p:cNvPr id="82" name="TextBox 81"/>
          <p:cNvSpPr txBox="1"/>
          <p:nvPr/>
        </p:nvSpPr>
        <p:spPr>
          <a:xfrm flipH="1">
            <a:off x="4990374" y="3223298"/>
            <a:ext cx="144779" cy="307777"/>
          </a:xfrm>
          <a:prstGeom prst="rect">
            <a:avLst/>
          </a:prstGeom>
          <a:noFill/>
        </p:spPr>
        <p:txBody>
          <a:bodyPr wrap="square" lIns="0" tIns="0" rIns="0" bIns="0" rtlCol="0">
            <a:spAutoFit/>
          </a:bodyPr>
          <a:lstStyle/>
          <a:p>
            <a:r>
              <a:rPr lang="en-US" sz="2000" dirty="0"/>
              <a:t>x</a:t>
            </a:r>
          </a:p>
        </p:txBody>
      </p:sp>
      <p:sp>
        <p:nvSpPr>
          <p:cNvPr id="83" name="TextBox 82"/>
          <p:cNvSpPr txBox="1"/>
          <p:nvPr/>
        </p:nvSpPr>
        <p:spPr>
          <a:xfrm flipH="1">
            <a:off x="4990374" y="3364086"/>
            <a:ext cx="144779" cy="307777"/>
          </a:xfrm>
          <a:prstGeom prst="rect">
            <a:avLst/>
          </a:prstGeom>
          <a:noFill/>
        </p:spPr>
        <p:txBody>
          <a:bodyPr wrap="square" lIns="0" tIns="0" rIns="0" bIns="0" rtlCol="0">
            <a:spAutoFit/>
          </a:bodyPr>
          <a:lstStyle/>
          <a:p>
            <a:r>
              <a:rPr lang="en-US" sz="2000" dirty="0"/>
              <a:t>x</a:t>
            </a:r>
          </a:p>
        </p:txBody>
      </p:sp>
      <p:sp>
        <p:nvSpPr>
          <p:cNvPr id="84" name="TextBox 83"/>
          <p:cNvSpPr txBox="1"/>
          <p:nvPr/>
        </p:nvSpPr>
        <p:spPr>
          <a:xfrm flipH="1">
            <a:off x="6658813" y="3228222"/>
            <a:ext cx="144779" cy="307777"/>
          </a:xfrm>
          <a:prstGeom prst="rect">
            <a:avLst/>
          </a:prstGeom>
          <a:noFill/>
        </p:spPr>
        <p:txBody>
          <a:bodyPr wrap="square" lIns="0" tIns="0" rIns="0" bIns="0" rtlCol="0">
            <a:spAutoFit/>
          </a:bodyPr>
          <a:lstStyle/>
          <a:p>
            <a:r>
              <a:rPr lang="en-US" sz="2000" dirty="0"/>
              <a:t>x</a:t>
            </a:r>
          </a:p>
        </p:txBody>
      </p:sp>
      <p:sp>
        <p:nvSpPr>
          <p:cNvPr id="85" name="TextBox 84"/>
          <p:cNvSpPr txBox="1"/>
          <p:nvPr/>
        </p:nvSpPr>
        <p:spPr>
          <a:xfrm flipH="1">
            <a:off x="6380417" y="2725486"/>
            <a:ext cx="144779" cy="307777"/>
          </a:xfrm>
          <a:prstGeom prst="rect">
            <a:avLst/>
          </a:prstGeom>
          <a:noFill/>
        </p:spPr>
        <p:txBody>
          <a:bodyPr wrap="square" lIns="0" tIns="0" rIns="0" bIns="0" rtlCol="0">
            <a:spAutoFit/>
          </a:bodyPr>
          <a:lstStyle/>
          <a:p>
            <a:r>
              <a:rPr lang="en-US" sz="2000" dirty="0"/>
              <a:t>x</a:t>
            </a:r>
          </a:p>
        </p:txBody>
      </p:sp>
      <p:sp>
        <p:nvSpPr>
          <p:cNvPr id="86" name="TextBox 85"/>
          <p:cNvSpPr txBox="1"/>
          <p:nvPr/>
        </p:nvSpPr>
        <p:spPr>
          <a:xfrm flipH="1">
            <a:off x="6662986" y="2725707"/>
            <a:ext cx="144779" cy="307777"/>
          </a:xfrm>
          <a:prstGeom prst="rect">
            <a:avLst/>
          </a:prstGeom>
          <a:noFill/>
        </p:spPr>
        <p:txBody>
          <a:bodyPr wrap="square" lIns="0" tIns="0" rIns="0" bIns="0" rtlCol="0">
            <a:spAutoFit/>
          </a:bodyPr>
          <a:lstStyle/>
          <a:p>
            <a:r>
              <a:rPr lang="en-US" sz="2000" dirty="0"/>
              <a:t>x</a:t>
            </a:r>
          </a:p>
        </p:txBody>
      </p:sp>
      <p:sp>
        <p:nvSpPr>
          <p:cNvPr id="87" name="TextBox 86"/>
          <p:cNvSpPr txBox="1"/>
          <p:nvPr/>
        </p:nvSpPr>
        <p:spPr>
          <a:xfrm flipH="1">
            <a:off x="4419577" y="4495248"/>
            <a:ext cx="144779" cy="307777"/>
          </a:xfrm>
          <a:prstGeom prst="rect">
            <a:avLst/>
          </a:prstGeom>
          <a:noFill/>
        </p:spPr>
        <p:txBody>
          <a:bodyPr wrap="square" lIns="0" tIns="0" rIns="0" bIns="0" rtlCol="0">
            <a:spAutoFit/>
          </a:bodyPr>
          <a:lstStyle/>
          <a:p>
            <a:r>
              <a:rPr lang="en-US" sz="2000" dirty="0"/>
              <a:t>x</a:t>
            </a:r>
          </a:p>
        </p:txBody>
      </p:sp>
      <p:sp>
        <p:nvSpPr>
          <p:cNvPr id="88" name="TextBox 87"/>
          <p:cNvSpPr txBox="1"/>
          <p:nvPr/>
        </p:nvSpPr>
        <p:spPr>
          <a:xfrm flipH="1">
            <a:off x="4713923" y="2725485"/>
            <a:ext cx="144779" cy="307777"/>
          </a:xfrm>
          <a:prstGeom prst="rect">
            <a:avLst/>
          </a:prstGeom>
          <a:noFill/>
        </p:spPr>
        <p:txBody>
          <a:bodyPr wrap="square" lIns="0" tIns="0" rIns="0" bIns="0" rtlCol="0">
            <a:spAutoFit/>
          </a:bodyPr>
          <a:lstStyle/>
          <a:p>
            <a:r>
              <a:rPr lang="en-US" sz="2000" dirty="0"/>
              <a:t>x</a:t>
            </a:r>
          </a:p>
        </p:txBody>
      </p:sp>
      <p:sp>
        <p:nvSpPr>
          <p:cNvPr id="89" name="TextBox 88"/>
          <p:cNvSpPr txBox="1"/>
          <p:nvPr/>
        </p:nvSpPr>
        <p:spPr>
          <a:xfrm flipH="1">
            <a:off x="4722954" y="4339132"/>
            <a:ext cx="144779" cy="307777"/>
          </a:xfrm>
          <a:prstGeom prst="rect">
            <a:avLst/>
          </a:prstGeom>
          <a:noFill/>
        </p:spPr>
        <p:txBody>
          <a:bodyPr wrap="square" lIns="0" tIns="0" rIns="0" bIns="0" rtlCol="0">
            <a:spAutoFit/>
          </a:bodyPr>
          <a:lstStyle/>
          <a:p>
            <a:r>
              <a:rPr lang="en-US" sz="2000" dirty="0"/>
              <a:t>x</a:t>
            </a:r>
          </a:p>
        </p:txBody>
      </p:sp>
      <p:sp>
        <p:nvSpPr>
          <p:cNvPr id="90" name="TextBox 89"/>
          <p:cNvSpPr txBox="1"/>
          <p:nvPr/>
        </p:nvSpPr>
        <p:spPr>
          <a:xfrm flipH="1">
            <a:off x="5269837" y="3229398"/>
            <a:ext cx="144779" cy="307777"/>
          </a:xfrm>
          <a:prstGeom prst="rect">
            <a:avLst/>
          </a:prstGeom>
          <a:noFill/>
        </p:spPr>
        <p:txBody>
          <a:bodyPr wrap="square" lIns="0" tIns="0" rIns="0" bIns="0" rtlCol="0">
            <a:spAutoFit/>
          </a:bodyPr>
          <a:lstStyle/>
          <a:p>
            <a:r>
              <a:rPr lang="en-US" sz="2000" dirty="0"/>
              <a:t>x</a:t>
            </a:r>
          </a:p>
        </p:txBody>
      </p:sp>
      <p:sp>
        <p:nvSpPr>
          <p:cNvPr id="91" name="TextBox 90"/>
          <p:cNvSpPr txBox="1"/>
          <p:nvPr/>
        </p:nvSpPr>
        <p:spPr>
          <a:xfrm flipH="1">
            <a:off x="5549814" y="2715972"/>
            <a:ext cx="144779" cy="307777"/>
          </a:xfrm>
          <a:prstGeom prst="rect">
            <a:avLst/>
          </a:prstGeom>
          <a:noFill/>
        </p:spPr>
        <p:txBody>
          <a:bodyPr wrap="square" lIns="0" tIns="0" rIns="0" bIns="0" rtlCol="0">
            <a:spAutoFit/>
          </a:bodyPr>
          <a:lstStyle/>
          <a:p>
            <a:r>
              <a:rPr lang="en-US" sz="2000" dirty="0"/>
              <a:t>x</a:t>
            </a:r>
          </a:p>
        </p:txBody>
      </p:sp>
      <p:sp>
        <p:nvSpPr>
          <p:cNvPr id="92" name="TextBox 91"/>
          <p:cNvSpPr txBox="1"/>
          <p:nvPr/>
        </p:nvSpPr>
        <p:spPr>
          <a:xfrm flipH="1">
            <a:off x="5548738" y="4474205"/>
            <a:ext cx="144779" cy="307777"/>
          </a:xfrm>
          <a:prstGeom prst="rect">
            <a:avLst/>
          </a:prstGeom>
          <a:noFill/>
        </p:spPr>
        <p:txBody>
          <a:bodyPr wrap="square" lIns="0" tIns="0" rIns="0" bIns="0" rtlCol="0">
            <a:spAutoFit/>
          </a:bodyPr>
          <a:lstStyle/>
          <a:p>
            <a:r>
              <a:rPr lang="en-US" sz="2000" dirty="0"/>
              <a:t>x</a:t>
            </a:r>
          </a:p>
        </p:txBody>
      </p:sp>
      <p:sp>
        <p:nvSpPr>
          <p:cNvPr id="93" name="TextBox 92"/>
          <p:cNvSpPr txBox="1"/>
          <p:nvPr/>
        </p:nvSpPr>
        <p:spPr>
          <a:xfrm>
            <a:off x="5537095" y="4697506"/>
            <a:ext cx="127132" cy="276999"/>
          </a:xfrm>
          <a:prstGeom prst="rect">
            <a:avLst/>
          </a:prstGeom>
          <a:noFill/>
        </p:spPr>
        <p:txBody>
          <a:bodyPr wrap="square" lIns="0" tIns="0" rIns="0" bIns="0" rtlCol="0">
            <a:spAutoFit/>
          </a:bodyPr>
          <a:lstStyle/>
          <a:p>
            <a:r>
              <a:rPr lang="en-US" dirty="0"/>
              <a:t>3</a:t>
            </a:r>
          </a:p>
        </p:txBody>
      </p:sp>
      <p:sp>
        <p:nvSpPr>
          <p:cNvPr id="94" name="TextBox 93"/>
          <p:cNvSpPr txBox="1"/>
          <p:nvPr/>
        </p:nvSpPr>
        <p:spPr>
          <a:xfrm flipH="1">
            <a:off x="5823232" y="2714279"/>
            <a:ext cx="144779" cy="307777"/>
          </a:xfrm>
          <a:prstGeom prst="rect">
            <a:avLst/>
          </a:prstGeom>
          <a:noFill/>
        </p:spPr>
        <p:txBody>
          <a:bodyPr wrap="square" lIns="0" tIns="0" rIns="0" bIns="0" rtlCol="0">
            <a:spAutoFit/>
          </a:bodyPr>
          <a:lstStyle/>
          <a:p>
            <a:r>
              <a:rPr lang="en-US" sz="2000" dirty="0"/>
              <a:t>x</a:t>
            </a:r>
          </a:p>
        </p:txBody>
      </p:sp>
      <p:sp>
        <p:nvSpPr>
          <p:cNvPr id="95" name="TextBox 94"/>
          <p:cNvSpPr txBox="1"/>
          <p:nvPr/>
        </p:nvSpPr>
        <p:spPr>
          <a:xfrm flipH="1">
            <a:off x="5812846" y="3959635"/>
            <a:ext cx="144779" cy="307777"/>
          </a:xfrm>
          <a:prstGeom prst="rect">
            <a:avLst/>
          </a:prstGeom>
          <a:noFill/>
        </p:spPr>
        <p:txBody>
          <a:bodyPr wrap="square" lIns="0" tIns="0" rIns="0" bIns="0" rtlCol="0">
            <a:spAutoFit/>
          </a:bodyPr>
          <a:lstStyle/>
          <a:p>
            <a:r>
              <a:rPr lang="en-US" sz="2000" dirty="0"/>
              <a:t>x</a:t>
            </a:r>
          </a:p>
        </p:txBody>
      </p:sp>
      <p:sp>
        <p:nvSpPr>
          <p:cNvPr id="96" name="TextBox 95"/>
          <p:cNvSpPr txBox="1"/>
          <p:nvPr/>
        </p:nvSpPr>
        <p:spPr>
          <a:xfrm flipH="1">
            <a:off x="6085339" y="3243383"/>
            <a:ext cx="144779" cy="307777"/>
          </a:xfrm>
          <a:prstGeom prst="rect">
            <a:avLst/>
          </a:prstGeom>
          <a:noFill/>
        </p:spPr>
        <p:txBody>
          <a:bodyPr wrap="square" lIns="0" tIns="0" rIns="0" bIns="0" rtlCol="0">
            <a:spAutoFit/>
          </a:bodyPr>
          <a:lstStyle/>
          <a:p>
            <a:r>
              <a:rPr lang="en-US" sz="2000" dirty="0"/>
              <a:t>x</a:t>
            </a:r>
          </a:p>
        </p:txBody>
      </p:sp>
      <p:sp>
        <p:nvSpPr>
          <p:cNvPr id="97" name="TextBox 96"/>
          <p:cNvSpPr txBox="1"/>
          <p:nvPr/>
        </p:nvSpPr>
        <p:spPr>
          <a:xfrm flipH="1">
            <a:off x="5269836" y="3359599"/>
            <a:ext cx="144779" cy="307777"/>
          </a:xfrm>
          <a:prstGeom prst="rect">
            <a:avLst/>
          </a:prstGeom>
          <a:noFill/>
        </p:spPr>
        <p:txBody>
          <a:bodyPr wrap="square" lIns="0" tIns="0" rIns="0" bIns="0" rtlCol="0">
            <a:spAutoFit/>
          </a:bodyPr>
          <a:lstStyle/>
          <a:p>
            <a:r>
              <a:rPr lang="en-US" sz="2000" dirty="0"/>
              <a:t>x</a:t>
            </a:r>
          </a:p>
        </p:txBody>
      </p:sp>
      <p:sp>
        <p:nvSpPr>
          <p:cNvPr id="98" name="TextBox 97"/>
          <p:cNvSpPr txBox="1"/>
          <p:nvPr/>
        </p:nvSpPr>
        <p:spPr>
          <a:xfrm flipH="1">
            <a:off x="5277111" y="3530138"/>
            <a:ext cx="144779" cy="307777"/>
          </a:xfrm>
          <a:prstGeom prst="rect">
            <a:avLst/>
          </a:prstGeom>
          <a:noFill/>
        </p:spPr>
        <p:txBody>
          <a:bodyPr wrap="square" lIns="0" tIns="0" rIns="0" bIns="0" rtlCol="0">
            <a:spAutoFit/>
          </a:bodyPr>
          <a:lstStyle/>
          <a:p>
            <a:r>
              <a:rPr lang="en-US" sz="2000" dirty="0"/>
              <a:t>x</a:t>
            </a:r>
          </a:p>
        </p:txBody>
      </p:sp>
      <p:sp>
        <p:nvSpPr>
          <p:cNvPr id="99" name="TextBox 98"/>
          <p:cNvSpPr txBox="1"/>
          <p:nvPr/>
        </p:nvSpPr>
        <p:spPr>
          <a:xfrm flipH="1">
            <a:off x="3856270" y="2725484"/>
            <a:ext cx="144779" cy="307777"/>
          </a:xfrm>
          <a:prstGeom prst="rect">
            <a:avLst/>
          </a:prstGeom>
          <a:noFill/>
        </p:spPr>
        <p:txBody>
          <a:bodyPr wrap="square" lIns="0" tIns="0" rIns="0" bIns="0" rtlCol="0">
            <a:spAutoFit/>
          </a:bodyPr>
          <a:lstStyle/>
          <a:p>
            <a:r>
              <a:rPr lang="en-US" sz="2000" dirty="0"/>
              <a:t>x</a:t>
            </a:r>
          </a:p>
        </p:txBody>
      </p:sp>
      <p:sp>
        <p:nvSpPr>
          <p:cNvPr id="100" name="TextBox 99"/>
          <p:cNvSpPr txBox="1"/>
          <p:nvPr/>
        </p:nvSpPr>
        <p:spPr>
          <a:xfrm flipH="1">
            <a:off x="3851995" y="4500562"/>
            <a:ext cx="144779" cy="307777"/>
          </a:xfrm>
          <a:prstGeom prst="rect">
            <a:avLst/>
          </a:prstGeom>
          <a:noFill/>
        </p:spPr>
        <p:txBody>
          <a:bodyPr wrap="square" lIns="0" tIns="0" rIns="0" bIns="0" rtlCol="0">
            <a:spAutoFit/>
          </a:bodyPr>
          <a:lstStyle/>
          <a:p>
            <a:r>
              <a:rPr lang="en-US" sz="2000" dirty="0"/>
              <a:t>x</a:t>
            </a:r>
          </a:p>
        </p:txBody>
      </p:sp>
      <p:sp>
        <p:nvSpPr>
          <p:cNvPr id="101" name="TextBox 100"/>
          <p:cNvSpPr txBox="1"/>
          <p:nvPr/>
        </p:nvSpPr>
        <p:spPr>
          <a:xfrm flipH="1">
            <a:off x="5003002" y="3965644"/>
            <a:ext cx="144779" cy="307777"/>
          </a:xfrm>
          <a:prstGeom prst="rect">
            <a:avLst/>
          </a:prstGeom>
          <a:noFill/>
        </p:spPr>
        <p:txBody>
          <a:bodyPr wrap="square" lIns="0" tIns="0" rIns="0" bIns="0" rtlCol="0">
            <a:spAutoFit/>
          </a:bodyPr>
          <a:lstStyle/>
          <a:p>
            <a:r>
              <a:rPr lang="en-US" sz="2000" dirty="0"/>
              <a:t>x</a:t>
            </a:r>
          </a:p>
        </p:txBody>
      </p:sp>
      <p:sp>
        <p:nvSpPr>
          <p:cNvPr id="102" name="TextBox 101"/>
          <p:cNvSpPr txBox="1"/>
          <p:nvPr/>
        </p:nvSpPr>
        <p:spPr>
          <a:xfrm flipH="1">
            <a:off x="4734597" y="4499029"/>
            <a:ext cx="144779" cy="307777"/>
          </a:xfrm>
          <a:prstGeom prst="rect">
            <a:avLst/>
          </a:prstGeom>
          <a:noFill/>
        </p:spPr>
        <p:txBody>
          <a:bodyPr wrap="square" lIns="0" tIns="0" rIns="0" bIns="0" rtlCol="0">
            <a:spAutoFit/>
          </a:bodyPr>
          <a:lstStyle/>
          <a:p>
            <a:r>
              <a:rPr lang="en-US" sz="2000" dirty="0"/>
              <a:t>x</a:t>
            </a:r>
          </a:p>
        </p:txBody>
      </p:sp>
      <p:sp>
        <p:nvSpPr>
          <p:cNvPr id="103" name="TextBox 102"/>
          <p:cNvSpPr txBox="1"/>
          <p:nvPr/>
        </p:nvSpPr>
        <p:spPr>
          <a:xfrm flipH="1">
            <a:off x="6662986" y="4469718"/>
            <a:ext cx="144779" cy="307777"/>
          </a:xfrm>
          <a:prstGeom prst="rect">
            <a:avLst/>
          </a:prstGeom>
          <a:noFill/>
        </p:spPr>
        <p:txBody>
          <a:bodyPr wrap="square" lIns="0" tIns="0" rIns="0" bIns="0" rtlCol="0">
            <a:spAutoFit/>
          </a:bodyPr>
          <a:lstStyle/>
          <a:p>
            <a:r>
              <a:rPr lang="en-US" sz="2000" dirty="0"/>
              <a:t>x</a:t>
            </a:r>
          </a:p>
        </p:txBody>
      </p:sp>
      <p:sp>
        <p:nvSpPr>
          <p:cNvPr id="104" name="TextBox 103"/>
          <p:cNvSpPr txBox="1"/>
          <p:nvPr/>
        </p:nvSpPr>
        <p:spPr>
          <a:xfrm flipH="1">
            <a:off x="6371280" y="4465231"/>
            <a:ext cx="144779" cy="307777"/>
          </a:xfrm>
          <a:prstGeom prst="rect">
            <a:avLst/>
          </a:prstGeom>
          <a:noFill/>
        </p:spPr>
        <p:txBody>
          <a:bodyPr wrap="square" lIns="0" tIns="0" rIns="0" bIns="0" rtlCol="0">
            <a:spAutoFit/>
          </a:bodyPr>
          <a:lstStyle/>
          <a:p>
            <a:r>
              <a:rPr lang="en-US" sz="2000" dirty="0"/>
              <a:t>x</a:t>
            </a:r>
          </a:p>
        </p:txBody>
      </p:sp>
      <p:sp>
        <p:nvSpPr>
          <p:cNvPr id="105" name="TextBox 104"/>
          <p:cNvSpPr txBox="1"/>
          <p:nvPr/>
        </p:nvSpPr>
        <p:spPr>
          <a:xfrm flipH="1">
            <a:off x="6110946" y="4473852"/>
            <a:ext cx="144779" cy="307777"/>
          </a:xfrm>
          <a:prstGeom prst="rect">
            <a:avLst/>
          </a:prstGeom>
          <a:noFill/>
        </p:spPr>
        <p:txBody>
          <a:bodyPr wrap="square" lIns="0" tIns="0" rIns="0" bIns="0" rtlCol="0">
            <a:spAutoFit/>
          </a:bodyPr>
          <a:lstStyle/>
          <a:p>
            <a:r>
              <a:rPr lang="en-US" sz="2000" dirty="0"/>
              <a:t>x</a:t>
            </a:r>
          </a:p>
        </p:txBody>
      </p:sp>
      <p:sp>
        <p:nvSpPr>
          <p:cNvPr id="106" name="TextBox 105"/>
          <p:cNvSpPr txBox="1"/>
          <p:nvPr/>
        </p:nvSpPr>
        <p:spPr>
          <a:xfrm flipH="1">
            <a:off x="6101824" y="2725131"/>
            <a:ext cx="144779" cy="307777"/>
          </a:xfrm>
          <a:prstGeom prst="rect">
            <a:avLst/>
          </a:prstGeom>
          <a:noFill/>
        </p:spPr>
        <p:txBody>
          <a:bodyPr wrap="square" lIns="0" tIns="0" rIns="0" bIns="0" rtlCol="0">
            <a:spAutoFit/>
          </a:bodyPr>
          <a:lstStyle/>
          <a:p>
            <a:r>
              <a:rPr lang="en-US" sz="2000" dirty="0"/>
              <a:t>x</a:t>
            </a:r>
          </a:p>
        </p:txBody>
      </p:sp>
      <p:sp>
        <p:nvSpPr>
          <p:cNvPr id="107" name="TextBox 106"/>
          <p:cNvSpPr txBox="1"/>
          <p:nvPr/>
        </p:nvSpPr>
        <p:spPr>
          <a:xfrm flipH="1">
            <a:off x="6110945" y="3377186"/>
            <a:ext cx="144779" cy="307777"/>
          </a:xfrm>
          <a:prstGeom prst="rect">
            <a:avLst/>
          </a:prstGeom>
          <a:noFill/>
        </p:spPr>
        <p:txBody>
          <a:bodyPr wrap="square" lIns="0" tIns="0" rIns="0" bIns="0" rtlCol="0">
            <a:spAutoFit/>
          </a:bodyPr>
          <a:lstStyle/>
          <a:p>
            <a:r>
              <a:rPr lang="en-US" sz="2000" dirty="0"/>
              <a:t>x</a:t>
            </a:r>
          </a:p>
        </p:txBody>
      </p:sp>
      <p:sp>
        <p:nvSpPr>
          <p:cNvPr id="108" name="TextBox 107"/>
          <p:cNvSpPr txBox="1"/>
          <p:nvPr/>
        </p:nvSpPr>
        <p:spPr>
          <a:xfrm>
            <a:off x="6102986" y="4697506"/>
            <a:ext cx="127132" cy="276999"/>
          </a:xfrm>
          <a:prstGeom prst="rect">
            <a:avLst/>
          </a:prstGeom>
          <a:noFill/>
        </p:spPr>
        <p:txBody>
          <a:bodyPr wrap="square" lIns="0" tIns="0" rIns="0" bIns="0" rtlCol="0">
            <a:spAutoFit/>
          </a:bodyPr>
          <a:lstStyle/>
          <a:p>
            <a:r>
              <a:rPr lang="en-US" dirty="0"/>
              <a:t>7</a:t>
            </a:r>
          </a:p>
        </p:txBody>
      </p:sp>
      <p:sp>
        <p:nvSpPr>
          <p:cNvPr id="109" name="TextBox 108"/>
          <p:cNvSpPr txBox="1"/>
          <p:nvPr/>
        </p:nvSpPr>
        <p:spPr>
          <a:xfrm>
            <a:off x="6370182" y="4697506"/>
            <a:ext cx="127132" cy="276999"/>
          </a:xfrm>
          <a:prstGeom prst="rect">
            <a:avLst/>
          </a:prstGeom>
          <a:noFill/>
        </p:spPr>
        <p:txBody>
          <a:bodyPr wrap="square" lIns="0" tIns="0" rIns="0" bIns="0" rtlCol="0">
            <a:spAutoFit/>
          </a:bodyPr>
          <a:lstStyle/>
          <a:p>
            <a:r>
              <a:rPr lang="en-US" dirty="0"/>
              <a:t>2</a:t>
            </a:r>
          </a:p>
        </p:txBody>
      </p:sp>
      <p:sp>
        <p:nvSpPr>
          <p:cNvPr id="110" name="TextBox 109"/>
          <p:cNvSpPr txBox="1"/>
          <p:nvPr/>
        </p:nvSpPr>
        <p:spPr>
          <a:xfrm>
            <a:off x="6659105" y="4711045"/>
            <a:ext cx="127132" cy="276999"/>
          </a:xfrm>
          <a:prstGeom prst="rect">
            <a:avLst/>
          </a:prstGeom>
          <a:noFill/>
        </p:spPr>
        <p:txBody>
          <a:bodyPr wrap="square" lIns="0" tIns="0" rIns="0" bIns="0" rtlCol="0">
            <a:spAutoFit/>
          </a:bodyPr>
          <a:lstStyle/>
          <a:p>
            <a:r>
              <a:rPr lang="en-US" dirty="0"/>
              <a:t>5</a:t>
            </a:r>
          </a:p>
        </p:txBody>
      </p:sp>
      <p:sp>
        <p:nvSpPr>
          <p:cNvPr id="111" name="TextBox 110"/>
          <p:cNvSpPr txBox="1"/>
          <p:nvPr/>
        </p:nvSpPr>
        <p:spPr>
          <a:xfrm>
            <a:off x="4730230" y="4710613"/>
            <a:ext cx="127132" cy="276999"/>
          </a:xfrm>
          <a:prstGeom prst="rect">
            <a:avLst/>
          </a:prstGeom>
          <a:noFill/>
        </p:spPr>
        <p:txBody>
          <a:bodyPr wrap="square" lIns="0" tIns="0" rIns="0" bIns="0" rtlCol="0">
            <a:spAutoFit/>
          </a:bodyPr>
          <a:lstStyle/>
          <a:p>
            <a:r>
              <a:rPr lang="en-US" dirty="0"/>
              <a:t>4</a:t>
            </a:r>
          </a:p>
        </p:txBody>
      </p:sp>
      <p:sp>
        <p:nvSpPr>
          <p:cNvPr id="112" name="TextBox 111"/>
          <p:cNvSpPr txBox="1"/>
          <p:nvPr/>
        </p:nvSpPr>
        <p:spPr>
          <a:xfrm>
            <a:off x="3851995" y="4694722"/>
            <a:ext cx="127132" cy="276999"/>
          </a:xfrm>
          <a:prstGeom prst="rect">
            <a:avLst/>
          </a:prstGeom>
          <a:noFill/>
        </p:spPr>
        <p:txBody>
          <a:bodyPr wrap="square" lIns="0" tIns="0" rIns="0" bIns="0" rtlCol="0">
            <a:spAutoFit/>
          </a:bodyPr>
          <a:lstStyle/>
          <a:p>
            <a:r>
              <a:rPr lang="en-US" dirty="0"/>
              <a:t>6</a:t>
            </a:r>
          </a:p>
        </p:txBody>
      </p:sp>
      <p:sp>
        <p:nvSpPr>
          <p:cNvPr id="113" name="TextBox 112"/>
          <p:cNvSpPr txBox="1"/>
          <p:nvPr/>
        </p:nvSpPr>
        <p:spPr>
          <a:xfrm flipH="1">
            <a:off x="3849863" y="4337180"/>
            <a:ext cx="144779" cy="307777"/>
          </a:xfrm>
          <a:prstGeom prst="rect">
            <a:avLst/>
          </a:prstGeom>
          <a:noFill/>
        </p:spPr>
        <p:txBody>
          <a:bodyPr wrap="square" lIns="0" tIns="0" rIns="0" bIns="0" rtlCol="0">
            <a:spAutoFit/>
          </a:bodyPr>
          <a:lstStyle/>
          <a:p>
            <a:r>
              <a:rPr lang="en-US" sz="2000" dirty="0"/>
              <a:t>x</a:t>
            </a:r>
          </a:p>
        </p:txBody>
      </p:sp>
      <p:sp>
        <p:nvSpPr>
          <p:cNvPr id="114" name="TextBox 113"/>
          <p:cNvSpPr txBox="1"/>
          <p:nvPr/>
        </p:nvSpPr>
        <p:spPr>
          <a:xfrm>
            <a:off x="4256886" y="605292"/>
            <a:ext cx="377391" cy="215444"/>
          </a:xfrm>
          <a:prstGeom prst="rect">
            <a:avLst/>
          </a:prstGeom>
          <a:noFill/>
        </p:spPr>
        <p:txBody>
          <a:bodyPr wrap="square" lIns="0" tIns="0" rIns="0" bIns="0" rtlCol="0">
            <a:spAutoFit/>
          </a:bodyPr>
          <a:lstStyle/>
          <a:p>
            <a:r>
              <a:rPr lang="en-US" sz="1400" dirty="0">
                <a:latin typeface="Lucida Handwriting" panose="03010101010101010101" pitchFamily="66" charset="0"/>
              </a:rPr>
              <a:t>13</a:t>
            </a:r>
          </a:p>
        </p:txBody>
      </p:sp>
      <p:sp>
        <p:nvSpPr>
          <p:cNvPr id="115" name="TextBox 114"/>
          <p:cNvSpPr txBox="1"/>
          <p:nvPr/>
        </p:nvSpPr>
        <p:spPr>
          <a:xfrm>
            <a:off x="5733554" y="605292"/>
            <a:ext cx="377391" cy="215444"/>
          </a:xfrm>
          <a:prstGeom prst="rect">
            <a:avLst/>
          </a:prstGeom>
          <a:noFill/>
        </p:spPr>
        <p:txBody>
          <a:bodyPr wrap="square" lIns="0" tIns="0" rIns="0" bIns="0" rtlCol="0">
            <a:spAutoFit/>
          </a:bodyPr>
          <a:lstStyle/>
          <a:p>
            <a:r>
              <a:rPr lang="en-US" sz="1400" dirty="0">
                <a:latin typeface="Lucida Handwriting" panose="03010101010101010101" pitchFamily="66" charset="0"/>
              </a:rPr>
              <a:t>53</a:t>
            </a:r>
          </a:p>
        </p:txBody>
      </p:sp>
      <p:sp>
        <p:nvSpPr>
          <p:cNvPr id="116" name="TextBox 115"/>
          <p:cNvSpPr txBox="1"/>
          <p:nvPr/>
        </p:nvSpPr>
        <p:spPr>
          <a:xfrm>
            <a:off x="6351981" y="639272"/>
            <a:ext cx="1167947" cy="184666"/>
          </a:xfrm>
          <a:prstGeom prst="rect">
            <a:avLst/>
          </a:prstGeom>
          <a:noFill/>
        </p:spPr>
        <p:txBody>
          <a:bodyPr wrap="square" lIns="0" tIns="0" rIns="0" bIns="0" rtlCol="0">
            <a:spAutoFit/>
          </a:bodyPr>
          <a:lstStyle/>
          <a:p>
            <a:r>
              <a:rPr lang="en-US" sz="1200" dirty="0">
                <a:latin typeface="Lucida Handwriting" panose="03010101010101010101" pitchFamily="66" charset="0"/>
              </a:rPr>
              <a:t>dinosaur</a:t>
            </a:r>
          </a:p>
        </p:txBody>
      </p:sp>
      <p:sp>
        <p:nvSpPr>
          <p:cNvPr id="117" name="TextBox 116"/>
          <p:cNvSpPr txBox="1"/>
          <p:nvPr/>
        </p:nvSpPr>
        <p:spPr>
          <a:xfrm>
            <a:off x="8073796" y="684229"/>
            <a:ext cx="377391" cy="161583"/>
          </a:xfrm>
          <a:prstGeom prst="rect">
            <a:avLst/>
          </a:prstGeom>
          <a:noFill/>
        </p:spPr>
        <p:txBody>
          <a:bodyPr wrap="square" lIns="0" tIns="0" rIns="0" bIns="0" rtlCol="0">
            <a:spAutoFit/>
          </a:bodyPr>
          <a:lstStyle/>
          <a:p>
            <a:r>
              <a:rPr lang="en-US" sz="1050" dirty="0">
                <a:latin typeface="Lucida Handwriting" panose="03010101010101010101" pitchFamily="66" charset="0"/>
              </a:rPr>
              <a:t>2</a:t>
            </a:r>
          </a:p>
        </p:txBody>
      </p:sp>
      <p:cxnSp>
        <p:nvCxnSpPr>
          <p:cNvPr id="67" name="Straight Arrow Connector 66"/>
          <p:cNvCxnSpPr/>
          <p:nvPr/>
        </p:nvCxnSpPr>
        <p:spPr>
          <a:xfrm>
            <a:off x="4051085" y="1478512"/>
            <a:ext cx="0" cy="2959297"/>
          </a:xfrm>
          <a:prstGeom prst="straightConnector1">
            <a:avLst/>
          </a:prstGeom>
          <a:ln w="88900" cmpd="sng">
            <a:solidFill>
              <a:srgbClr val="008265"/>
            </a:solidFill>
            <a:tailEnd type="arrow" w="med" len="lg"/>
          </a:ln>
        </p:spPr>
        <p:style>
          <a:lnRef idx="1">
            <a:schemeClr val="accent1"/>
          </a:lnRef>
          <a:fillRef idx="0">
            <a:schemeClr val="accent1"/>
          </a:fillRef>
          <a:effectRef idx="0">
            <a:schemeClr val="accent1"/>
          </a:effectRef>
          <a:fontRef idx="minor">
            <a:schemeClr val="tx1"/>
          </a:fontRef>
        </p:style>
      </p:cxnSp>
      <p:sp>
        <p:nvSpPr>
          <p:cNvPr id="118" name="Rounded Rectangle 117"/>
          <p:cNvSpPr/>
          <p:nvPr/>
        </p:nvSpPr>
        <p:spPr>
          <a:xfrm>
            <a:off x="3315978" y="634719"/>
            <a:ext cx="1256021" cy="229562"/>
          </a:xfrm>
          <a:prstGeom prst="roundRect">
            <a:avLst/>
          </a:prstGeom>
          <a:noFill/>
          <a:ln>
            <a:solidFill>
              <a:srgbClr val="0082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DFC04543-E990-4F43-9F4A-35005A759074}"/>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698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8"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358312"/>
            <a:ext cx="0" cy="27432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7516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5653" y="3567479"/>
            <a:ext cx="8354891" cy="697835"/>
          </a:xfrm>
        </p:spPr>
        <p:txBody>
          <a:bodyPr vert="horz" lIns="68580" tIns="34290" rIns="68580" bIns="34290" rtlCol="0" anchor="b" anchorCtr="0">
            <a:normAutofit/>
          </a:bodyPr>
          <a:lstStyle/>
          <a:p>
            <a:pPr algn="ctr">
              <a:lnSpc>
                <a:spcPct val="90000"/>
              </a:lnSpc>
            </a:pPr>
            <a:r>
              <a:rPr lang="en-US" sz="4050">
                <a:solidFill>
                  <a:srgbClr val="FFFFFF"/>
                </a:solidFill>
                <a:latin typeface="+mj-lt"/>
              </a:rPr>
              <a:t>Sample Completed Tracking Form</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746" t="2244" r="8664" b="14444"/>
          <a:stretch/>
        </p:blipFill>
        <p:spPr>
          <a:xfrm rot="16200000">
            <a:off x="5282809" y="-238709"/>
            <a:ext cx="2998228" cy="393724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33" t="5012" r="4728" b="6797"/>
          <a:stretch/>
        </p:blipFill>
        <p:spPr>
          <a:xfrm rot="16200000">
            <a:off x="885305" y="-261052"/>
            <a:ext cx="2998228" cy="3981926"/>
          </a:xfrm>
          <a:prstGeom prst="rect">
            <a:avLst/>
          </a:prstGeom>
        </p:spPr>
      </p:pic>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430401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6AFAC3C-2E71-440F-9802-CFD0F07FE7B1}"/>
              </a:ext>
            </a:extLst>
          </p:cNvPr>
          <p:cNvSpPr/>
          <p:nvPr/>
        </p:nvSpPr>
        <p:spPr>
          <a:xfrm>
            <a:off x="5540721" y="1931961"/>
            <a:ext cx="3074586" cy="1169551"/>
          </a:xfrm>
          <a:prstGeom prst="rect">
            <a:avLst/>
          </a:prstGeom>
          <a:solidFill>
            <a:srgbClr val="FFFFFF">
              <a:alpha val="60000"/>
            </a:srgbClr>
          </a:solidFill>
          <a:ln w="28575">
            <a:solidFill>
              <a:srgbClr val="5F5F5F"/>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7F7F7F">
                    <a:lumMod val="50000"/>
                  </a:srgbClr>
                </a:solidFill>
                <a:effectLst/>
                <a:uLnTx/>
                <a:uFillTx/>
                <a:latin typeface="Myriad Web Pro" panose="020B0503030403020204" pitchFamily="34" charset="0"/>
                <a:ea typeface="+mn-ea"/>
                <a:cs typeface="+mn-cs"/>
              </a:rPr>
              <a:t>NOTE: Write information to identify households to return to or any notes that you may need to take (e.g., why the household is inaccessible) on the back of the form</a:t>
            </a:r>
          </a:p>
        </p:txBody>
      </p:sp>
      <p:sp>
        <p:nvSpPr>
          <p:cNvPr id="10" name="Rectangle 9">
            <a:extLst>
              <a:ext uri="{FF2B5EF4-FFF2-40B4-BE49-F238E27FC236}">
                <a16:creationId xmlns:a16="http://schemas.microsoft.com/office/drawing/2014/main" id="{5FF307A8-3C1E-470F-AD26-8C4E8638CF9C}"/>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241046"/>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58"/>
            <a:ext cx="5065738" cy="514385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58"/>
            <a:ext cx="4465335" cy="514385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8552" y="175688"/>
            <a:ext cx="4133384" cy="541708"/>
          </a:xfrm>
        </p:spPr>
        <p:txBody>
          <a:bodyPr vert="horz" lIns="91440" tIns="45720" rIns="91440" bIns="45720" rtlCol="0" anchor="b" anchorCtr="0">
            <a:noAutofit/>
          </a:bodyPr>
          <a:lstStyle/>
          <a:p>
            <a:pPr defTabSz="914400">
              <a:lnSpc>
                <a:spcPct val="90000"/>
              </a:lnSpc>
            </a:pPr>
            <a:r>
              <a:rPr lang="en-US" dirty="0">
                <a:solidFill>
                  <a:schemeClr val="tx1"/>
                </a:solidFill>
                <a:latin typeface="+mn-lt"/>
              </a:rPr>
              <a:t>Confidential Referral Form</a:t>
            </a:r>
          </a:p>
        </p:txBody>
      </p:sp>
      <p:pic>
        <p:nvPicPr>
          <p:cNvPr id="15" name="Picture 14">
            <a:extLst>
              <a:ext uri="{FF2B5EF4-FFF2-40B4-BE49-F238E27FC236}">
                <a16:creationId xmlns:a16="http://schemas.microsoft.com/office/drawing/2014/main" id="{3C5B7799-2A8A-44E8-88E6-B6E18C9AF743}"/>
              </a:ext>
            </a:extLst>
          </p:cNvPr>
          <p:cNvPicPr>
            <a:picLocks noChangeAspect="1"/>
          </p:cNvPicPr>
          <p:nvPr/>
        </p:nvPicPr>
        <p:blipFill>
          <a:blip r:embed="rId2"/>
          <a:stretch>
            <a:fillRect/>
          </a:stretch>
        </p:blipFill>
        <p:spPr>
          <a:xfrm>
            <a:off x="4906809" y="446542"/>
            <a:ext cx="3853219" cy="4560024"/>
          </a:xfrm>
          <a:prstGeom prst="rect">
            <a:avLst/>
          </a:prstGeom>
          <a:ln>
            <a:solidFill>
              <a:srgbClr val="5F5F5F"/>
            </a:solidFill>
          </a:ln>
          <a:effectLst>
            <a:outerShdw blurRad="50800" dist="38100" dir="2700000" algn="tl" rotWithShape="0">
              <a:prstClr val="black">
                <a:alpha val="40000"/>
              </a:prstClr>
            </a:outerShdw>
          </a:effectLst>
        </p:spPr>
      </p:pic>
      <p:sp>
        <p:nvSpPr>
          <p:cNvPr id="19" name="Text Placeholder 2">
            <a:extLst>
              <a:ext uri="{FF2B5EF4-FFF2-40B4-BE49-F238E27FC236}">
                <a16:creationId xmlns:a16="http://schemas.microsoft.com/office/drawing/2014/main" id="{3FAF579D-85BE-43A4-B3D8-DEEC9D743225}"/>
              </a:ext>
            </a:extLst>
          </p:cNvPr>
          <p:cNvSpPr>
            <a:spLocks noGrp="1"/>
          </p:cNvSpPr>
          <p:nvPr>
            <p:ph type="body" sz="quarter" idx="10"/>
          </p:nvPr>
        </p:nvSpPr>
        <p:spPr>
          <a:xfrm>
            <a:off x="68552" y="893084"/>
            <a:ext cx="4043207" cy="3341688"/>
          </a:xfrm>
        </p:spPr>
        <p:txBody>
          <a:bodyPr>
            <a:normAutofit/>
          </a:bodyPr>
          <a:lstStyle/>
          <a:p>
            <a:r>
              <a:rPr lang="en-US" sz="1900" b="0" dirty="0">
                <a:solidFill>
                  <a:schemeClr val="tx1"/>
                </a:solidFill>
              </a:rPr>
              <a:t>Report urgent household need(s)</a:t>
            </a:r>
          </a:p>
          <a:p>
            <a:r>
              <a:rPr lang="en-US" sz="1900" b="0" dirty="0">
                <a:solidFill>
                  <a:schemeClr val="tx1"/>
                </a:solidFill>
              </a:rPr>
              <a:t>May need to pass personal identifying information to the health department or                   other agency</a:t>
            </a:r>
          </a:p>
          <a:p>
            <a:r>
              <a:rPr lang="en-US" sz="1900" b="0" dirty="0">
                <a:solidFill>
                  <a:schemeClr val="tx1"/>
                </a:solidFill>
              </a:rPr>
              <a:t>Ensure field interview                  teams know the plan in                     the event they come                     across an urgent need </a:t>
            </a:r>
          </a:p>
          <a:p>
            <a:r>
              <a:rPr lang="en-US" sz="1900" b="0" dirty="0">
                <a:solidFill>
                  <a:schemeClr val="tx1"/>
                </a:solidFill>
              </a:rPr>
              <a:t>Should illicit                                immediate follow up</a:t>
            </a:r>
          </a:p>
        </p:txBody>
      </p:sp>
      <p:sp>
        <p:nvSpPr>
          <p:cNvPr id="8" name="Rectangle 7">
            <a:extLst>
              <a:ext uri="{FF2B5EF4-FFF2-40B4-BE49-F238E27FC236}">
                <a16:creationId xmlns:a16="http://schemas.microsoft.com/office/drawing/2014/main" id="{8C3D20A8-8D1C-4FC5-ADAA-7A17238264F9}"/>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1544455"/>
      </p:ext>
    </p:extLst>
  </p:cSld>
  <p:clrMapOvr>
    <a:overrideClrMapping bg1="dk1" tx1="lt1" bg2="dk2" tx2="lt2" accent1="accent1" accent2="accent2" accent3="accent3" accent4="accent4" accent5="accent5" accent6="accent6" hlink="hlink" folHlink="folHlink"/>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Ending the CASPER Interview</a:t>
            </a:r>
          </a:p>
        </p:txBody>
      </p:sp>
      <p:sp>
        <p:nvSpPr>
          <p:cNvPr id="3" name="Text Placeholder 2"/>
          <p:cNvSpPr>
            <a:spLocks noGrp="1"/>
          </p:cNvSpPr>
          <p:nvPr>
            <p:ph type="body" sz="quarter" idx="10"/>
          </p:nvPr>
        </p:nvSpPr>
        <p:spPr/>
        <p:txBody>
          <a:bodyPr/>
          <a:lstStyle/>
          <a:p>
            <a:r>
              <a:rPr lang="en-US" dirty="0"/>
              <a:t>Thank for participation!</a:t>
            </a:r>
            <a:endParaRPr lang="en-US" sz="700" dirty="0"/>
          </a:p>
          <a:p>
            <a:r>
              <a:rPr lang="en-US" dirty="0"/>
              <a:t>Offer how and when results will be available</a:t>
            </a:r>
            <a:endParaRPr lang="en-US" sz="700" dirty="0"/>
          </a:p>
          <a:p>
            <a:r>
              <a:rPr lang="en-US" dirty="0"/>
              <a:t>Check the entire questionnaire before leaving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1456" y="2571748"/>
            <a:ext cx="3169063" cy="2376797"/>
          </a:xfrm>
          <a:prstGeom prst="rect">
            <a:avLst/>
          </a:prstGeom>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9641" y="2571748"/>
            <a:ext cx="2477937" cy="2376797"/>
          </a:xfrm>
          <a:prstGeom prst="rect">
            <a:avLst/>
          </a:prstGeom>
          <a:noFill/>
          <a:ln>
            <a:solidFill>
              <a:schemeClr val="tx1"/>
            </a:solidFill>
          </a:ln>
        </p:spPr>
      </p:pic>
      <p:pic>
        <p:nvPicPr>
          <p:cNvPr id="6" name="Picture 2" descr="\\fsp-105.cdc.gov\ccehip_nceh_ehhe\HSB\DisEpi Trainings\PICTURES\MS CASPER\horse.JPG"/>
          <p:cNvPicPr>
            <a:picLocks noChangeAspect="1" noChangeArrowheads="1"/>
          </p:cNvPicPr>
          <p:nvPr/>
        </p:nvPicPr>
        <p:blipFill>
          <a:blip r:embed="rId4" cstate="print"/>
          <a:srcRect/>
          <a:stretch>
            <a:fillRect/>
          </a:stretch>
        </p:blipFill>
        <p:spPr bwMode="auto">
          <a:xfrm>
            <a:off x="6564397" y="1727903"/>
            <a:ext cx="2407006" cy="3220642"/>
          </a:xfrm>
          <a:prstGeom prst="rect">
            <a:avLst/>
          </a:prstGeom>
          <a:noFill/>
        </p:spPr>
      </p:pic>
    </p:spTree>
    <p:extLst>
      <p:ext uri="{BB962C8B-B14F-4D97-AF65-F5344CB8AC3E}">
        <p14:creationId xmlns:p14="http://schemas.microsoft.com/office/powerpoint/2010/main" val="2546958581"/>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Member Responsibilities</a:t>
            </a:r>
          </a:p>
        </p:txBody>
      </p:sp>
      <p:sp>
        <p:nvSpPr>
          <p:cNvPr id="3" name="Text Placeholder 2"/>
          <p:cNvSpPr>
            <a:spLocks noGrp="1"/>
          </p:cNvSpPr>
          <p:nvPr>
            <p:ph type="body" sz="quarter" idx="10"/>
          </p:nvPr>
        </p:nvSpPr>
        <p:spPr/>
        <p:txBody>
          <a:bodyPr>
            <a:normAutofit fontScale="92500" lnSpcReduction="20000"/>
          </a:bodyPr>
          <a:lstStyle/>
          <a:p>
            <a:r>
              <a:rPr lang="en-US" dirty="0"/>
              <a:t>Remain flexible – 2 person team</a:t>
            </a:r>
          </a:p>
          <a:p>
            <a:r>
              <a:rPr lang="en-US" dirty="0"/>
              <a:t>Think safety</a:t>
            </a:r>
          </a:p>
          <a:p>
            <a:r>
              <a:rPr lang="en-US" dirty="0"/>
              <a:t>Understand the objectives</a:t>
            </a:r>
          </a:p>
          <a:p>
            <a:r>
              <a:rPr lang="en-US" dirty="0"/>
              <a:t>Adhere to the methodology</a:t>
            </a:r>
          </a:p>
          <a:p>
            <a:pPr lvl="1"/>
            <a:r>
              <a:rPr lang="en-US" dirty="0"/>
              <a:t>Map –sample validity</a:t>
            </a:r>
          </a:p>
          <a:p>
            <a:pPr lvl="1"/>
            <a:r>
              <a:rPr lang="en-US" dirty="0"/>
              <a:t>Interview – data quality</a:t>
            </a:r>
          </a:p>
          <a:p>
            <a:pPr lvl="1"/>
            <a:r>
              <a:rPr lang="en-US" dirty="0"/>
              <a:t>Tracking form – representativeness</a:t>
            </a:r>
          </a:p>
          <a:p>
            <a:pPr lvl="1"/>
            <a:r>
              <a:rPr lang="en-US" dirty="0"/>
              <a:t>Data entry - timeliness</a:t>
            </a:r>
          </a:p>
          <a:p>
            <a:r>
              <a:rPr lang="en-US" dirty="0"/>
              <a:t>Be respectful</a:t>
            </a:r>
          </a:p>
          <a:p>
            <a:r>
              <a:rPr lang="en-US" dirty="0"/>
              <a:t>Understand personal limitations</a:t>
            </a:r>
          </a:p>
        </p:txBody>
      </p:sp>
      <p:pic>
        <p:nvPicPr>
          <p:cNvPr id="4" name="Picture 2" descr="\\fsp-105.cdc.gov\ccehip_nceh_ehhe\HSB\DisEpi Trainings\PICTURES\MS CASPER\tamm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7067" y="1524000"/>
            <a:ext cx="3985835" cy="2976563"/>
          </a:xfrm>
          <a:prstGeom prst="rect">
            <a:avLst/>
          </a:prstGeom>
          <a:noFill/>
        </p:spPr>
      </p:pic>
    </p:spTree>
    <p:extLst>
      <p:ext uri="{BB962C8B-B14F-4D97-AF65-F5344CB8AC3E}">
        <p14:creationId xmlns:p14="http://schemas.microsoft.com/office/powerpoint/2010/main" val="1134868260"/>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fsp-105.cdc.gov\ccehip_nceh_ehhe\HSB\DisEpi Trainings\PICTURES\MS CASPER\tamm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881" b="18868"/>
          <a:stretch/>
        </p:blipFill>
        <p:spPr bwMode="auto">
          <a:xfrm>
            <a:off x="-1" y="7"/>
            <a:ext cx="9144000" cy="5143493"/>
          </a:xfrm>
          <a:prstGeom prst="rect">
            <a:avLst/>
          </a:prstGeom>
          <a:noFill/>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748632"/>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marL="0" marR="0" lvl="0" indent="0" algn="ctr" defTabSz="685800" rtl="0" eaLnBrk="1" fontAlgn="auto" latinLnBrk="0" hangingPunct="1">
              <a:lnSpc>
                <a:spcPct val="100000"/>
              </a:lnSpc>
              <a:spcBef>
                <a:spcPts val="0"/>
              </a:spcBef>
              <a:spcAft>
                <a:spcPts val="750"/>
              </a:spcAft>
              <a:buClr>
                <a:prstClr val="black"/>
              </a:buClr>
              <a:buSzPct val="100000"/>
              <a:buFontTx/>
              <a:buNone/>
              <a:tabLst/>
              <a:defRPr/>
            </a:pPr>
            <a:endParaRPr kumimoji="0" lang="en-US" sz="12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a:xfrm>
            <a:off x="532086" y="1435462"/>
            <a:ext cx="3153103" cy="1007066"/>
          </a:xfrm>
        </p:spPr>
        <p:txBody>
          <a:bodyPr vert="horz" lIns="68580" tIns="34290" rIns="68580" bIns="34290" rtlCol="0" anchor="ctr" anchorCtr="0">
            <a:normAutofit/>
          </a:bodyPr>
          <a:lstStyle/>
          <a:p>
            <a:pPr algn="ctr">
              <a:lnSpc>
                <a:spcPct val="90000"/>
              </a:lnSpc>
            </a:pPr>
            <a:r>
              <a:rPr lang="en-US" dirty="0">
                <a:latin typeface="+mn-lt"/>
              </a:rPr>
              <a:t>Team Member Responsibilities</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2502854"/>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5D2DF94C-5079-40A2-BB4E-195A5EB656B8}"/>
              </a:ext>
            </a:extLst>
          </p:cNvPr>
          <p:cNvSpPr>
            <a:spLocks noGrp="1"/>
          </p:cNvSpPr>
          <p:nvPr>
            <p:ph type="body" sz="quarter" idx="10"/>
          </p:nvPr>
        </p:nvSpPr>
        <p:spPr>
          <a:xfrm>
            <a:off x="241610" y="2571750"/>
            <a:ext cx="4085063" cy="2571743"/>
          </a:xfrm>
        </p:spPr>
        <p:txBody>
          <a:bodyPr>
            <a:normAutofit fontScale="92500" lnSpcReduction="20000"/>
          </a:bodyPr>
          <a:lstStyle/>
          <a:p>
            <a:r>
              <a:rPr lang="en-US" sz="1700" dirty="0"/>
              <a:t>Remain flexible – 2 person team</a:t>
            </a:r>
          </a:p>
          <a:p>
            <a:r>
              <a:rPr lang="en-US" sz="1700" dirty="0"/>
              <a:t>Think safety</a:t>
            </a:r>
          </a:p>
          <a:p>
            <a:r>
              <a:rPr lang="en-US" sz="1700" dirty="0"/>
              <a:t>Understand the objectives</a:t>
            </a:r>
          </a:p>
          <a:p>
            <a:r>
              <a:rPr lang="en-US" sz="1700" dirty="0"/>
              <a:t>Adhere to the methodology</a:t>
            </a:r>
          </a:p>
          <a:p>
            <a:pPr lvl="1"/>
            <a:r>
              <a:rPr lang="en-US" sz="1600" dirty="0"/>
              <a:t>Map –sample validity</a:t>
            </a:r>
          </a:p>
          <a:p>
            <a:pPr lvl="1"/>
            <a:r>
              <a:rPr lang="en-US" sz="1600" dirty="0"/>
              <a:t>Interview – data quality</a:t>
            </a:r>
          </a:p>
          <a:p>
            <a:pPr lvl="1"/>
            <a:r>
              <a:rPr lang="en-US" sz="1600" dirty="0"/>
              <a:t>Tracking form – representativeness</a:t>
            </a:r>
          </a:p>
          <a:p>
            <a:pPr lvl="1"/>
            <a:r>
              <a:rPr lang="en-US" sz="1600" dirty="0"/>
              <a:t>Data entry - timeliness</a:t>
            </a:r>
          </a:p>
          <a:p>
            <a:r>
              <a:rPr lang="en-US" sz="1700" dirty="0"/>
              <a:t>Be respectful</a:t>
            </a:r>
          </a:p>
          <a:p>
            <a:r>
              <a:rPr lang="en-US" sz="1700" dirty="0"/>
              <a:t>Understand personal limitations</a:t>
            </a:r>
          </a:p>
        </p:txBody>
      </p:sp>
      <p:sp>
        <p:nvSpPr>
          <p:cNvPr id="8" name="Rectangle 7">
            <a:extLst>
              <a:ext uri="{FF2B5EF4-FFF2-40B4-BE49-F238E27FC236}">
                <a16:creationId xmlns:a16="http://schemas.microsoft.com/office/drawing/2014/main" id="{3DF77058-CC6B-4229-B106-761E475DA70D}"/>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931492"/>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93"/>
            <a:ext cx="9144000" cy="51459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1" y="241300"/>
            <a:ext cx="8680116" cy="4660901"/>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43000" y="841772"/>
            <a:ext cx="6858000" cy="2130028"/>
          </a:xfrm>
        </p:spPr>
        <p:txBody>
          <a:bodyPr vert="horz" lIns="68580" tIns="34290" rIns="68580" bIns="34290" rtlCol="0" anchor="b">
            <a:normAutofit/>
          </a:bodyPr>
          <a:lstStyle/>
          <a:p>
            <a:pPr algn="ctr"/>
            <a:r>
              <a:rPr lang="en-US" sz="4400" dirty="0">
                <a:solidFill>
                  <a:schemeClr val="tx1"/>
                </a:solidFill>
                <a:latin typeface="+mn-lt"/>
              </a:rPr>
              <a:t>Analyzing CASPER Data &amp; Interpreting Results</a:t>
            </a:r>
          </a:p>
        </p:txBody>
      </p:sp>
      <p:cxnSp>
        <p:nvCxnSpPr>
          <p:cNvPr id="11" name="Straight Connector 10">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3082063"/>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546793"/>
      </p:ext>
    </p:extLst>
  </p:cSld>
  <p:clrMapOvr>
    <a:overrideClrMapping bg1="dk1" tx1="lt1" bg2="dk2" tx2="lt2" accent1="accent1" accent2="accent2" accent3="accent3" accent4="accent4" accent5="accent5" accent6="accent6" hlink="hlink" folHlink="folHlink"/>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5EB7A1F8-07D0-4DA4-BDEB-8BBC2081C3A5}"/>
              </a:ext>
            </a:extLst>
          </p:cNvPr>
          <p:cNvGraphicFramePr/>
          <p:nvPr>
            <p:extLst>
              <p:ext uri="{D42A27DB-BD31-4B8C-83A1-F6EECF244321}">
                <p14:modId xmlns:p14="http://schemas.microsoft.com/office/powerpoint/2010/main" val="2297031853"/>
              </p:ext>
            </p:extLst>
          </p:nvPr>
        </p:nvGraphicFramePr>
        <p:xfrm>
          <a:off x="168965" y="205979"/>
          <a:ext cx="8696741" cy="4742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5"/>
          <p:cNvSpPr>
            <a:spLocks noGrp="1"/>
          </p:cNvSpPr>
          <p:nvPr>
            <p:ph type="title"/>
          </p:nvPr>
        </p:nvSpPr>
        <p:spPr>
          <a:xfrm>
            <a:off x="457200" y="205979"/>
            <a:ext cx="8229600" cy="857250"/>
          </a:xfrm>
        </p:spPr>
        <p:txBody>
          <a:bodyPr/>
          <a:lstStyle/>
          <a:p>
            <a:r>
              <a:rPr lang="en-US" dirty="0"/>
              <a:t>CASPER Phases</a:t>
            </a:r>
          </a:p>
        </p:txBody>
      </p:sp>
    </p:spTree>
    <p:extLst>
      <p:ext uri="{BB962C8B-B14F-4D97-AF65-F5344CB8AC3E}">
        <p14:creationId xmlns:p14="http://schemas.microsoft.com/office/powerpoint/2010/main" val="257765786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2601" y="467544"/>
            <a:ext cx="2522981" cy="1205295"/>
          </a:xfrm>
          <a:noFill/>
          <a:ln w="19050">
            <a:solidFill>
              <a:schemeClr val="tx1"/>
            </a:solidFill>
          </a:ln>
        </p:spPr>
        <p:txBody>
          <a:bodyPr vert="horz" wrap="square" lIns="68580" tIns="34290" rIns="68580" bIns="34290" rtlCol="0" anchor="ctr" anchorCtr="0">
            <a:normAutofit/>
          </a:bodyPr>
          <a:lstStyle/>
          <a:p>
            <a:pPr algn="ctr">
              <a:lnSpc>
                <a:spcPct val="90000"/>
              </a:lnSpc>
            </a:pPr>
            <a:r>
              <a:rPr lang="en-US" dirty="0">
                <a:solidFill>
                  <a:schemeClr val="tx1"/>
                </a:solidFill>
                <a:latin typeface="+mn-lt"/>
              </a:rPr>
              <a:t>Analyzing Data Basics</a:t>
            </a:r>
          </a:p>
        </p:txBody>
      </p:sp>
      <p:pic>
        <p:nvPicPr>
          <p:cNvPr id="5" name="Picture 4"/>
          <p:cNvPicPr/>
          <p:nvPr/>
        </p:nvPicPr>
        <p:blipFill rotWithShape="1">
          <a:blip r:embed="rId3"/>
          <a:srcRect l="8077" t="17440" r="57876" b="15113"/>
          <a:stretch/>
        </p:blipFill>
        <p:spPr bwMode="auto">
          <a:xfrm>
            <a:off x="3973323" y="526316"/>
            <a:ext cx="4688077" cy="3970219"/>
          </a:xfrm>
          <a:prstGeom prst="rect">
            <a:avLst/>
          </a:prstGeom>
          <a:ln>
            <a:solidFill>
              <a:srgbClr val="5F5F5F"/>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8" name="Text Placeholder 2">
            <a:extLst>
              <a:ext uri="{FF2B5EF4-FFF2-40B4-BE49-F238E27FC236}">
                <a16:creationId xmlns:a16="http://schemas.microsoft.com/office/drawing/2014/main" id="{D692F944-76C7-4289-9D12-5BFD1FC852FB}"/>
              </a:ext>
            </a:extLst>
          </p:cNvPr>
          <p:cNvSpPr>
            <a:spLocks noGrp="1"/>
          </p:cNvSpPr>
          <p:nvPr>
            <p:ph type="body" sz="quarter" idx="10"/>
          </p:nvPr>
        </p:nvSpPr>
        <p:spPr>
          <a:xfrm>
            <a:off x="92927" y="1866298"/>
            <a:ext cx="3397795" cy="3341688"/>
          </a:xfrm>
        </p:spPr>
        <p:txBody>
          <a:bodyPr>
            <a:normAutofit/>
          </a:bodyPr>
          <a:lstStyle/>
          <a:p>
            <a:r>
              <a:rPr lang="en-US" sz="1500" b="0" dirty="0">
                <a:solidFill>
                  <a:schemeClr val="tx1"/>
                </a:solidFill>
              </a:rPr>
              <a:t>Data from the questionnaire can be entered into </a:t>
            </a:r>
            <a:r>
              <a:rPr lang="en-US" sz="1500" b="0" dirty="0" err="1">
                <a:solidFill>
                  <a:schemeClr val="tx1"/>
                </a:solidFill>
              </a:rPr>
              <a:t>EpiInfo</a:t>
            </a:r>
            <a:r>
              <a:rPr lang="en-US" sz="1300" b="0" baseline="30000" dirty="0" err="1">
                <a:solidFill>
                  <a:schemeClr val="tx1"/>
                </a:solidFill>
              </a:rPr>
              <a:t>TM</a:t>
            </a:r>
            <a:endParaRPr lang="en-US" sz="1300" b="0" baseline="30000" dirty="0">
              <a:solidFill>
                <a:schemeClr val="tx1"/>
              </a:solidFill>
            </a:endParaRPr>
          </a:p>
          <a:p>
            <a:pPr lvl="1"/>
            <a:r>
              <a:rPr lang="en-US" sz="1500" b="0" dirty="0">
                <a:solidFill>
                  <a:schemeClr val="tx1"/>
                </a:solidFill>
              </a:rPr>
              <a:t>Any statistical software package that allows you to weight data is acceptable (SAS, SPSS)</a:t>
            </a:r>
          </a:p>
          <a:p>
            <a:r>
              <a:rPr lang="en-US" sz="1500" b="0" dirty="0">
                <a:solidFill>
                  <a:schemeClr val="tx1"/>
                </a:solidFill>
              </a:rPr>
              <a:t>Develop the database for manual entry or tablet data collection as early as possible</a:t>
            </a:r>
          </a:p>
          <a:p>
            <a:pPr lvl="1"/>
            <a:r>
              <a:rPr lang="en-US" sz="1500" b="0" dirty="0">
                <a:solidFill>
                  <a:schemeClr val="tx1"/>
                </a:solidFill>
              </a:rPr>
              <a:t>Keep the electronic version of form as similar as possible to the paper form</a:t>
            </a:r>
          </a:p>
          <a:p>
            <a:endParaRPr lang="en-US" sz="1500" b="0" dirty="0">
              <a:solidFill>
                <a:schemeClr val="tx1"/>
              </a:solidFill>
            </a:endParaRPr>
          </a:p>
          <a:p>
            <a:endParaRPr lang="en-US" sz="1500" b="0" dirty="0">
              <a:solidFill>
                <a:schemeClr val="tx1"/>
              </a:solidFill>
            </a:endParaRPr>
          </a:p>
        </p:txBody>
      </p:sp>
      <p:sp>
        <p:nvSpPr>
          <p:cNvPr id="7" name="Rectangle 6">
            <a:extLst>
              <a:ext uri="{FF2B5EF4-FFF2-40B4-BE49-F238E27FC236}">
                <a16:creationId xmlns:a16="http://schemas.microsoft.com/office/drawing/2014/main" id="{44F7012D-50BD-4A04-8E32-1D63A7AB7F24}"/>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344022"/>
      </p:ext>
    </p:extLst>
  </p:cSld>
  <p:clrMapOvr>
    <a:overrideClrMapping bg1="dk1" tx1="lt1" bg2="dk2" tx2="lt2" accent1="accent1" accent2="accent2" accent3="accent3" accent4="accent4" accent5="accent5" accent6="accent6" hlink="hlink" folHlink="folHlink"/>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0E0EC6-6F11-441C-85CB-4915CFD9F0F1}"/>
              </a:ext>
            </a:extLst>
          </p:cNvPr>
          <p:cNvSpPr/>
          <p:nvPr/>
        </p:nvSpPr>
        <p:spPr>
          <a:xfrm>
            <a:off x="457198" y="246007"/>
            <a:ext cx="5482686" cy="793859"/>
          </a:xfrm>
          <a:prstGeom prst="rect">
            <a:avLst/>
          </a:prstGeom>
          <a:solidFill>
            <a:srgbClr val="5F5F5F"/>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80CB260-1EEA-43A7-AB0C-C36D448DEF46}"/>
              </a:ext>
            </a:extLst>
          </p:cNvPr>
          <p:cNvSpPr/>
          <p:nvPr/>
        </p:nvSpPr>
        <p:spPr>
          <a:xfrm>
            <a:off x="6061145" y="246006"/>
            <a:ext cx="1366497" cy="793859"/>
          </a:xfrm>
          <a:prstGeom prst="rect">
            <a:avLst/>
          </a:prstGeom>
          <a:solidFill>
            <a:srgbClr val="005984"/>
          </a:solidFill>
          <a:ln>
            <a:solidFill>
              <a:srgbClr val="005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CB410C4-1174-4204-88BC-D9968991F55F}"/>
              </a:ext>
            </a:extLst>
          </p:cNvPr>
          <p:cNvSpPr/>
          <p:nvPr/>
        </p:nvSpPr>
        <p:spPr>
          <a:xfrm>
            <a:off x="7548903" y="246007"/>
            <a:ext cx="1366497" cy="793859"/>
          </a:xfrm>
          <a:prstGeom prst="rect">
            <a:avLst/>
          </a:prstGeom>
          <a:solidFill>
            <a:schemeClr val="bg2">
              <a:lumMod val="65000"/>
            </a:schemeClr>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83819"/>
            <a:ext cx="5155580" cy="671250"/>
          </a:xfrm>
        </p:spPr>
        <p:txBody>
          <a:bodyPr/>
          <a:lstStyle/>
          <a:p>
            <a:r>
              <a:rPr lang="en-US" dirty="0">
                <a:solidFill>
                  <a:schemeClr val="bg2"/>
                </a:solidFill>
              </a:rPr>
              <a:t>Data Cleaning</a:t>
            </a:r>
          </a:p>
        </p:txBody>
      </p:sp>
      <p:sp>
        <p:nvSpPr>
          <p:cNvPr id="3" name="Text Placeholder 2"/>
          <p:cNvSpPr>
            <a:spLocks noGrp="1"/>
          </p:cNvSpPr>
          <p:nvPr>
            <p:ph type="body" sz="quarter" idx="10"/>
          </p:nvPr>
        </p:nvSpPr>
        <p:spPr>
          <a:xfrm>
            <a:off x="457199" y="1158875"/>
            <a:ext cx="4814889" cy="3341688"/>
          </a:xfrm>
        </p:spPr>
        <p:txBody>
          <a:bodyPr/>
          <a:lstStyle/>
          <a:p>
            <a:r>
              <a:rPr lang="en-US" dirty="0"/>
              <a:t>After data entry, merge all data into a single database (if multiple)</a:t>
            </a:r>
          </a:p>
          <a:p>
            <a:r>
              <a:rPr lang="en-US" dirty="0"/>
              <a:t>Export file into a spreadsheet for cleaning (and creation of weight)</a:t>
            </a:r>
          </a:p>
          <a:p>
            <a:pPr lvl="1"/>
            <a:r>
              <a:rPr lang="en-US" dirty="0"/>
              <a:t>Always keep an original copy in case of any mistakes</a:t>
            </a:r>
          </a:p>
          <a:p>
            <a:r>
              <a:rPr lang="en-US" dirty="0"/>
              <a:t>Before analysis, clean the data</a:t>
            </a:r>
          </a:p>
          <a:p>
            <a:pPr lvl="1"/>
            <a:r>
              <a:rPr lang="en-US" dirty="0"/>
              <a:t>Review quality checks</a:t>
            </a:r>
          </a:p>
          <a:p>
            <a:pPr lvl="1"/>
            <a:r>
              <a:rPr lang="en-US" dirty="0"/>
              <a:t>Ensure skip patterns correct</a:t>
            </a:r>
          </a:p>
          <a:p>
            <a:pPr lvl="1"/>
            <a:r>
              <a:rPr lang="en-US" dirty="0"/>
              <a:t>Categorize free text</a:t>
            </a:r>
          </a:p>
          <a:p>
            <a:endParaRPr lang="en-US" dirty="0"/>
          </a:p>
        </p:txBody>
      </p:sp>
      <p:sp>
        <p:nvSpPr>
          <p:cNvPr id="5" name="Content Placeholder 2"/>
          <p:cNvSpPr txBox="1">
            <a:spLocks/>
          </p:cNvSpPr>
          <p:nvPr/>
        </p:nvSpPr>
        <p:spPr>
          <a:xfrm>
            <a:off x="5272088" y="1191506"/>
            <a:ext cx="3643312" cy="3505906"/>
          </a:xfrm>
          <a:prstGeom prst="rect">
            <a:avLst/>
          </a:prstGeom>
          <a:solidFill>
            <a:srgbClr val="005984"/>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2000" b="1" dirty="0">
                <a:solidFill>
                  <a:prstClr val="white"/>
                </a:solidFill>
                <a:latin typeface="Calibri" panose="020F0502020204030204"/>
              </a:rPr>
              <a:t>Common CASPER Cleaning Steps</a:t>
            </a:r>
          </a:p>
          <a:p>
            <a:pPr marL="0" indent="0" algn="ctr" fontAlgn="auto">
              <a:spcAft>
                <a:spcPts val="0"/>
              </a:spcAft>
              <a:buFont typeface="Arial" panose="020B0604020202020204" pitchFamily="34" charset="0"/>
              <a:buNone/>
            </a:pPr>
            <a:endParaRPr lang="en-US" sz="1300" b="1" dirty="0">
              <a:solidFill>
                <a:prstClr val="white"/>
              </a:solidFill>
              <a:latin typeface="Calibri" panose="020F0502020204030204"/>
            </a:endParaRPr>
          </a:p>
          <a:p>
            <a:pPr fontAlgn="auto">
              <a:spcAft>
                <a:spcPts val="0"/>
              </a:spcAft>
            </a:pPr>
            <a:r>
              <a:rPr lang="en-US" sz="2000" dirty="0">
                <a:solidFill>
                  <a:prstClr val="white"/>
                </a:solidFill>
                <a:latin typeface="Calibri" panose="020F0502020204030204"/>
              </a:rPr>
              <a:t>Cluster number</a:t>
            </a:r>
          </a:p>
          <a:p>
            <a:pPr fontAlgn="auto">
              <a:spcAft>
                <a:spcPts val="0"/>
              </a:spcAft>
            </a:pPr>
            <a:r>
              <a:rPr lang="en-US" sz="2000" dirty="0">
                <a:solidFill>
                  <a:prstClr val="white"/>
                </a:solidFill>
                <a:latin typeface="Calibri" panose="020F0502020204030204"/>
              </a:rPr>
              <a:t>Blanks/Missing variables</a:t>
            </a:r>
          </a:p>
          <a:p>
            <a:pPr fontAlgn="auto">
              <a:spcAft>
                <a:spcPts val="0"/>
              </a:spcAft>
            </a:pPr>
            <a:r>
              <a:rPr lang="en-US" sz="2000" dirty="0">
                <a:solidFill>
                  <a:prstClr val="white"/>
                </a:solidFill>
                <a:latin typeface="Calibri" panose="020F0502020204030204"/>
              </a:rPr>
              <a:t>Age variable</a:t>
            </a:r>
          </a:p>
          <a:p>
            <a:pPr fontAlgn="auto">
              <a:spcAft>
                <a:spcPts val="0"/>
              </a:spcAft>
            </a:pPr>
            <a:r>
              <a:rPr lang="en-US" sz="2000" dirty="0">
                <a:solidFill>
                  <a:prstClr val="white"/>
                </a:solidFill>
                <a:latin typeface="Calibri" panose="020F0502020204030204"/>
              </a:rPr>
              <a:t>“Check one” vs “Check all”</a:t>
            </a:r>
          </a:p>
          <a:p>
            <a:pPr fontAlgn="auto">
              <a:spcAft>
                <a:spcPts val="0"/>
              </a:spcAft>
            </a:pPr>
            <a:r>
              <a:rPr lang="en-US" sz="2000" dirty="0">
                <a:solidFill>
                  <a:prstClr val="white"/>
                </a:solidFill>
                <a:latin typeface="Calibri" panose="020F0502020204030204"/>
              </a:rPr>
              <a:t>Skip patterns</a:t>
            </a:r>
          </a:p>
          <a:p>
            <a:pPr fontAlgn="auto">
              <a:spcAft>
                <a:spcPts val="0"/>
              </a:spcAft>
            </a:pPr>
            <a:r>
              <a:rPr lang="en-US" sz="2000" dirty="0">
                <a:solidFill>
                  <a:prstClr val="white"/>
                </a:solidFill>
                <a:latin typeface="Calibri" panose="020F0502020204030204"/>
              </a:rPr>
              <a:t>Categorization/standardization of any open-ended questions</a:t>
            </a:r>
          </a:p>
          <a:p>
            <a:pPr marL="0" indent="0" fontAlgn="auto">
              <a:spcAft>
                <a:spcPts val="0"/>
              </a:spcAft>
              <a:buFont typeface="Arial" panose="020B0604020202020204" pitchFamily="34" charset="0"/>
              <a:buNone/>
            </a:pPr>
            <a:endParaRPr lang="en-US" sz="2000" dirty="0">
              <a:solidFill>
                <a:prstClr val="white"/>
              </a:solidFill>
              <a:latin typeface="Calibri" panose="020F0502020204030204"/>
            </a:endParaRPr>
          </a:p>
        </p:txBody>
      </p:sp>
      <p:sp>
        <p:nvSpPr>
          <p:cNvPr id="9" name="Rectangle 8">
            <a:extLst>
              <a:ext uri="{FF2B5EF4-FFF2-40B4-BE49-F238E27FC236}">
                <a16:creationId xmlns:a16="http://schemas.microsoft.com/office/drawing/2014/main" id="{2DB87516-B024-40C8-9AD8-2D52A349CCE4}"/>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13093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Importance of Disaster Epidemiology</a:t>
            </a:r>
          </a:p>
        </p:txBody>
      </p:sp>
      <p:graphicFrame>
        <p:nvGraphicFramePr>
          <p:cNvPr id="7" name="Content Placeholder 2">
            <a:extLst>
              <a:ext uri="{FF2B5EF4-FFF2-40B4-BE49-F238E27FC236}">
                <a16:creationId xmlns:a16="http://schemas.microsoft.com/office/drawing/2014/main" id="{3C929D0E-B62F-469E-AD61-FB08050798D1}"/>
              </a:ext>
            </a:extLst>
          </p:cNvPr>
          <p:cNvGraphicFramePr>
            <a:graphicFrameLocks/>
          </p:cNvGraphicFramePr>
          <p:nvPr>
            <p:extLst>
              <p:ext uri="{D42A27DB-BD31-4B8C-83A1-F6EECF244321}">
                <p14:modId xmlns:p14="http://schemas.microsoft.com/office/powerpoint/2010/main" val="4000615623"/>
              </p:ext>
            </p:extLst>
          </p:nvPr>
        </p:nvGraphicFramePr>
        <p:xfrm>
          <a:off x="791307" y="1296785"/>
          <a:ext cx="7404100" cy="3389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6553961"/>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796" cy="51435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44532"/>
            <a:ext cx="9386888" cy="5192849"/>
            <a:chOff x="-329674" y="-51881"/>
            <a:chExt cx="12515851" cy="6923798"/>
          </a:xfrm>
        </p:grpSpPr>
        <p:sp>
          <p:nvSpPr>
            <p:cNvPr id="1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p:cNvSpPr>
            <a:spLocks noGrp="1"/>
          </p:cNvSpPr>
          <p:nvPr>
            <p:ph type="title"/>
          </p:nvPr>
        </p:nvSpPr>
        <p:spPr>
          <a:xfrm>
            <a:off x="520624" y="3623229"/>
            <a:ext cx="3087366" cy="1333372"/>
          </a:xfrm>
        </p:spPr>
        <p:txBody>
          <a:bodyPr vert="horz" lIns="68580" tIns="34290" rIns="68580" bIns="34290" rtlCol="0" anchor="ctr" anchorCtr="0">
            <a:normAutofit/>
          </a:bodyPr>
          <a:lstStyle/>
          <a:p>
            <a:pPr>
              <a:lnSpc>
                <a:spcPct val="90000"/>
              </a:lnSpc>
            </a:pPr>
            <a:r>
              <a:rPr lang="en-US" dirty="0">
                <a:solidFill>
                  <a:schemeClr val="tx1"/>
                </a:solidFill>
                <a:latin typeface="+mn-lt"/>
              </a:rPr>
              <a:t>Analyzing Data: Sampling Weight</a:t>
            </a:r>
          </a:p>
        </p:txBody>
      </p:sp>
      <p:sp>
        <p:nvSpPr>
          <p:cNvPr id="32" name="Freeform: Shape 31">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3403369"/>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BACFF4E-78DA-4E2D-81C0-02C2A108DC3C}"/>
              </a:ext>
            </a:extLst>
          </p:cNvPr>
          <p:cNvPicPr>
            <a:picLocks noChangeAspect="1"/>
          </p:cNvPicPr>
          <p:nvPr/>
        </p:nvPicPr>
        <p:blipFill>
          <a:blip r:embed="rId2"/>
          <a:stretch>
            <a:fillRect/>
          </a:stretch>
        </p:blipFill>
        <p:spPr>
          <a:xfrm>
            <a:off x="482600" y="771132"/>
            <a:ext cx="8185545" cy="1984994"/>
          </a:xfrm>
          <a:prstGeom prst="rect">
            <a:avLst/>
          </a:prstGeom>
        </p:spPr>
      </p:pic>
      <p:sp>
        <p:nvSpPr>
          <p:cNvPr id="31" name="Text Placeholder 2">
            <a:extLst>
              <a:ext uri="{FF2B5EF4-FFF2-40B4-BE49-F238E27FC236}">
                <a16:creationId xmlns:a16="http://schemas.microsoft.com/office/drawing/2014/main" id="{A37AB535-384A-45CD-A26A-F0A6D1762A51}"/>
              </a:ext>
            </a:extLst>
          </p:cNvPr>
          <p:cNvSpPr>
            <a:spLocks noGrp="1"/>
          </p:cNvSpPr>
          <p:nvPr>
            <p:ph type="body" sz="quarter" idx="10"/>
          </p:nvPr>
        </p:nvSpPr>
        <p:spPr>
          <a:xfrm>
            <a:off x="3631999" y="3545895"/>
            <a:ext cx="4984752" cy="1333373"/>
          </a:xfrm>
          <a:solidFill>
            <a:srgbClr val="E7E6E6">
              <a:alpha val="23137"/>
            </a:srgbClr>
          </a:solidFill>
          <a:ln>
            <a:solidFill>
              <a:schemeClr val="tx1">
                <a:lumMod val="50000"/>
              </a:schemeClr>
            </a:solidFill>
          </a:ln>
        </p:spPr>
        <p:txBody>
          <a:bodyPr>
            <a:normAutofit/>
          </a:bodyPr>
          <a:lstStyle/>
          <a:p>
            <a:r>
              <a:rPr lang="en-US" sz="1500" dirty="0">
                <a:solidFill>
                  <a:schemeClr val="tx1"/>
                </a:solidFill>
              </a:rPr>
              <a:t>Numerator will be the same for every household within the assessment area (sampling frame)</a:t>
            </a:r>
          </a:p>
          <a:p>
            <a:r>
              <a:rPr lang="en-US" sz="1500" dirty="0">
                <a:solidFill>
                  <a:schemeClr val="tx1"/>
                </a:solidFill>
              </a:rPr>
              <a:t>Denominator will differ (potentially) between clusters</a:t>
            </a:r>
          </a:p>
          <a:p>
            <a:pPr lvl="1"/>
            <a:r>
              <a:rPr lang="en-US" sz="1500" dirty="0">
                <a:solidFill>
                  <a:schemeClr val="tx1"/>
                </a:solidFill>
              </a:rPr>
              <a:t>Ideally 210 (i.e., 7 [households] x 30 [clusters])</a:t>
            </a:r>
          </a:p>
          <a:p>
            <a:pPr lvl="1"/>
            <a:r>
              <a:rPr lang="en-US" sz="1500" dirty="0">
                <a:solidFill>
                  <a:schemeClr val="tx1"/>
                </a:solidFill>
              </a:rPr>
              <a:t>Obtain information from tracking form</a:t>
            </a:r>
          </a:p>
        </p:txBody>
      </p:sp>
      <p:sp>
        <p:nvSpPr>
          <p:cNvPr id="34" name="Rectangle 33">
            <a:extLst>
              <a:ext uri="{FF2B5EF4-FFF2-40B4-BE49-F238E27FC236}">
                <a16:creationId xmlns:a16="http://schemas.microsoft.com/office/drawing/2014/main" id="{85EB1AD4-E1F4-4740-A780-5A2732627BF6}"/>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650915"/>
      </p:ext>
    </p:extLst>
  </p:cSld>
  <p:clrMapOvr>
    <a:overrideClrMapping bg1="dk1" tx1="lt1" bg2="dk2" tx2="lt2" accent1="accent1" accent2="accent2" accent3="accent3" accent4="accent4" accent5="accent5" accent6="accent6" hlink="hlink" folHlink="folHlink"/>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t="22285" r="51309" b="23797"/>
          <a:stretch/>
        </p:blipFill>
        <p:spPr bwMode="auto">
          <a:xfrm>
            <a:off x="371906" y="1063229"/>
            <a:ext cx="8400187" cy="397549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485948" y="284110"/>
            <a:ext cx="4352493" cy="700987"/>
          </a:xfrm>
          <a:solidFill>
            <a:srgbClr val="5F5F5F"/>
          </a:solidFill>
          <a:ln w="76200" cmpd="tri">
            <a:solidFill>
              <a:srgbClr val="5F5F5F"/>
            </a:solidFill>
          </a:ln>
        </p:spPr>
        <p:txBody>
          <a:bodyPr anchor="ctr"/>
          <a:lstStyle/>
          <a:p>
            <a:pPr algn="ctr"/>
            <a:r>
              <a:rPr lang="en-US" dirty="0">
                <a:solidFill>
                  <a:schemeClr val="bg2"/>
                </a:solidFill>
              </a:rPr>
              <a:t>Sample Weight Value</a:t>
            </a:r>
          </a:p>
        </p:txBody>
      </p:sp>
      <p:sp>
        <p:nvSpPr>
          <p:cNvPr id="4" name="TextBox 3"/>
          <p:cNvSpPr txBox="1"/>
          <p:nvPr/>
        </p:nvSpPr>
        <p:spPr>
          <a:xfrm>
            <a:off x="4969280" y="634604"/>
            <a:ext cx="3962400" cy="2308324"/>
          </a:xfrm>
          <a:prstGeom prst="rect">
            <a:avLst/>
          </a:prstGeom>
          <a:solidFill>
            <a:schemeClr val="bg2">
              <a:alpha val="90000"/>
            </a:schemeClr>
          </a:solidFill>
          <a:ln>
            <a:solidFill>
              <a:srgbClr val="005DAA"/>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5DAA"/>
                </a:solidFill>
                <a:effectLst/>
                <a:uLnTx/>
                <a:uFillTx/>
                <a:latin typeface="Myriad Web Pro"/>
                <a:ea typeface="+mn-ea"/>
                <a:cs typeface="+mn-cs"/>
              </a:rPr>
              <a:t>In this example, there were </a:t>
            </a:r>
            <a:r>
              <a:rPr kumimoji="0" lang="en-US" sz="1800" b="0" i="0" u="none" strike="noStrike" kern="1200" cap="none" spc="0" normalizeH="0" baseline="0" noProof="0" dirty="0">
                <a:ln>
                  <a:noFill/>
                </a:ln>
                <a:solidFill>
                  <a:srgbClr val="005DAA"/>
                </a:solidFill>
                <a:effectLst/>
                <a:uLnTx/>
                <a:uFillTx/>
                <a:latin typeface="Myriad Web Pro" panose="020B0503030403020204" pitchFamily="34" charset="0"/>
                <a:ea typeface="+mn-ea"/>
                <a:cs typeface="+mn-cs"/>
              </a:rPr>
              <a:t>354,241 </a:t>
            </a:r>
            <a:r>
              <a:rPr kumimoji="0" lang="en-US" sz="1800" b="0" i="0" u="none" strike="noStrike" kern="1200" cap="none" spc="0" normalizeH="0" baseline="0" noProof="0" dirty="0">
                <a:ln>
                  <a:noFill/>
                </a:ln>
                <a:solidFill>
                  <a:srgbClr val="005DAA"/>
                </a:solidFill>
                <a:effectLst/>
                <a:uLnTx/>
                <a:uFillTx/>
                <a:latin typeface="Myriad Web Pro"/>
                <a:ea typeface="+mn-ea"/>
                <a:cs typeface="+mn-cs"/>
              </a:rPr>
              <a:t>total households in the sampling frame and 30 clusters surveyed (see the equation for cell E2 at the top of the page).  NOTE: the weight value for clusters 2 and </a:t>
            </a:r>
            <a:r>
              <a:rPr kumimoji="0" lang="en-US" sz="1800" b="0" i="0" u="none" strike="noStrike" kern="1200" cap="none" spc="0" normalizeH="0" baseline="0" noProof="0" dirty="0">
                <a:ln>
                  <a:noFill/>
                </a:ln>
                <a:solidFill>
                  <a:srgbClr val="005DAA"/>
                </a:solidFill>
                <a:effectLst/>
                <a:uLnTx/>
                <a:uFillTx/>
                <a:latin typeface="Myriad Web Pro" panose="020B0503030403020204" pitchFamily="34" charset="0"/>
                <a:ea typeface="+mn-ea"/>
                <a:cs typeface="+mn-cs"/>
              </a:rPr>
              <a:t>4</a:t>
            </a:r>
            <a:r>
              <a:rPr kumimoji="0" lang="en-US" sz="1800" b="0" i="0" u="none" strike="noStrike" kern="1200" cap="none" spc="0" normalizeH="0" baseline="0" noProof="0" dirty="0">
                <a:ln>
                  <a:noFill/>
                </a:ln>
                <a:solidFill>
                  <a:srgbClr val="005DAA"/>
                </a:solidFill>
                <a:effectLst/>
                <a:uLnTx/>
                <a:uFillTx/>
                <a:latin typeface="Myriad Web Pro"/>
                <a:ea typeface="+mn-ea"/>
                <a:cs typeface="+mn-cs"/>
              </a:rPr>
              <a:t> is the same because the same number of interviews was completed in both clusters.</a:t>
            </a:r>
          </a:p>
        </p:txBody>
      </p:sp>
      <p:sp>
        <p:nvSpPr>
          <p:cNvPr id="5" name="Rectangle 4"/>
          <p:cNvSpPr/>
          <p:nvPr/>
        </p:nvSpPr>
        <p:spPr>
          <a:xfrm>
            <a:off x="2441798" y="1110854"/>
            <a:ext cx="1082451" cy="226615"/>
          </a:xfrm>
          <a:prstGeom prst="rect">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
        <p:nvSpPr>
          <p:cNvPr id="6" name="Rectangle 5">
            <a:extLst>
              <a:ext uri="{FF2B5EF4-FFF2-40B4-BE49-F238E27FC236}">
                <a16:creationId xmlns:a16="http://schemas.microsoft.com/office/drawing/2014/main" id="{5BC1586B-EA1C-4A86-B81F-2F82EE5E963A}"/>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2674590"/>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p:nvPr/>
        </p:nvPicPr>
        <p:blipFill rotWithShape="1">
          <a:blip r:embed="rId2"/>
          <a:srcRect l="8077" t="17440" r="57876" b="15113"/>
          <a:stretch/>
        </p:blipFill>
        <p:spPr bwMode="auto">
          <a:xfrm>
            <a:off x="3973323" y="526316"/>
            <a:ext cx="4688077" cy="3970219"/>
          </a:xfrm>
          <a:prstGeom prst="rect">
            <a:avLst/>
          </a:prstGeom>
          <a:ln>
            <a:solidFill>
              <a:srgbClr val="5F5F5F"/>
            </a:solid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8" name="Text Placeholder 2">
            <a:extLst>
              <a:ext uri="{FF2B5EF4-FFF2-40B4-BE49-F238E27FC236}">
                <a16:creationId xmlns:a16="http://schemas.microsoft.com/office/drawing/2014/main" id="{D692F944-76C7-4289-9D12-5BFD1FC852FB}"/>
              </a:ext>
            </a:extLst>
          </p:cNvPr>
          <p:cNvSpPr>
            <a:spLocks noGrp="1"/>
          </p:cNvSpPr>
          <p:nvPr>
            <p:ph type="body" sz="quarter" idx="10"/>
          </p:nvPr>
        </p:nvSpPr>
        <p:spPr>
          <a:xfrm>
            <a:off x="92927" y="1866298"/>
            <a:ext cx="3397795" cy="3341688"/>
          </a:xfrm>
        </p:spPr>
        <p:txBody>
          <a:bodyPr>
            <a:normAutofit/>
          </a:bodyPr>
          <a:lstStyle/>
          <a:p>
            <a:r>
              <a:rPr lang="en-US" sz="1800" dirty="0">
                <a:solidFill>
                  <a:schemeClr val="tx1"/>
                </a:solidFill>
              </a:rPr>
              <a:t>Recommend classic mode</a:t>
            </a:r>
          </a:p>
          <a:p>
            <a:pPr lvl="1"/>
            <a:r>
              <a:rPr lang="en-US" sz="1800" dirty="0">
                <a:solidFill>
                  <a:schemeClr val="tx1"/>
                </a:solidFill>
              </a:rPr>
              <a:t>Allows option to use code</a:t>
            </a:r>
          </a:p>
          <a:p>
            <a:endParaRPr lang="en-US" sz="1800" b="0" dirty="0">
              <a:solidFill>
                <a:schemeClr val="tx1"/>
              </a:solidFill>
            </a:endParaRPr>
          </a:p>
          <a:p>
            <a:endParaRPr lang="en-US" sz="1800" b="0" dirty="0">
              <a:solidFill>
                <a:schemeClr val="tx1"/>
              </a:solidFill>
            </a:endParaRPr>
          </a:p>
        </p:txBody>
      </p:sp>
      <p:sp>
        <p:nvSpPr>
          <p:cNvPr id="7" name="Oval 6">
            <a:extLst>
              <a:ext uri="{FF2B5EF4-FFF2-40B4-BE49-F238E27FC236}">
                <a16:creationId xmlns:a16="http://schemas.microsoft.com/office/drawing/2014/main" id="{08A23031-F6AE-442F-A9DA-D0DE0DEA0DD3}"/>
              </a:ext>
            </a:extLst>
          </p:cNvPr>
          <p:cNvSpPr/>
          <p:nvPr/>
        </p:nvSpPr>
        <p:spPr>
          <a:xfrm>
            <a:off x="4480197" y="3274807"/>
            <a:ext cx="1756497" cy="833078"/>
          </a:xfrm>
          <a:prstGeom prst="ellipse">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DAA"/>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1CD01FB4-7861-4BD7-A952-B0224C27FFBD}"/>
              </a:ext>
            </a:extLst>
          </p:cNvPr>
          <p:cNvSpPr>
            <a:spLocks noGrp="1"/>
          </p:cNvSpPr>
          <p:nvPr>
            <p:ph type="title"/>
          </p:nvPr>
        </p:nvSpPr>
        <p:spPr>
          <a:xfrm>
            <a:off x="440359" y="437808"/>
            <a:ext cx="2610004" cy="1205295"/>
          </a:xfrm>
          <a:noFill/>
          <a:ln w="19050">
            <a:solidFill>
              <a:schemeClr val="tx1"/>
            </a:solidFill>
          </a:ln>
        </p:spPr>
        <p:txBody>
          <a:bodyPr vert="horz" wrap="square" lIns="68580" tIns="34290" rIns="68580" bIns="34290" rtlCol="0" anchor="ctr" anchorCtr="0">
            <a:normAutofit/>
          </a:bodyPr>
          <a:lstStyle/>
          <a:p>
            <a:pPr algn="ctr">
              <a:lnSpc>
                <a:spcPct val="90000"/>
              </a:lnSpc>
            </a:pPr>
            <a:r>
              <a:rPr lang="en-US" sz="2500" dirty="0">
                <a:solidFill>
                  <a:schemeClr val="tx1"/>
                </a:solidFill>
                <a:latin typeface="+mn-lt"/>
              </a:rPr>
              <a:t>Analyzing Data:</a:t>
            </a:r>
            <a:br>
              <a:rPr lang="en-US" sz="2500" dirty="0">
                <a:solidFill>
                  <a:schemeClr val="tx1"/>
                </a:solidFill>
                <a:latin typeface="+mn-lt"/>
              </a:rPr>
            </a:br>
            <a:r>
              <a:rPr lang="en-US" sz="2500" dirty="0">
                <a:solidFill>
                  <a:schemeClr val="tx1"/>
                </a:solidFill>
                <a:latin typeface="+mn-lt"/>
              </a:rPr>
              <a:t>Classic Mode</a:t>
            </a:r>
          </a:p>
        </p:txBody>
      </p:sp>
      <p:sp>
        <p:nvSpPr>
          <p:cNvPr id="10" name="Rectangle 9">
            <a:extLst>
              <a:ext uri="{FF2B5EF4-FFF2-40B4-BE49-F238E27FC236}">
                <a16:creationId xmlns:a16="http://schemas.microsoft.com/office/drawing/2014/main" id="{FFCF08AF-4671-42C7-A13B-8A64E84AA211}"/>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3147017"/>
      </p:ext>
    </p:extLst>
  </p:cSld>
  <p:clrMapOvr>
    <a:overrideClrMapping bg1="dk1" tx1="lt1" bg2="dk2" tx2="lt2" accent1="accent1" accent2="accent2" accent3="accent3" accent4="accent4" accent5="accent5" accent6="accent6" hlink="hlink" folHlink="folHlink"/>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D692F944-76C7-4289-9D12-5BFD1FC852FB}"/>
              </a:ext>
            </a:extLst>
          </p:cNvPr>
          <p:cNvSpPr>
            <a:spLocks noGrp="1"/>
          </p:cNvSpPr>
          <p:nvPr>
            <p:ph type="body" sz="quarter" idx="10"/>
          </p:nvPr>
        </p:nvSpPr>
        <p:spPr>
          <a:xfrm>
            <a:off x="92927" y="1866298"/>
            <a:ext cx="3397795" cy="3341688"/>
          </a:xfrm>
        </p:spPr>
        <p:txBody>
          <a:bodyPr>
            <a:normAutofit/>
          </a:bodyPr>
          <a:lstStyle/>
          <a:p>
            <a:r>
              <a:rPr lang="en-US" sz="1800" dirty="0">
                <a:solidFill>
                  <a:schemeClr val="tx1"/>
                </a:solidFill>
              </a:rPr>
              <a:t>Import your excel file </a:t>
            </a:r>
          </a:p>
          <a:p>
            <a:pPr lvl="1"/>
            <a:r>
              <a:rPr lang="en-US" sz="1800" dirty="0">
                <a:solidFill>
                  <a:schemeClr val="tx1"/>
                </a:solidFill>
              </a:rPr>
              <a:t>“Read” data option under first folder</a:t>
            </a:r>
          </a:p>
          <a:p>
            <a:pPr lvl="1"/>
            <a:r>
              <a:rPr lang="en-US" sz="1800" dirty="0">
                <a:solidFill>
                  <a:schemeClr val="tx1"/>
                </a:solidFill>
              </a:rPr>
              <a:t>Ensure “database type” is .XLSX</a:t>
            </a:r>
          </a:p>
          <a:p>
            <a:endParaRPr lang="en-US" sz="1800" dirty="0">
              <a:solidFill>
                <a:schemeClr val="tx1"/>
              </a:solidFill>
            </a:endParaRPr>
          </a:p>
          <a:p>
            <a:endParaRPr lang="en-US" sz="1800" b="0" dirty="0">
              <a:solidFill>
                <a:schemeClr val="tx1"/>
              </a:solidFill>
            </a:endParaRPr>
          </a:p>
          <a:p>
            <a:endParaRPr lang="en-US" sz="1800" b="0" dirty="0">
              <a:solidFill>
                <a:schemeClr val="tx1"/>
              </a:solidFill>
            </a:endParaRPr>
          </a:p>
        </p:txBody>
      </p:sp>
      <p:grpSp>
        <p:nvGrpSpPr>
          <p:cNvPr id="10" name="Group 9">
            <a:extLst>
              <a:ext uri="{FF2B5EF4-FFF2-40B4-BE49-F238E27FC236}">
                <a16:creationId xmlns:a16="http://schemas.microsoft.com/office/drawing/2014/main" id="{363200D5-55B5-4FFD-958E-0EA78CAF27AE}"/>
              </a:ext>
            </a:extLst>
          </p:cNvPr>
          <p:cNvGrpSpPr/>
          <p:nvPr/>
        </p:nvGrpSpPr>
        <p:grpSpPr>
          <a:xfrm>
            <a:off x="3675955" y="687618"/>
            <a:ext cx="5212583" cy="3587015"/>
            <a:chOff x="5143402" y="1707681"/>
            <a:chExt cx="6777080" cy="4663617"/>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12C5EB01-D831-486F-B2F1-882EC6FCA66F}"/>
                </a:ext>
              </a:extLst>
            </p:cNvPr>
            <p:cNvPicPr>
              <a:picLocks noChangeAspect="1"/>
            </p:cNvPicPr>
            <p:nvPr/>
          </p:nvPicPr>
          <p:blipFill rotWithShape="1">
            <a:blip r:embed="rId2"/>
            <a:srcRect l="50222" r="1192" b="16413"/>
            <a:stretch/>
          </p:blipFill>
          <p:spPr>
            <a:xfrm>
              <a:off x="5143402" y="1707681"/>
              <a:ext cx="6777080" cy="4663617"/>
            </a:xfrm>
            <a:prstGeom prst="rect">
              <a:avLst/>
            </a:prstGeom>
            <a:ln>
              <a:solidFill>
                <a:schemeClr val="accent4">
                  <a:lumMod val="50000"/>
                </a:schemeClr>
              </a:solidFill>
            </a:ln>
          </p:spPr>
        </p:pic>
        <p:sp>
          <p:nvSpPr>
            <p:cNvPr id="12" name="Oval 11">
              <a:extLst>
                <a:ext uri="{FF2B5EF4-FFF2-40B4-BE49-F238E27FC236}">
                  <a16:creationId xmlns:a16="http://schemas.microsoft.com/office/drawing/2014/main" id="{A0F3D542-6CC3-44BA-9C1A-642D79253AA4}"/>
                </a:ext>
              </a:extLst>
            </p:cNvPr>
            <p:cNvSpPr/>
            <p:nvPr/>
          </p:nvSpPr>
          <p:spPr>
            <a:xfrm>
              <a:off x="9731481" y="4271179"/>
              <a:ext cx="671726" cy="256781"/>
            </a:xfrm>
            <a:prstGeom prst="ellipse">
              <a:avLst/>
            </a:prstGeom>
            <a:noFill/>
            <a:ln w="38100">
              <a:solidFill>
                <a:srgbClr val="005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DAA"/>
                </a:solidFill>
                <a:effectLst/>
                <a:uLnTx/>
                <a:uFillTx/>
                <a:latin typeface="Calibri" panose="020F0502020204030204"/>
                <a:ea typeface="+mn-ea"/>
                <a:cs typeface="+mn-cs"/>
              </a:endParaRPr>
            </a:p>
          </p:txBody>
        </p:sp>
        <p:cxnSp>
          <p:nvCxnSpPr>
            <p:cNvPr id="13" name="Straight Arrow Connector 12">
              <a:extLst>
                <a:ext uri="{FF2B5EF4-FFF2-40B4-BE49-F238E27FC236}">
                  <a16:creationId xmlns:a16="http://schemas.microsoft.com/office/drawing/2014/main" id="{E25AC22C-DF75-4A0F-AB0F-4924DB055E36}"/>
                </a:ext>
              </a:extLst>
            </p:cNvPr>
            <p:cNvCxnSpPr/>
            <p:nvPr/>
          </p:nvCxnSpPr>
          <p:spPr>
            <a:xfrm>
              <a:off x="6865495" y="3028941"/>
              <a:ext cx="614596" cy="0"/>
            </a:xfrm>
            <a:prstGeom prst="straightConnector1">
              <a:avLst/>
            </a:prstGeom>
            <a:solidFill>
              <a:srgbClr val="005984"/>
            </a:solidFill>
            <a:ln w="57150">
              <a:solidFill>
                <a:srgbClr val="00598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F3F1162-722E-4150-960F-DE6CB0CEA638}"/>
                </a:ext>
              </a:extLst>
            </p:cNvPr>
            <p:cNvCxnSpPr/>
            <p:nvPr/>
          </p:nvCxnSpPr>
          <p:spPr>
            <a:xfrm flipH="1">
              <a:off x="5864902" y="2278251"/>
              <a:ext cx="504901" cy="4188"/>
            </a:xfrm>
            <a:prstGeom prst="straightConnector1">
              <a:avLst/>
            </a:prstGeom>
            <a:solidFill>
              <a:srgbClr val="005984"/>
            </a:solidFill>
            <a:ln w="57150">
              <a:solidFill>
                <a:srgbClr val="005984"/>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5913ED3A-6818-403C-A0BA-F51C67E107B9}"/>
              </a:ext>
            </a:extLst>
          </p:cNvPr>
          <p:cNvSpPr>
            <a:spLocks noGrp="1"/>
          </p:cNvSpPr>
          <p:nvPr>
            <p:ph type="title"/>
          </p:nvPr>
        </p:nvSpPr>
        <p:spPr>
          <a:xfrm>
            <a:off x="440359" y="437808"/>
            <a:ext cx="2610004" cy="1205295"/>
          </a:xfrm>
          <a:noFill/>
          <a:ln w="19050">
            <a:solidFill>
              <a:schemeClr val="tx1"/>
            </a:solidFill>
          </a:ln>
        </p:spPr>
        <p:txBody>
          <a:bodyPr vert="horz" wrap="square" lIns="68580" tIns="34290" rIns="68580" bIns="34290" rtlCol="0" anchor="ctr" anchorCtr="0">
            <a:normAutofit/>
          </a:bodyPr>
          <a:lstStyle/>
          <a:p>
            <a:pPr algn="ctr">
              <a:lnSpc>
                <a:spcPct val="90000"/>
              </a:lnSpc>
            </a:pPr>
            <a:r>
              <a:rPr lang="en-US" sz="2500" dirty="0">
                <a:solidFill>
                  <a:schemeClr val="tx1"/>
                </a:solidFill>
                <a:latin typeface="+mn-lt"/>
              </a:rPr>
              <a:t>Classic Mode: Read Data</a:t>
            </a:r>
          </a:p>
        </p:txBody>
      </p:sp>
      <p:sp>
        <p:nvSpPr>
          <p:cNvPr id="17" name="Rectangle 16">
            <a:extLst>
              <a:ext uri="{FF2B5EF4-FFF2-40B4-BE49-F238E27FC236}">
                <a16:creationId xmlns:a16="http://schemas.microsoft.com/office/drawing/2014/main" id="{1D2EC327-AD56-4ABE-B20E-F3B8AE4A82EE}"/>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521626"/>
      </p:ext>
    </p:extLst>
  </p:cSld>
  <p:clrMapOvr>
    <a:overrideClrMapping bg1="dk1" tx1="lt1" bg2="dk2" tx2="lt2" accent1="accent1" accent2="accent2" accent3="accent3" accent4="accent4" accent5="accent5" accent6="accent6" hlink="hlink" folHlink="folHlink"/>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40359" y="437808"/>
            <a:ext cx="2610004" cy="1205295"/>
          </a:xfrm>
          <a:noFill/>
          <a:ln w="19050">
            <a:solidFill>
              <a:schemeClr val="tx1"/>
            </a:solidFill>
          </a:ln>
        </p:spPr>
        <p:txBody>
          <a:bodyPr vert="horz" wrap="square" lIns="68580" tIns="34290" rIns="68580" bIns="34290" rtlCol="0" anchor="ctr" anchorCtr="0">
            <a:normAutofit fontScale="90000"/>
          </a:bodyPr>
          <a:lstStyle/>
          <a:p>
            <a:pPr algn="ctr">
              <a:lnSpc>
                <a:spcPct val="90000"/>
              </a:lnSpc>
            </a:pPr>
            <a:r>
              <a:rPr lang="en-US" dirty="0">
                <a:solidFill>
                  <a:schemeClr val="tx1"/>
                </a:solidFill>
                <a:latin typeface="+mn-lt"/>
              </a:rPr>
              <a:t>Classic Mode: Weighted Analysis</a:t>
            </a:r>
          </a:p>
        </p:txBody>
      </p:sp>
      <p:sp>
        <p:nvSpPr>
          <p:cNvPr id="8" name="Text Placeholder 2">
            <a:extLst>
              <a:ext uri="{FF2B5EF4-FFF2-40B4-BE49-F238E27FC236}">
                <a16:creationId xmlns:a16="http://schemas.microsoft.com/office/drawing/2014/main" id="{D692F944-76C7-4289-9D12-5BFD1FC852FB}"/>
              </a:ext>
            </a:extLst>
          </p:cNvPr>
          <p:cNvSpPr>
            <a:spLocks noGrp="1"/>
          </p:cNvSpPr>
          <p:nvPr>
            <p:ph type="body" sz="quarter" idx="10"/>
          </p:nvPr>
        </p:nvSpPr>
        <p:spPr>
          <a:xfrm>
            <a:off x="92927" y="1866298"/>
            <a:ext cx="3397795" cy="3341688"/>
          </a:xfrm>
        </p:spPr>
        <p:txBody>
          <a:bodyPr>
            <a:normAutofit/>
          </a:bodyPr>
          <a:lstStyle/>
          <a:p>
            <a:r>
              <a:rPr lang="en-US" sz="1800" dirty="0">
                <a:solidFill>
                  <a:schemeClr val="tx1"/>
                </a:solidFill>
              </a:rPr>
              <a:t>Complex sample frequencies under “Advanced Statistics” </a:t>
            </a:r>
          </a:p>
          <a:p>
            <a:pPr lvl="1"/>
            <a:r>
              <a:rPr lang="en-US" sz="1800" dirty="0">
                <a:solidFill>
                  <a:schemeClr val="tx1"/>
                </a:solidFill>
              </a:rPr>
              <a:t>May select more than one variable at same time</a:t>
            </a:r>
          </a:p>
          <a:p>
            <a:r>
              <a:rPr lang="en-US" sz="1800" dirty="0">
                <a:solidFill>
                  <a:schemeClr val="tx1"/>
                </a:solidFill>
              </a:rPr>
              <a:t>Option write code</a:t>
            </a:r>
          </a:p>
          <a:p>
            <a:pPr lvl="1"/>
            <a:r>
              <a:rPr lang="en-US" sz="1800" dirty="0">
                <a:solidFill>
                  <a:schemeClr val="tx1"/>
                </a:solidFill>
              </a:rPr>
              <a:t>Use program editor at bottom of screen</a:t>
            </a:r>
          </a:p>
          <a:p>
            <a:pPr lvl="1"/>
            <a:r>
              <a:rPr lang="en-US" sz="1800" dirty="0">
                <a:solidFill>
                  <a:schemeClr val="tx1"/>
                </a:solidFill>
              </a:rPr>
              <a:t>“Run Commands”</a:t>
            </a:r>
          </a:p>
          <a:p>
            <a:endParaRPr lang="en-US" sz="1800" dirty="0">
              <a:solidFill>
                <a:schemeClr val="tx1"/>
              </a:solidFill>
            </a:endParaRPr>
          </a:p>
          <a:p>
            <a:endParaRPr lang="en-US" sz="1800" b="0" dirty="0">
              <a:solidFill>
                <a:schemeClr val="tx1"/>
              </a:solidFill>
            </a:endParaRPr>
          </a:p>
          <a:p>
            <a:endParaRPr lang="en-US" sz="1800" b="0" dirty="0">
              <a:solidFill>
                <a:schemeClr val="tx1"/>
              </a:solidFill>
            </a:endParaRPr>
          </a:p>
        </p:txBody>
      </p:sp>
      <p:grpSp>
        <p:nvGrpSpPr>
          <p:cNvPr id="16" name="Group 15">
            <a:extLst>
              <a:ext uri="{FF2B5EF4-FFF2-40B4-BE49-F238E27FC236}">
                <a16:creationId xmlns:a16="http://schemas.microsoft.com/office/drawing/2014/main" id="{C25527D1-1DBB-4847-9972-4C263D95CDE8}"/>
              </a:ext>
            </a:extLst>
          </p:cNvPr>
          <p:cNvGrpSpPr/>
          <p:nvPr/>
        </p:nvGrpSpPr>
        <p:grpSpPr>
          <a:xfrm>
            <a:off x="3675955" y="687618"/>
            <a:ext cx="5212583" cy="3867962"/>
            <a:chOff x="5143402" y="1707560"/>
            <a:chExt cx="6873713" cy="4970036"/>
          </a:xfrm>
        </p:grpSpPr>
        <p:pic>
          <p:nvPicPr>
            <p:cNvPr id="17" name="Picture 16">
              <a:extLst>
                <a:ext uri="{FF2B5EF4-FFF2-40B4-BE49-F238E27FC236}">
                  <a16:creationId xmlns:a16="http://schemas.microsoft.com/office/drawing/2014/main" id="{345BE34B-A6E9-4386-8BDE-2411CBC30533}"/>
                </a:ext>
              </a:extLst>
            </p:cNvPr>
            <p:cNvPicPr>
              <a:picLocks noChangeAspect="1"/>
            </p:cNvPicPr>
            <p:nvPr/>
          </p:nvPicPr>
          <p:blipFill rotWithShape="1">
            <a:blip r:embed="rId2"/>
            <a:srcRect l="49944" r="788" b="16307"/>
            <a:stretch/>
          </p:blipFill>
          <p:spPr>
            <a:xfrm>
              <a:off x="5143402" y="1707560"/>
              <a:ext cx="6818749" cy="4633280"/>
            </a:xfrm>
            <a:prstGeom prst="rect">
              <a:avLst/>
            </a:prstGeom>
          </p:spPr>
        </p:pic>
        <p:sp>
          <p:nvSpPr>
            <p:cNvPr id="18" name="Oval 17">
              <a:extLst>
                <a:ext uri="{FF2B5EF4-FFF2-40B4-BE49-F238E27FC236}">
                  <a16:creationId xmlns:a16="http://schemas.microsoft.com/office/drawing/2014/main" id="{68A6ACD3-179E-4397-B017-19BB7FE58297}"/>
                </a:ext>
              </a:extLst>
            </p:cNvPr>
            <p:cNvSpPr/>
            <p:nvPr/>
          </p:nvSpPr>
          <p:spPr>
            <a:xfrm>
              <a:off x="8201923" y="5410432"/>
              <a:ext cx="807166" cy="225870"/>
            </a:xfrm>
            <a:prstGeom prst="ellipse">
              <a:avLst/>
            </a:prstGeom>
            <a:noFill/>
            <a:ln w="38100">
              <a:solidFill>
                <a:srgbClr val="005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5DAA"/>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925BE30-7717-46D2-A3B5-2DA0B07E8F1E}"/>
                </a:ext>
              </a:extLst>
            </p:cNvPr>
            <p:cNvSpPr txBox="1"/>
            <p:nvPr/>
          </p:nvSpPr>
          <p:spPr>
            <a:xfrm>
              <a:off x="6067471" y="6004767"/>
              <a:ext cx="5949644" cy="672829"/>
            </a:xfrm>
            <a:prstGeom prst="rect">
              <a:avLst/>
            </a:prstGeom>
            <a:solidFill>
              <a:srgbClr val="FFFFFF"/>
            </a:solidFill>
            <a:ln>
              <a:solidFill>
                <a:srgbClr val="005984"/>
              </a:solid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5984"/>
                  </a:solidFill>
                  <a:effectLst/>
                  <a:uLnTx/>
                  <a:uFillTx/>
                  <a:latin typeface="Myriad Web Pro" panose="020B0503030403020204" pitchFamily="34" charset="0"/>
                  <a:ea typeface="+mn-ea"/>
                  <a:cs typeface="+mn-cs"/>
                </a:rPr>
                <a:t>Code for CASPER Analysis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5984"/>
                  </a:solidFill>
                  <a:effectLst/>
                  <a:uLnTx/>
                  <a:uFillTx/>
                  <a:latin typeface="Myriad Web Pro" panose="020B0503030403020204" pitchFamily="34" charset="0"/>
                  <a:ea typeface="+mn-ea"/>
                  <a:cs typeface="+mn-cs"/>
                </a:rPr>
                <a:t>FREQ [Variable Name] WEIGHTVAR=</a:t>
              </a:r>
              <a:r>
                <a:rPr kumimoji="0" lang="en-US" sz="1200" b="0" i="0" u="none" strike="noStrike" kern="1200" cap="none" spc="0" normalizeH="0" baseline="0" noProof="0" dirty="0" err="1">
                  <a:ln>
                    <a:noFill/>
                  </a:ln>
                  <a:solidFill>
                    <a:srgbClr val="005984"/>
                  </a:solidFill>
                  <a:effectLst/>
                  <a:uLnTx/>
                  <a:uFillTx/>
                  <a:latin typeface="Myriad Web Pro" panose="020B0503030403020204" pitchFamily="34" charset="0"/>
                  <a:ea typeface="+mn-ea"/>
                  <a:cs typeface="+mn-cs"/>
                </a:rPr>
                <a:t>aWEIGHT</a:t>
              </a:r>
              <a:r>
                <a:rPr kumimoji="0" lang="en-US" sz="1200" b="0" i="0" u="none" strike="noStrike" kern="1200" cap="none" spc="0" normalizeH="0" baseline="0" noProof="0" dirty="0">
                  <a:ln>
                    <a:noFill/>
                  </a:ln>
                  <a:solidFill>
                    <a:srgbClr val="005984"/>
                  </a:solidFill>
                  <a:effectLst/>
                  <a:uLnTx/>
                  <a:uFillTx/>
                  <a:latin typeface="Myriad Web Pro" panose="020B0503030403020204" pitchFamily="34" charset="0"/>
                  <a:ea typeface="+mn-ea"/>
                  <a:cs typeface="+mn-cs"/>
                </a:rPr>
                <a:t> PSUVAR=Cluster</a:t>
              </a:r>
              <a:endParaRPr kumimoji="0" lang="en-US" sz="1600" b="0" i="0" u="none" strike="noStrike" kern="1200" cap="none" spc="0" normalizeH="0" baseline="0" noProof="0" dirty="0">
                <a:ln>
                  <a:noFill/>
                </a:ln>
                <a:solidFill>
                  <a:srgbClr val="005984"/>
                </a:solidFill>
                <a:effectLst/>
                <a:uLnTx/>
                <a:uFillTx/>
                <a:latin typeface="Myriad Web Pro" panose="020B0503030403020204" pitchFamily="34" charset="0"/>
                <a:ea typeface="+mn-ea"/>
                <a:cs typeface="+mn-cs"/>
              </a:endParaRPr>
            </a:p>
          </p:txBody>
        </p:sp>
      </p:grpSp>
      <p:sp>
        <p:nvSpPr>
          <p:cNvPr id="10" name="Rectangle 9">
            <a:extLst>
              <a:ext uri="{FF2B5EF4-FFF2-40B4-BE49-F238E27FC236}">
                <a16:creationId xmlns:a16="http://schemas.microsoft.com/office/drawing/2014/main" id="{4C4BEC67-0E37-4E56-8720-2585180900CC}"/>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03482"/>
      </p:ext>
    </p:extLst>
  </p:cSld>
  <p:clrMapOvr>
    <a:overrideClrMapping bg1="dk1" tx1="lt1" bg2="dk2" tx2="lt2" accent1="accent1" accent2="accent2" accent3="accent3" accent4="accent4" accent5="accent5" accent6="accent6" hlink="hlink" folHlink="folHlink"/>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985"/>
            <a:ext cx="8229600" cy="557561"/>
          </a:xfrm>
        </p:spPr>
        <p:txBody>
          <a:bodyPr/>
          <a:lstStyle/>
          <a:p>
            <a:pPr algn="ctr"/>
            <a:r>
              <a:rPr lang="en-US" dirty="0">
                <a:solidFill>
                  <a:schemeClr val="bg2"/>
                </a:solidFill>
              </a:rPr>
              <a:t>Example CASPER Presentation Table</a:t>
            </a:r>
          </a:p>
        </p:txBody>
      </p:sp>
      <p:graphicFrame>
        <p:nvGraphicFramePr>
          <p:cNvPr id="4" name="Table 3"/>
          <p:cNvGraphicFramePr>
            <a:graphicFrameLocks noGrp="1"/>
          </p:cNvGraphicFramePr>
          <p:nvPr/>
        </p:nvGraphicFramePr>
        <p:xfrm>
          <a:off x="247071" y="1063229"/>
          <a:ext cx="8291065" cy="3223260"/>
        </p:xfrm>
        <a:graphic>
          <a:graphicData uri="http://schemas.openxmlformats.org/drawingml/2006/table">
            <a:tbl>
              <a:tblPr firstRow="1" bandRow="1">
                <a:tableStyleId>{912C8C85-51F0-491E-9774-3900AFEF0FD7}</a:tableStyleId>
              </a:tblPr>
              <a:tblGrid>
                <a:gridCol w="2958245">
                  <a:extLst>
                    <a:ext uri="{9D8B030D-6E8A-4147-A177-3AD203B41FA5}">
                      <a16:colId xmlns:a16="http://schemas.microsoft.com/office/drawing/2014/main" val="161902909"/>
                    </a:ext>
                  </a:extLst>
                </a:gridCol>
                <a:gridCol w="116840">
                  <a:extLst>
                    <a:ext uri="{9D8B030D-6E8A-4147-A177-3AD203B41FA5}">
                      <a16:colId xmlns:a16="http://schemas.microsoft.com/office/drawing/2014/main" val="1141426192"/>
                    </a:ext>
                  </a:extLst>
                </a:gridCol>
                <a:gridCol w="1303995">
                  <a:extLst>
                    <a:ext uri="{9D8B030D-6E8A-4147-A177-3AD203B41FA5}">
                      <a16:colId xmlns:a16="http://schemas.microsoft.com/office/drawing/2014/main" val="736291707"/>
                    </a:ext>
                  </a:extLst>
                </a:gridCol>
                <a:gridCol w="1303995">
                  <a:extLst>
                    <a:ext uri="{9D8B030D-6E8A-4147-A177-3AD203B41FA5}">
                      <a16:colId xmlns:a16="http://schemas.microsoft.com/office/drawing/2014/main" val="1674949218"/>
                    </a:ext>
                  </a:extLst>
                </a:gridCol>
                <a:gridCol w="1303995">
                  <a:extLst>
                    <a:ext uri="{9D8B030D-6E8A-4147-A177-3AD203B41FA5}">
                      <a16:colId xmlns:a16="http://schemas.microsoft.com/office/drawing/2014/main" val="2295992981"/>
                    </a:ext>
                  </a:extLst>
                </a:gridCol>
                <a:gridCol w="1303995">
                  <a:extLst>
                    <a:ext uri="{9D8B030D-6E8A-4147-A177-3AD203B41FA5}">
                      <a16:colId xmlns:a16="http://schemas.microsoft.com/office/drawing/2014/main" val="1610342666"/>
                    </a:ext>
                  </a:extLst>
                </a:gridCol>
              </a:tblGrid>
              <a:tr h="267462">
                <a:tc>
                  <a:txBody>
                    <a:bodyPr/>
                    <a:lstStyle/>
                    <a:p>
                      <a:endParaRPr lang="en-US" sz="1200" dirty="0">
                        <a:solidFill>
                          <a:srgbClr val="FFFFFF"/>
                        </a:solidFill>
                        <a:latin typeface="Calibri" panose="020F0502020204030204" pitchFamily="34" charset="0"/>
                        <a:cs typeface="Calibri" panose="020F050202020403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gridSpan="2">
                  <a:txBody>
                    <a:bodyPr/>
                    <a:lstStyle/>
                    <a:p>
                      <a:pPr algn="ctr"/>
                      <a:r>
                        <a:rPr lang="en-US" sz="1200" b="1" dirty="0">
                          <a:solidFill>
                            <a:schemeClr val="bg2"/>
                          </a:solidFill>
                          <a:latin typeface="Calibri" panose="020F0502020204030204" pitchFamily="34" charset="0"/>
                          <a:cs typeface="Calibri" panose="020F0502020204030204" pitchFamily="34" charset="0"/>
                        </a:rPr>
                        <a:t>Frequency (n=200)</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pPr algn="ctr"/>
                      <a:endParaRPr lang="en-US" sz="1200" b="1" dirty="0">
                        <a:solidFill>
                          <a:schemeClr val="bg2"/>
                        </a:solidFill>
                        <a:latin typeface="Calibri" panose="020F0502020204030204" pitchFamily="34" charset="0"/>
                        <a:cs typeface="Calibri" panose="020F050202020403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US" sz="1200" b="1" dirty="0">
                          <a:solidFill>
                            <a:schemeClr val="bg2"/>
                          </a:solidFill>
                          <a:latin typeface="Calibri" panose="020F0502020204030204" pitchFamily="34" charset="0"/>
                          <a:cs typeface="Calibri" panose="020F0502020204030204" pitchFamily="34" charset="0"/>
                        </a:rPr>
                        <a:t>Estimate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US" sz="1200" b="1" dirty="0">
                          <a:solidFill>
                            <a:schemeClr val="bg2"/>
                          </a:solidFill>
                          <a:latin typeface="Calibri" panose="020F0502020204030204" pitchFamily="34" charset="0"/>
                          <a:cs typeface="Calibri" panose="020F0502020204030204" pitchFamily="34" charset="0"/>
                        </a:rPr>
                        <a:t>Percent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a:txBody>
                    <a:bodyPr/>
                    <a:lstStyle/>
                    <a:p>
                      <a:pPr algn="ctr"/>
                      <a:r>
                        <a:rPr lang="en-US" sz="1200" b="1" dirty="0">
                          <a:solidFill>
                            <a:schemeClr val="bg2"/>
                          </a:solidFill>
                          <a:latin typeface="Calibri" panose="020F0502020204030204" pitchFamily="34" charset="0"/>
                          <a:cs typeface="Calibri" panose="020F0502020204030204" pitchFamily="34" charset="0"/>
                        </a:rPr>
                        <a:t>95%</a:t>
                      </a:r>
                      <a:r>
                        <a:rPr lang="en-US" sz="1200" b="1" baseline="0" dirty="0">
                          <a:solidFill>
                            <a:schemeClr val="bg2"/>
                          </a:solidFill>
                          <a:latin typeface="Calibri" panose="020F0502020204030204" pitchFamily="34" charset="0"/>
                          <a:cs typeface="Calibri" panose="020F0502020204030204" pitchFamily="34" charset="0"/>
                        </a:rPr>
                        <a:t> CI</a:t>
                      </a:r>
                      <a:endParaRPr lang="en-US" sz="1200" b="1" dirty="0">
                        <a:solidFill>
                          <a:schemeClr val="bg2"/>
                        </a:solidFill>
                        <a:latin typeface="Calibri" panose="020F0502020204030204" pitchFamily="34" charset="0"/>
                        <a:cs typeface="Calibri" panose="020F050202020403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extLst>
                  <a:ext uri="{0D108BD9-81ED-4DB2-BD59-A6C34878D82A}">
                    <a16:rowId xmlns:a16="http://schemas.microsoft.com/office/drawing/2014/main" val="3967843883"/>
                  </a:ext>
                </a:extLst>
              </a:tr>
              <a:tr h="267462">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2"/>
                          </a:solidFill>
                          <a:latin typeface="Calibri" panose="020F0502020204030204" pitchFamily="34" charset="0"/>
                          <a:cs typeface="Calibri" panose="020F0502020204030204" pitchFamily="34" charset="0"/>
                        </a:rPr>
                        <a:t>Current household needs</a:t>
                      </a:r>
                    </a:p>
                  </a:txBody>
                  <a:tcP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02060"/>
                    </a:solidFill>
                  </a:tcPr>
                </a:tc>
                <a:tc hMerge="1">
                  <a:txBody>
                    <a:bodyPr/>
                    <a:lstStyle/>
                    <a:p>
                      <a:endParaRPr lang="en-US"/>
                    </a:p>
                  </a:txBody>
                  <a:tcPr/>
                </a:tc>
                <a:tc hMerge="1">
                  <a:txBody>
                    <a:bodyPr/>
                    <a:lstStyle/>
                    <a:p>
                      <a:endParaRPr lang="en-US"/>
                    </a:p>
                  </a:txBody>
                  <a:tcPr/>
                </a:tc>
                <a:tc hMerge="1">
                  <a:txBody>
                    <a:bodyPr/>
                    <a:lstStyle/>
                    <a:p>
                      <a:pPr marL="0" marR="0" algn="ctr">
                        <a:lnSpc>
                          <a:spcPct val="115000"/>
                        </a:lnSpc>
                        <a:spcBef>
                          <a:spcPts val="0"/>
                        </a:spcBef>
                        <a:spcAft>
                          <a:spcPts val="0"/>
                        </a:spcAft>
                      </a:pPr>
                      <a:endParaRPr lang="en-US" sz="120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20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20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95116665"/>
                  </a:ext>
                </a:extLst>
              </a:tr>
              <a:tr h="267462">
                <a:tc gridSpan="2">
                  <a:txBody>
                    <a:bodyPr/>
                    <a:lstStyle/>
                    <a:p>
                      <a:pPr marL="102870" marR="0" algn="r">
                        <a:lnSpc>
                          <a:spcPct val="115000"/>
                        </a:lnSpc>
                        <a:spcBef>
                          <a:spcPts val="0"/>
                        </a:spcBef>
                        <a:spcAft>
                          <a:spcPts val="0"/>
                        </a:spcAft>
                      </a:pPr>
                      <a:r>
                        <a:rPr lang="en-US" sz="120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rPr>
                        <a:t>Bed nets</a:t>
                      </a:r>
                    </a:p>
                  </a:txBody>
                  <a:tcPr marL="68580" marR="68580"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43</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29,421</a:t>
                      </a:r>
                    </a:p>
                  </a:txBody>
                  <a:tcPr marL="68580" marR="68580" marT="0" marB="0" anchor="ctr">
                    <a:lnL w="12700" cap="flat" cmpd="sng" algn="ctr">
                      <a:solidFill>
                        <a:schemeClr val="bg2">
                          <a:lumMod val="85000"/>
                        </a:schemeClr>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2">
                        <a:lumMod val="85000"/>
                      </a:schemeClr>
                    </a:solidFill>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21.8</a:t>
                      </a:r>
                    </a:p>
                  </a:txBody>
                  <a:tcPr marL="68580" marR="68580" marT="0" marB="0"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i="0" kern="1200" dirty="0">
                          <a:solidFill>
                            <a:schemeClr val="accent4">
                              <a:lumMod val="50000"/>
                            </a:schemeClr>
                          </a:solidFill>
                          <a:effectLst/>
                          <a:latin typeface="Calibri" panose="020F0502020204030204" pitchFamily="34" charset="0"/>
                          <a:ea typeface="MS Mincho"/>
                          <a:cs typeface="Times New Roman" panose="02020603050405020304" pitchFamily="18" charset="0"/>
                        </a:rPr>
                        <a:t>15.2–28.4</a:t>
                      </a:r>
                      <a:endParaRPr lang="en-US" sz="1200" i="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76327314"/>
                  </a:ext>
                </a:extLst>
              </a:tr>
              <a:tr h="267462">
                <a:tc gridSpan="2">
                  <a:txBody>
                    <a:bodyPr/>
                    <a:lstStyle/>
                    <a:p>
                      <a:pPr marL="102870" marR="0" algn="r">
                        <a:lnSpc>
                          <a:spcPct val="115000"/>
                        </a:lnSpc>
                        <a:spcBef>
                          <a:spcPts val="0"/>
                        </a:spcBef>
                        <a:spcAft>
                          <a:spcPts val="0"/>
                        </a:spcAft>
                      </a:pPr>
                      <a:r>
                        <a:rPr lang="en-US" sz="120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rPr>
                        <a:t>Medication</a:t>
                      </a:r>
                    </a:p>
                  </a:txBody>
                  <a:tcPr marL="68580" marR="68580"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4,253</a:t>
                      </a:r>
                    </a:p>
                  </a:txBody>
                  <a:tcPr marL="68580" marR="68580" marT="0" marB="0" anchor="ctr">
                    <a:lnL w="12700" cap="flat" cmpd="sng" algn="ctr">
                      <a:solidFill>
                        <a:schemeClr val="bg2">
                          <a:lumMod val="85000"/>
                        </a:schemeClr>
                      </a:solidFill>
                      <a:prstDash val="solid"/>
                      <a:round/>
                      <a:headEnd type="none" w="med" len="med"/>
                      <a:tailEnd type="none" w="med" len="med"/>
                    </a:lnL>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2">
                        <a:lumMod val="85000"/>
                      </a:schemeClr>
                    </a:solidFill>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9.8</a:t>
                      </a:r>
                    </a:p>
                  </a:txBody>
                  <a:tcPr marL="68580" marR="68580" marT="0" marB="0" anchor="ct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i="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5.8</a:t>
                      </a:r>
                      <a:r>
                        <a:rPr lang="en-US" sz="1200" i="0" kern="1200" dirty="0">
                          <a:solidFill>
                            <a:schemeClr val="accent4">
                              <a:lumMod val="50000"/>
                            </a:schemeClr>
                          </a:solidFill>
                          <a:effectLst/>
                          <a:latin typeface="Calibri" panose="020F0502020204030204" pitchFamily="34" charset="0"/>
                          <a:ea typeface="MS Mincho"/>
                          <a:cs typeface="Times New Roman" panose="02020603050405020304" pitchFamily="18" charset="0"/>
                        </a:rPr>
                        <a:t>–13.9</a:t>
                      </a:r>
                      <a:endParaRPr lang="en-US" sz="1200" i="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71657634"/>
                  </a:ext>
                </a:extLst>
              </a:tr>
              <a:tr h="267462">
                <a:tc gridSpan="2">
                  <a:txBody>
                    <a:bodyPr/>
                    <a:lstStyle/>
                    <a:p>
                      <a:pPr marL="102870" marR="0" algn="r">
                        <a:lnSpc>
                          <a:spcPct val="115000"/>
                        </a:lnSpc>
                        <a:spcBef>
                          <a:spcPts val="0"/>
                        </a:spcBef>
                        <a:spcAft>
                          <a:spcPts val="0"/>
                        </a:spcAft>
                      </a:pPr>
                      <a:r>
                        <a:rPr lang="en-US" sz="120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rPr>
                        <a:t>Food</a:t>
                      </a:r>
                    </a:p>
                  </a:txBody>
                  <a:tcPr marL="68580" marR="68580" marT="0" marB="0">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hMerge="1">
                  <a:txBody>
                    <a:bodyPr/>
                    <a:lstStyle/>
                    <a:p>
                      <a:endParaRPr lang="en-US"/>
                    </a:p>
                  </a:txBody>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21</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4,802</a:t>
                      </a:r>
                    </a:p>
                  </a:txBody>
                  <a:tcPr marL="68580" marR="68580" marT="0" marB="0" anchor="ctr">
                    <a:lnL w="12700" cap="flat" cmpd="sng" algn="ctr">
                      <a:solidFill>
                        <a:schemeClr val="bg2">
                          <a:lumMod val="85000"/>
                        </a:schemeClr>
                      </a:solidFill>
                      <a:prstDash val="solid"/>
                      <a:round/>
                      <a:headEnd type="none" w="med" len="med"/>
                      <a:tailEnd type="none" w="med" len="med"/>
                    </a:lnL>
                    <a:lnT w="12700" cap="flat" cmpd="sng" algn="ctr">
                      <a:solidFill>
                        <a:srgbClr val="002060"/>
                      </a:solidFill>
                      <a:prstDash val="solid"/>
                      <a:round/>
                      <a:headEnd type="none" w="med" len="med"/>
                      <a:tailEnd type="none" w="med" len="med"/>
                    </a:lnT>
                    <a:solidFill>
                      <a:schemeClr val="bg2">
                        <a:lumMod val="85000"/>
                      </a:schemeClr>
                    </a:solidFill>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11.1</a:t>
                      </a:r>
                    </a:p>
                  </a:txBody>
                  <a:tcPr marL="68580" marR="68580" marT="0" marB="0" anchor="ctr">
                    <a:lnT w="12700" cap="flat" cmpd="sng" algn="ctr">
                      <a:solidFill>
                        <a:srgbClr val="002060"/>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200" i="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5.7</a:t>
                      </a:r>
                      <a:r>
                        <a:rPr lang="en-US" sz="1200" i="0" kern="1200" dirty="0">
                          <a:solidFill>
                            <a:schemeClr val="accent4">
                              <a:lumMod val="50000"/>
                            </a:schemeClr>
                          </a:solidFill>
                          <a:effectLst/>
                          <a:latin typeface="Calibri" panose="020F0502020204030204" pitchFamily="34" charset="0"/>
                          <a:ea typeface="MS Mincho"/>
                          <a:cs typeface="Times New Roman" panose="02020603050405020304" pitchFamily="18" charset="0"/>
                        </a:rPr>
                        <a:t>–16.5</a:t>
                      </a:r>
                      <a:endParaRPr lang="en-US" sz="1200" i="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tcPr>
                </a:tc>
                <a:extLst>
                  <a:ext uri="{0D108BD9-81ED-4DB2-BD59-A6C34878D82A}">
                    <a16:rowId xmlns:a16="http://schemas.microsoft.com/office/drawing/2014/main" val="2313419330"/>
                  </a:ext>
                </a:extLst>
              </a:tr>
              <a:tr h="267462">
                <a:tc gridSpan="2">
                  <a:txBody>
                    <a:bodyPr/>
                    <a:lstStyle/>
                    <a:p>
                      <a:pPr marL="102870" marR="0" algn="r">
                        <a:lnSpc>
                          <a:spcPct val="115000"/>
                        </a:lnSpc>
                        <a:spcBef>
                          <a:spcPts val="0"/>
                        </a:spcBef>
                        <a:spcAft>
                          <a:spcPts val="0"/>
                        </a:spcAft>
                      </a:pPr>
                      <a:r>
                        <a:rPr lang="en-US" sz="120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rPr>
                        <a:t>Tarps</a:t>
                      </a:r>
                    </a:p>
                  </a:txBody>
                  <a:tcPr marL="68580" marR="68580" marT="0" marB="0">
                    <a:lnR w="12700" cap="flat" cmpd="sng" algn="ctr">
                      <a:solidFill>
                        <a:srgbClr val="002060"/>
                      </a:solidFill>
                      <a:prstDash val="solid"/>
                      <a:round/>
                      <a:headEnd type="none" w="med" len="med"/>
                      <a:tailEnd type="none" w="med" len="med"/>
                    </a:lnR>
                  </a:tcPr>
                </a:tc>
                <a:tc hMerge="1">
                  <a:txBody>
                    <a:bodyPr/>
                    <a:lstStyle/>
                    <a:p>
                      <a:endParaRPr lang="en-US"/>
                    </a:p>
                  </a:txBody>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2,504</a:t>
                      </a:r>
                    </a:p>
                  </a:txBody>
                  <a:tcPr marL="68580" marR="68580" marT="0" marB="0" anchor="ctr">
                    <a:lnL w="12700" cap="flat" cmpd="sng" algn="ctr">
                      <a:solidFill>
                        <a:schemeClr val="bg2">
                          <a:lumMod val="85000"/>
                        </a:schemeClr>
                      </a:solidFill>
                      <a:prstDash val="solid"/>
                      <a:round/>
                      <a:headEnd type="none" w="med" len="med"/>
                      <a:tailEnd type="none" w="med" len="med"/>
                    </a:lnL>
                    <a:solidFill>
                      <a:schemeClr val="bg2">
                        <a:lumMod val="85000"/>
                      </a:schemeClr>
                    </a:solidFill>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5.8</a:t>
                      </a:r>
                    </a:p>
                  </a:txBody>
                  <a:tcPr marL="68580" marR="68580" marT="0" marB="0" anchor="ctr"/>
                </a:tc>
                <a:tc>
                  <a:txBody>
                    <a:bodyPr/>
                    <a:lstStyle/>
                    <a:p>
                      <a:pPr marL="0" marR="0" algn="ctr">
                        <a:lnSpc>
                          <a:spcPct val="115000"/>
                        </a:lnSpc>
                        <a:spcBef>
                          <a:spcPts val="0"/>
                        </a:spcBef>
                        <a:spcAft>
                          <a:spcPts val="0"/>
                        </a:spcAft>
                      </a:pPr>
                      <a:r>
                        <a:rPr lang="en-US" sz="1200" i="0" kern="1200" dirty="0">
                          <a:solidFill>
                            <a:schemeClr val="accent4">
                              <a:lumMod val="50000"/>
                            </a:schemeClr>
                          </a:solidFill>
                          <a:effectLst/>
                          <a:latin typeface="Calibri" panose="020F0502020204030204" pitchFamily="34" charset="0"/>
                          <a:ea typeface="MS Mincho"/>
                          <a:cs typeface="Times New Roman" panose="02020603050405020304" pitchFamily="18" charset="0"/>
                        </a:rPr>
                        <a:t>3.1–8.5</a:t>
                      </a:r>
                      <a:endParaRPr lang="en-US" sz="1200" i="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2060"/>
                      </a:solidFill>
                      <a:prstDash val="solid"/>
                      <a:round/>
                      <a:headEnd type="none" w="med" len="med"/>
                      <a:tailEnd type="none" w="med" len="med"/>
                    </a:lnR>
                  </a:tcPr>
                </a:tc>
                <a:extLst>
                  <a:ext uri="{0D108BD9-81ED-4DB2-BD59-A6C34878D82A}">
                    <a16:rowId xmlns:a16="http://schemas.microsoft.com/office/drawing/2014/main" val="3456688394"/>
                  </a:ext>
                </a:extLst>
              </a:tr>
              <a:tr h="267462">
                <a:tc gridSpan="2">
                  <a:txBody>
                    <a:bodyPr/>
                    <a:lstStyle/>
                    <a:p>
                      <a:pPr marL="102870" marR="0" algn="r">
                        <a:lnSpc>
                          <a:spcPct val="115000"/>
                        </a:lnSpc>
                        <a:spcBef>
                          <a:spcPts val="0"/>
                        </a:spcBef>
                        <a:spcAft>
                          <a:spcPts val="0"/>
                        </a:spcAft>
                      </a:pPr>
                      <a:r>
                        <a:rPr lang="en-US" sz="120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rPr>
                        <a:t>Water</a:t>
                      </a:r>
                    </a:p>
                  </a:txBody>
                  <a:tcPr marL="68580" marR="68580" marT="0" marB="0">
                    <a:lnR w="12700" cap="flat" cmpd="sng" algn="ctr">
                      <a:solidFill>
                        <a:srgbClr val="002060"/>
                      </a:solidFill>
                      <a:prstDash val="solid"/>
                      <a:round/>
                      <a:headEnd type="none" w="med" len="med"/>
                      <a:tailEnd type="none" w="med" len="med"/>
                    </a:lnR>
                  </a:tcPr>
                </a:tc>
                <a:tc hMerge="1">
                  <a:txBody>
                    <a:bodyPr/>
                    <a:lstStyle/>
                    <a:p>
                      <a:endParaRPr lang="en-US"/>
                    </a:p>
                  </a:txBody>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21</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4,712</a:t>
                      </a:r>
                    </a:p>
                  </a:txBody>
                  <a:tcPr marL="68580" marR="68580" marT="0" marB="0" anchor="ctr">
                    <a:lnL w="12700" cap="flat" cmpd="sng" algn="ctr">
                      <a:solidFill>
                        <a:schemeClr val="bg2">
                          <a:lumMod val="85000"/>
                        </a:schemeClr>
                      </a:solidFill>
                      <a:prstDash val="solid"/>
                      <a:round/>
                      <a:headEnd type="none" w="med" len="med"/>
                      <a:tailEnd type="none" w="med" len="med"/>
                    </a:lnL>
                    <a:solidFill>
                      <a:schemeClr val="bg2">
                        <a:lumMod val="85000"/>
                      </a:schemeClr>
                    </a:solidFill>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10.9</a:t>
                      </a:r>
                    </a:p>
                  </a:txBody>
                  <a:tcPr marL="68580" marR="68580" marT="0" marB="0" anchor="ctr"/>
                </a:tc>
                <a:tc>
                  <a:txBody>
                    <a:bodyPr/>
                    <a:lstStyle/>
                    <a:p>
                      <a:pPr marL="0" marR="0" algn="ctr">
                        <a:lnSpc>
                          <a:spcPct val="115000"/>
                        </a:lnSpc>
                        <a:spcBef>
                          <a:spcPts val="0"/>
                        </a:spcBef>
                        <a:spcAft>
                          <a:spcPts val="0"/>
                        </a:spcAft>
                      </a:pPr>
                      <a:r>
                        <a:rPr lang="en-US" sz="1200" i="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6.4</a:t>
                      </a:r>
                      <a:r>
                        <a:rPr lang="en-US" sz="1200" i="0" kern="1200" dirty="0">
                          <a:solidFill>
                            <a:schemeClr val="accent4">
                              <a:lumMod val="50000"/>
                            </a:schemeClr>
                          </a:solidFill>
                          <a:effectLst/>
                          <a:latin typeface="Calibri" panose="020F0502020204030204" pitchFamily="34" charset="0"/>
                          <a:ea typeface="MS Mincho"/>
                          <a:cs typeface="Times New Roman" panose="02020603050405020304" pitchFamily="18" charset="0"/>
                        </a:rPr>
                        <a:t>–15.5</a:t>
                      </a:r>
                      <a:endParaRPr lang="en-US" sz="1200" i="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2060"/>
                      </a:solidFill>
                      <a:prstDash val="solid"/>
                      <a:round/>
                      <a:headEnd type="none" w="med" len="med"/>
                      <a:tailEnd type="none" w="med" len="med"/>
                    </a:lnR>
                  </a:tcPr>
                </a:tc>
                <a:extLst>
                  <a:ext uri="{0D108BD9-81ED-4DB2-BD59-A6C34878D82A}">
                    <a16:rowId xmlns:a16="http://schemas.microsoft.com/office/drawing/2014/main" val="826218411"/>
                  </a:ext>
                </a:extLst>
              </a:tr>
              <a:tr h="267462">
                <a:tc gridSpan="2">
                  <a:txBody>
                    <a:bodyPr/>
                    <a:lstStyle/>
                    <a:p>
                      <a:pPr marL="102870" marR="0" algn="r">
                        <a:lnSpc>
                          <a:spcPct val="115000"/>
                        </a:lnSpc>
                        <a:spcBef>
                          <a:spcPts val="0"/>
                        </a:spcBef>
                        <a:spcAft>
                          <a:spcPts val="0"/>
                        </a:spcAft>
                      </a:pPr>
                      <a:r>
                        <a:rPr lang="en-US" sz="120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rPr>
                        <a:t>Other*</a:t>
                      </a:r>
                    </a:p>
                  </a:txBody>
                  <a:tcPr marL="68580" marR="68580" marT="0" marB="0">
                    <a:lnR w="12700" cap="flat" cmpd="sng" algn="ctr">
                      <a:solidFill>
                        <a:srgbClr val="002060"/>
                      </a:solidFill>
                      <a:prstDash val="solid"/>
                      <a:round/>
                      <a:headEnd type="none" w="med" len="med"/>
                      <a:tailEnd type="none" w="med" len="med"/>
                    </a:lnR>
                  </a:tcPr>
                </a:tc>
                <a:tc hMerge="1">
                  <a:txBody>
                    <a:bodyPr/>
                    <a:lstStyle/>
                    <a:p>
                      <a:endParaRPr lang="en-US"/>
                    </a:p>
                  </a:txBody>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1,218</a:t>
                      </a:r>
                    </a:p>
                  </a:txBody>
                  <a:tcPr marL="68580" marR="68580" marT="0" marB="0" anchor="ctr">
                    <a:lnL w="12700" cap="flat" cmpd="sng" algn="ctr">
                      <a:solidFill>
                        <a:schemeClr val="bg2">
                          <a:lumMod val="85000"/>
                        </a:schemeClr>
                      </a:solidFill>
                      <a:prstDash val="solid"/>
                      <a:round/>
                      <a:headEnd type="none" w="med" len="med"/>
                      <a:tailEnd type="none" w="med" len="med"/>
                    </a:lnL>
                    <a:lnB w="12700" cap="flat" cmpd="sng" algn="ctr">
                      <a:solidFill>
                        <a:schemeClr val="bg2">
                          <a:lumMod val="85000"/>
                        </a:schemeClr>
                      </a:solidFill>
                      <a:prstDash val="solid"/>
                      <a:round/>
                      <a:headEnd type="none" w="med" len="med"/>
                      <a:tailEnd type="none" w="med" len="med"/>
                    </a:lnB>
                    <a:solidFill>
                      <a:schemeClr val="bg2">
                        <a:lumMod val="85000"/>
                      </a:schemeClr>
                    </a:solidFill>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2.8</a:t>
                      </a:r>
                    </a:p>
                  </a:txBody>
                  <a:tcPr marL="68580" marR="68580" marT="0" marB="0" anchor="ctr">
                    <a:lnB w="12700" cap="flat" cmpd="sng" algn="ctr">
                      <a:solidFill>
                        <a:schemeClr val="bg2">
                          <a:lumMod val="85000"/>
                        </a:schemeClr>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i="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0.3</a:t>
                      </a:r>
                      <a:r>
                        <a:rPr lang="en-US" sz="1200" i="0" kern="1200" dirty="0">
                          <a:solidFill>
                            <a:schemeClr val="accent4">
                              <a:lumMod val="50000"/>
                            </a:schemeClr>
                          </a:solidFill>
                          <a:effectLst/>
                          <a:latin typeface="Calibri" panose="020F0502020204030204" pitchFamily="34" charset="0"/>
                          <a:ea typeface="MS Mincho"/>
                          <a:cs typeface="Times New Roman" panose="02020603050405020304" pitchFamily="18" charset="0"/>
                        </a:rPr>
                        <a:t>–5.3</a:t>
                      </a:r>
                      <a:endParaRPr lang="en-US" sz="1200" i="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2060"/>
                      </a:solidFill>
                      <a:prstDash val="solid"/>
                      <a:round/>
                      <a:headEnd type="none" w="med" len="med"/>
                      <a:tailEnd type="none" w="med" len="med"/>
                    </a:lnR>
                    <a:lnB w="12700" cap="flat" cmpd="sng" algn="ctr">
                      <a:solidFill>
                        <a:schemeClr val="bg2">
                          <a:lumMod val="85000"/>
                        </a:schemeClr>
                      </a:solidFill>
                      <a:prstDash val="solid"/>
                      <a:round/>
                      <a:headEnd type="none" w="med" len="med"/>
                      <a:tailEnd type="none" w="med" len="med"/>
                    </a:lnB>
                  </a:tcPr>
                </a:tc>
                <a:extLst>
                  <a:ext uri="{0D108BD9-81ED-4DB2-BD59-A6C34878D82A}">
                    <a16:rowId xmlns:a16="http://schemas.microsoft.com/office/drawing/2014/main" val="3044135886"/>
                  </a:ext>
                </a:extLst>
              </a:tr>
              <a:tr h="267462">
                <a:tc gridSpan="6">
                  <a:txBody>
                    <a:bodyPr/>
                    <a:lstStyle/>
                    <a:p>
                      <a:pPr marL="102870" marR="0" algn="l">
                        <a:lnSpc>
                          <a:spcPct val="115000"/>
                        </a:lnSpc>
                        <a:spcBef>
                          <a:spcPts val="0"/>
                        </a:spcBef>
                        <a:spcAft>
                          <a:spcPts val="0"/>
                        </a:spcAft>
                      </a:pPr>
                      <a:r>
                        <a:rPr lang="en-US" sz="12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Top 3 Household Greatest Need</a:t>
                      </a:r>
                    </a:p>
                  </a:txBody>
                  <a:tcPr marL="68580" marR="68580" marT="0" marB="0">
                    <a:lnR w="12700" cap="flat" cmpd="sng" algn="ctr">
                      <a:solidFill>
                        <a:schemeClr val="bg2">
                          <a:lumMod val="85000"/>
                        </a:schemeClr>
                      </a:solidFill>
                      <a:prstDash val="solid"/>
                      <a:round/>
                      <a:headEnd type="none" w="med" len="med"/>
                      <a:tailEnd type="none" w="med" len="med"/>
                    </a:lnR>
                    <a:solidFill>
                      <a:srgbClr val="002060"/>
                    </a:solidFill>
                  </a:tcPr>
                </a:tc>
                <a:tc hMerge="1">
                  <a:txBody>
                    <a:bodyPr/>
                    <a:lstStyle/>
                    <a:p>
                      <a:endParaRPr lang="en-US"/>
                    </a:p>
                  </a:txBody>
                  <a:tcPr/>
                </a:tc>
                <a:tc hMerge="1">
                  <a:txBody>
                    <a:bodyPr/>
                    <a:lstStyle/>
                    <a:p>
                      <a:endParaRPr lang="en-US"/>
                    </a:p>
                  </a:txBody>
                  <a:tcPr/>
                </a:tc>
                <a:tc hMerge="1">
                  <a:txBody>
                    <a:bodyPr/>
                    <a:lstStyle/>
                    <a:p>
                      <a:pPr marL="0" marR="0" algn="ctr">
                        <a:lnSpc>
                          <a:spcPct val="100000"/>
                        </a:lnSpc>
                        <a:spcBef>
                          <a:spcPts val="0"/>
                        </a:spcBef>
                        <a:spcAft>
                          <a:spcPts val="0"/>
                        </a:spcAft>
                      </a:pPr>
                      <a:endParaRPr lang="en-US" sz="1200" i="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tcPr>
                </a:tc>
                <a:tc hMerge="1">
                  <a:txBody>
                    <a:bodyPr/>
                    <a:lstStyle/>
                    <a:p>
                      <a:pPr marL="0" marR="0" algn="ctr">
                        <a:lnSpc>
                          <a:spcPct val="100000"/>
                        </a:lnSpc>
                        <a:spcBef>
                          <a:spcPts val="0"/>
                        </a:spcBef>
                        <a:spcAft>
                          <a:spcPts val="0"/>
                        </a:spcAft>
                      </a:pPr>
                      <a:endParaRPr lang="en-US" sz="1200" i="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pPr marL="0" marR="0" algn="ctr">
                        <a:lnSpc>
                          <a:spcPct val="100000"/>
                        </a:lnSpc>
                        <a:spcBef>
                          <a:spcPts val="0"/>
                        </a:spcBef>
                        <a:spcAft>
                          <a:spcPts val="0"/>
                        </a:spcAft>
                      </a:pPr>
                      <a:endParaRPr lang="en-US" sz="1200" i="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2060"/>
                      </a:solidFill>
                      <a:prstDash val="solid"/>
                      <a:round/>
                      <a:headEnd type="none" w="med" len="med"/>
                      <a:tailEnd type="none" w="med" len="med"/>
                    </a:lnR>
                  </a:tcPr>
                </a:tc>
                <a:extLst>
                  <a:ext uri="{0D108BD9-81ED-4DB2-BD59-A6C34878D82A}">
                    <a16:rowId xmlns:a16="http://schemas.microsoft.com/office/drawing/2014/main" val="272719135"/>
                  </a:ext>
                </a:extLst>
              </a:tr>
              <a:tr h="267462">
                <a:tc gridSpan="2">
                  <a:txBody>
                    <a:bodyPr/>
                    <a:lstStyle/>
                    <a:p>
                      <a:pPr marL="102870" marR="0" algn="r">
                        <a:lnSpc>
                          <a:spcPct val="115000"/>
                        </a:lnSpc>
                        <a:spcBef>
                          <a:spcPts val="0"/>
                        </a:spcBef>
                        <a:spcAft>
                          <a:spcPts val="0"/>
                        </a:spcAft>
                      </a:pPr>
                      <a:r>
                        <a:rPr lang="en-US" sz="120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rPr>
                        <a:t>Nothing/Don’t Know</a:t>
                      </a:r>
                    </a:p>
                  </a:txBody>
                  <a:tcPr marL="68580" marR="68580" marT="0" marB="0">
                    <a:lnR w="12700" cap="flat" cmpd="sng" algn="ctr">
                      <a:solidFill>
                        <a:srgbClr val="002060"/>
                      </a:solidFill>
                      <a:prstDash val="solid"/>
                      <a:round/>
                      <a:headEnd type="none" w="med" len="med"/>
                      <a:tailEnd type="none" w="med" len="med"/>
                    </a:lnR>
                  </a:tcPr>
                </a:tc>
                <a:tc hMerge="1">
                  <a:txBody>
                    <a:bodyPr/>
                    <a:lstStyle/>
                    <a:p>
                      <a:endParaRPr lang="en-US"/>
                    </a:p>
                  </a:txBody>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64</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13,852</a:t>
                      </a:r>
                    </a:p>
                  </a:txBody>
                  <a:tcPr marL="68580" marR="68580" marT="0" marB="0" anchor="ctr">
                    <a:lnL w="12700" cap="flat" cmpd="sng" algn="ctr">
                      <a:solidFill>
                        <a:schemeClr val="bg2">
                          <a:lumMod val="85000"/>
                        </a:schemeClr>
                      </a:solidFill>
                      <a:prstDash val="solid"/>
                      <a:round/>
                      <a:headEnd type="none" w="med" len="med"/>
                      <a:tailEnd type="none" w="med" len="med"/>
                    </a:lnL>
                    <a:lnT w="12700" cap="flat" cmpd="sng" algn="ctr">
                      <a:solidFill>
                        <a:schemeClr val="bg2">
                          <a:lumMod val="85000"/>
                        </a:schemeClr>
                      </a:solidFill>
                      <a:prstDash val="solid"/>
                      <a:round/>
                      <a:headEnd type="none" w="med" len="med"/>
                      <a:tailEnd type="none" w="med" len="med"/>
                    </a:lnT>
                    <a:solidFill>
                      <a:schemeClr val="bg2">
                        <a:lumMod val="85000"/>
                      </a:schemeClr>
                    </a:solidFill>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32.1</a:t>
                      </a:r>
                    </a:p>
                  </a:txBody>
                  <a:tcPr marL="68580" marR="68580" marT="0" marB="0" anchor="ctr">
                    <a:lnT w="12700" cap="flat" cmpd="sng" algn="ctr">
                      <a:solidFill>
                        <a:schemeClr val="bg2">
                          <a:lumMod val="85000"/>
                        </a:schemeClr>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24.2</a:t>
                      </a:r>
                      <a:r>
                        <a:rPr lang="en-US" sz="1200" kern="1200" dirty="0">
                          <a:solidFill>
                            <a:schemeClr val="accent4">
                              <a:lumMod val="50000"/>
                            </a:schemeClr>
                          </a:solidFill>
                          <a:effectLst/>
                          <a:latin typeface="Calibri" panose="020F0502020204030204" pitchFamily="34" charset="0"/>
                          <a:ea typeface="MS Mincho"/>
                          <a:cs typeface="Times New Roman" panose="02020603050405020304" pitchFamily="18" charset="0"/>
                        </a:rPr>
                        <a:t>–39.9</a:t>
                      </a:r>
                      <a:endPar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2060"/>
                      </a:solidFill>
                      <a:prstDash val="solid"/>
                      <a:round/>
                      <a:headEnd type="none" w="med" len="med"/>
                      <a:tailEnd type="none" w="med" len="med"/>
                    </a:lnR>
                    <a:lnT w="12700" cap="flat" cmpd="sng" algn="ctr">
                      <a:solidFill>
                        <a:schemeClr val="bg2">
                          <a:lumMod val="85000"/>
                        </a:schemeClr>
                      </a:solidFill>
                      <a:prstDash val="solid"/>
                      <a:round/>
                      <a:headEnd type="none" w="med" len="med"/>
                      <a:tailEnd type="none" w="med" len="med"/>
                    </a:lnT>
                  </a:tcPr>
                </a:tc>
                <a:extLst>
                  <a:ext uri="{0D108BD9-81ED-4DB2-BD59-A6C34878D82A}">
                    <a16:rowId xmlns:a16="http://schemas.microsoft.com/office/drawing/2014/main" val="4156271415"/>
                  </a:ext>
                </a:extLst>
              </a:tr>
              <a:tr h="267462">
                <a:tc gridSpan="2">
                  <a:txBody>
                    <a:bodyPr/>
                    <a:lstStyle/>
                    <a:p>
                      <a:pPr marL="102870" marR="0" algn="r">
                        <a:lnSpc>
                          <a:spcPct val="115000"/>
                        </a:lnSpc>
                        <a:spcBef>
                          <a:spcPts val="0"/>
                        </a:spcBef>
                        <a:spcAft>
                          <a:spcPts val="0"/>
                        </a:spcAft>
                      </a:pPr>
                      <a:r>
                        <a:rPr lang="en-US" sz="120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rPr>
                        <a:t>Repair/cleanup</a:t>
                      </a:r>
                    </a:p>
                  </a:txBody>
                  <a:tcPr marL="68580" marR="68580" marT="0" marB="0">
                    <a:lnR w="12700" cap="flat" cmpd="sng" algn="ctr">
                      <a:solidFill>
                        <a:srgbClr val="002060"/>
                      </a:solidFill>
                      <a:prstDash val="solid"/>
                      <a:round/>
                      <a:headEnd type="none" w="med" len="med"/>
                      <a:tailEnd type="none" w="med" len="med"/>
                    </a:lnR>
                  </a:tcPr>
                </a:tc>
                <a:tc hMerge="1">
                  <a:txBody>
                    <a:bodyPr/>
                    <a:lstStyle/>
                    <a:p>
                      <a:endParaRPr lang="en-US"/>
                    </a:p>
                  </a:txBody>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77</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16,799</a:t>
                      </a:r>
                    </a:p>
                  </a:txBody>
                  <a:tcPr marL="68580" marR="68580" marT="0" marB="0" anchor="ctr">
                    <a:lnL w="12700" cap="flat" cmpd="sng" algn="ctr">
                      <a:solidFill>
                        <a:schemeClr val="bg2">
                          <a:lumMod val="85000"/>
                        </a:schemeClr>
                      </a:solidFill>
                      <a:prstDash val="solid"/>
                      <a:round/>
                      <a:headEnd type="none" w="med" len="med"/>
                      <a:tailEnd type="none" w="med" len="med"/>
                    </a:lnL>
                    <a:solidFill>
                      <a:schemeClr val="bg2">
                        <a:lumMod val="85000"/>
                      </a:schemeClr>
                    </a:solidFill>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38.8</a:t>
                      </a:r>
                    </a:p>
                  </a:txBody>
                  <a:tcPr marL="68580" marR="68580" marT="0" marB="0" anchor="ct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30.2</a:t>
                      </a:r>
                      <a:r>
                        <a:rPr lang="en-US" sz="1200" kern="1200" dirty="0">
                          <a:solidFill>
                            <a:schemeClr val="accent4">
                              <a:lumMod val="50000"/>
                            </a:schemeClr>
                          </a:solidFill>
                          <a:effectLst/>
                          <a:latin typeface="Calibri" panose="020F0502020204030204" pitchFamily="34" charset="0"/>
                          <a:ea typeface="MS Mincho"/>
                          <a:cs typeface="Times New Roman" panose="02020603050405020304" pitchFamily="18" charset="0"/>
                        </a:rPr>
                        <a:t>–47.5</a:t>
                      </a:r>
                      <a:endPar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2060"/>
                      </a:solidFill>
                      <a:prstDash val="solid"/>
                      <a:round/>
                      <a:headEnd type="none" w="med" len="med"/>
                      <a:tailEnd type="none" w="med" len="med"/>
                    </a:lnR>
                  </a:tcPr>
                </a:tc>
                <a:extLst>
                  <a:ext uri="{0D108BD9-81ED-4DB2-BD59-A6C34878D82A}">
                    <a16:rowId xmlns:a16="http://schemas.microsoft.com/office/drawing/2014/main" val="3988033714"/>
                  </a:ext>
                </a:extLst>
              </a:tr>
              <a:tr h="267462">
                <a:tc gridSpan="2">
                  <a:txBody>
                    <a:bodyPr/>
                    <a:lstStyle/>
                    <a:p>
                      <a:pPr marL="102870" marR="0" algn="r">
                        <a:lnSpc>
                          <a:spcPct val="115000"/>
                        </a:lnSpc>
                        <a:spcBef>
                          <a:spcPts val="0"/>
                        </a:spcBef>
                        <a:spcAft>
                          <a:spcPts val="0"/>
                        </a:spcAft>
                      </a:pPr>
                      <a:r>
                        <a:rPr lang="en-US" sz="1200" dirty="0">
                          <a:solidFill>
                            <a:srgbClr val="5F5F5F"/>
                          </a:solidFill>
                          <a:effectLst/>
                          <a:latin typeface="Calibri" panose="020F0502020204030204" pitchFamily="34" charset="0"/>
                          <a:ea typeface="Calibri" panose="020F0502020204030204" pitchFamily="34" charset="0"/>
                          <a:cs typeface="Times New Roman" panose="02020603050405020304" pitchFamily="18" charset="0"/>
                        </a:rPr>
                        <a:t>Money</a:t>
                      </a:r>
                    </a:p>
                  </a:txBody>
                  <a:tcPr marL="68580" marR="68580" marT="0" marB="0">
                    <a:lnR w="12700" cap="flat" cmpd="sng" algn="ctr">
                      <a:solidFill>
                        <a:srgbClr val="002060"/>
                      </a:solidFill>
                      <a:prstDash val="solid"/>
                      <a:round/>
                      <a:headEnd type="none" w="med" len="med"/>
                      <a:tailEnd type="none" w="med" len="med"/>
                    </a:lnR>
                  </a:tcPr>
                </a:tc>
                <a:tc hMerge="1">
                  <a:txBody>
                    <a:bodyPr/>
                    <a:lstStyle/>
                    <a:p>
                      <a:endParaRPr lang="en-US"/>
                    </a:p>
                  </a:txBody>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24</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chemeClr val="bg2">
                          <a:lumMod val="85000"/>
                        </a:schemeClr>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5,244</a:t>
                      </a:r>
                    </a:p>
                  </a:txBody>
                  <a:tcPr marL="68580" marR="68580" marT="0" marB="0" anchor="ctr">
                    <a:lnL w="12700" cap="flat" cmpd="sng" algn="ctr">
                      <a:solidFill>
                        <a:schemeClr val="bg2">
                          <a:lumMod val="85000"/>
                        </a:schemeClr>
                      </a:solidFill>
                      <a:prstDash val="solid"/>
                      <a:round/>
                      <a:headEnd type="none" w="med" len="med"/>
                      <a:tailEnd type="none" w="med" len="med"/>
                    </a:lnL>
                    <a:solidFill>
                      <a:schemeClr val="bg2">
                        <a:lumMod val="85000"/>
                      </a:schemeClr>
                    </a:solidFill>
                  </a:tcP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12.1</a:t>
                      </a:r>
                    </a:p>
                  </a:txBody>
                  <a:tcPr marL="68580" marR="68580" marT="0" marB="0" anchor="ctr"/>
                </a:tc>
                <a:tc>
                  <a:txBody>
                    <a:bodyPr/>
                    <a:lstStyle/>
                    <a:p>
                      <a:pPr marL="0" marR="0" algn="ctr">
                        <a:lnSpc>
                          <a:spcPct val="115000"/>
                        </a:lnSpc>
                        <a:spcBef>
                          <a:spcPts val="0"/>
                        </a:spcBef>
                        <a:spcAft>
                          <a:spcPts val="0"/>
                        </a:spcAft>
                      </a:pPr>
                      <a:r>
                        <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rPr>
                        <a:t>7.7</a:t>
                      </a:r>
                      <a:r>
                        <a:rPr lang="en-US" sz="1200" kern="1200" dirty="0">
                          <a:solidFill>
                            <a:schemeClr val="accent4">
                              <a:lumMod val="50000"/>
                            </a:schemeClr>
                          </a:solidFill>
                          <a:effectLst/>
                          <a:latin typeface="Calibri" panose="020F0502020204030204" pitchFamily="34" charset="0"/>
                          <a:ea typeface="MS Mincho"/>
                          <a:cs typeface="Times New Roman" panose="02020603050405020304" pitchFamily="18" charset="0"/>
                        </a:rPr>
                        <a:t>–16.6</a:t>
                      </a:r>
                      <a:endParaRPr lang="en-US" sz="12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rgbClr val="002060"/>
                      </a:solidFill>
                      <a:prstDash val="solid"/>
                      <a:round/>
                      <a:headEnd type="none" w="med" len="med"/>
                      <a:tailEnd type="none" w="med" len="med"/>
                    </a:lnR>
                  </a:tcPr>
                </a:tc>
                <a:extLst>
                  <a:ext uri="{0D108BD9-81ED-4DB2-BD59-A6C34878D82A}">
                    <a16:rowId xmlns:a16="http://schemas.microsoft.com/office/drawing/2014/main" val="1313791929"/>
                  </a:ext>
                </a:extLst>
              </a:tr>
            </a:tbl>
          </a:graphicData>
        </a:graphic>
      </p:graphicFrame>
      <p:sp>
        <p:nvSpPr>
          <p:cNvPr id="6" name="TextBox 5"/>
          <p:cNvSpPr txBox="1"/>
          <p:nvPr/>
        </p:nvSpPr>
        <p:spPr>
          <a:xfrm>
            <a:off x="247071" y="4286489"/>
            <a:ext cx="2765501"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5F5F5F"/>
                </a:solidFill>
                <a:effectLst/>
                <a:uLnTx/>
                <a:uFillTx/>
                <a:latin typeface="Calibri" panose="020F0502020204030204" pitchFamily="34" charset="0"/>
                <a:ea typeface="+mn-ea"/>
                <a:cs typeface="+mn-cs"/>
              </a:rPr>
              <a:t>*Other includes clothes, mosquito spray, etc.</a:t>
            </a:r>
          </a:p>
        </p:txBody>
      </p:sp>
      <p:sp>
        <p:nvSpPr>
          <p:cNvPr id="9" name="Rectangle 8">
            <a:extLst>
              <a:ext uri="{FF2B5EF4-FFF2-40B4-BE49-F238E27FC236}">
                <a16:creationId xmlns:a16="http://schemas.microsoft.com/office/drawing/2014/main" id="{4CBC6B8C-134B-40E9-AFC7-17E1EDF2FF2C}"/>
              </a:ext>
            </a:extLst>
          </p:cNvPr>
          <p:cNvSpPr/>
          <p:nvPr/>
        </p:nvSpPr>
        <p:spPr>
          <a:xfrm>
            <a:off x="0" y="373860"/>
            <a:ext cx="9144000" cy="443081"/>
          </a:xfrm>
          <a:prstGeom prst="rect">
            <a:avLst/>
          </a:prstGeom>
          <a:solidFill>
            <a:srgbClr val="41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10" name="Title 1">
            <a:extLst>
              <a:ext uri="{FF2B5EF4-FFF2-40B4-BE49-F238E27FC236}">
                <a16:creationId xmlns:a16="http://schemas.microsoft.com/office/drawing/2014/main" id="{B06AEACB-44CC-442C-901A-8637DBA2D277}"/>
              </a:ext>
            </a:extLst>
          </p:cNvPr>
          <p:cNvSpPr txBox="1">
            <a:spLocks/>
          </p:cNvSpPr>
          <p:nvPr/>
        </p:nvSpPr>
        <p:spPr>
          <a:xfrm>
            <a:off x="457199" y="373860"/>
            <a:ext cx="8229600" cy="443081"/>
          </a:xfrm>
          <a:prstGeom prst="rect">
            <a:avLst/>
          </a:prstGeom>
        </p:spPr>
        <p:txBody>
          <a:bodyPr vert="horz" lIns="91440" tIns="45720" rIns="91440" bIns="45720" rtlCol="0" anchor="b" anchorCtr="0">
            <a:noAutofit/>
          </a:bodyPr>
          <a:lstStyle>
            <a:lvl1pPr algn="l" rtl="0" eaLnBrk="0" fontAlgn="base" hangingPunct="0">
              <a:lnSpc>
                <a:spcPts val="3000"/>
              </a:lnSpc>
              <a:spcBef>
                <a:spcPct val="0"/>
              </a:spcBef>
              <a:spcAft>
                <a:spcPct val="0"/>
              </a:spcAft>
              <a:defRPr sz="2800" b="1" kern="1200" baseline="0">
                <a:solidFill>
                  <a:srgbClr val="008265"/>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ctr" defTabSz="914400" rtl="0" eaLnBrk="0" fontAlgn="base" latinLnBrk="0" hangingPunct="0">
              <a:lnSpc>
                <a:spcPts val="3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FFFFFF"/>
                </a:solidFill>
                <a:effectLst/>
                <a:uLnTx/>
                <a:uFillTx/>
                <a:latin typeface="Calibri" pitchFamily="34" charset="0"/>
                <a:ea typeface="+mj-ea"/>
                <a:cs typeface="+mj-cs"/>
              </a:rPr>
              <a:t>Example CASPER Presentation Table</a:t>
            </a:r>
          </a:p>
        </p:txBody>
      </p:sp>
      <p:sp>
        <p:nvSpPr>
          <p:cNvPr id="7" name="Rectangle 6">
            <a:extLst>
              <a:ext uri="{FF2B5EF4-FFF2-40B4-BE49-F238E27FC236}">
                <a16:creationId xmlns:a16="http://schemas.microsoft.com/office/drawing/2014/main" id="{3CB698C0-D71D-4AC7-A895-7520790173A6}"/>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632255"/>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25C82CA-DA14-1A4A-9A9E-F9484BA8CF07}"/>
              </a:ext>
            </a:extLst>
          </p:cNvPr>
          <p:cNvGraphicFramePr/>
          <p:nvPr/>
        </p:nvGraphicFramePr>
        <p:xfrm>
          <a:off x="457200" y="753110"/>
          <a:ext cx="8534400" cy="3955524"/>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F007E0B5-FD0E-49D5-9B32-ACC7921A42EE}"/>
              </a:ext>
            </a:extLst>
          </p:cNvPr>
          <p:cNvSpPr/>
          <p:nvPr/>
        </p:nvSpPr>
        <p:spPr>
          <a:xfrm>
            <a:off x="0" y="373860"/>
            <a:ext cx="9144000" cy="443081"/>
          </a:xfrm>
          <a:prstGeom prst="rect">
            <a:avLst/>
          </a:prstGeom>
          <a:solidFill>
            <a:srgbClr val="413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8" name="Title 1">
            <a:extLst>
              <a:ext uri="{FF2B5EF4-FFF2-40B4-BE49-F238E27FC236}">
                <a16:creationId xmlns:a16="http://schemas.microsoft.com/office/drawing/2014/main" id="{D128646E-4889-4025-A887-4E3E01B1778B}"/>
              </a:ext>
            </a:extLst>
          </p:cNvPr>
          <p:cNvSpPr txBox="1">
            <a:spLocks/>
          </p:cNvSpPr>
          <p:nvPr/>
        </p:nvSpPr>
        <p:spPr>
          <a:xfrm>
            <a:off x="457199" y="373860"/>
            <a:ext cx="8229600" cy="443081"/>
          </a:xfrm>
          <a:prstGeom prst="rect">
            <a:avLst/>
          </a:prstGeom>
        </p:spPr>
        <p:txBody>
          <a:bodyPr vert="horz" lIns="91440" tIns="45720" rIns="91440" bIns="45720" rtlCol="0" anchor="b" anchorCtr="0">
            <a:noAutofit/>
          </a:bodyPr>
          <a:lstStyle>
            <a:lvl1pPr algn="l" rtl="0" eaLnBrk="0" fontAlgn="base" hangingPunct="0">
              <a:lnSpc>
                <a:spcPts val="3000"/>
              </a:lnSpc>
              <a:spcBef>
                <a:spcPct val="0"/>
              </a:spcBef>
              <a:spcAft>
                <a:spcPct val="0"/>
              </a:spcAft>
              <a:defRPr sz="2800" b="1" kern="1200" baseline="0">
                <a:solidFill>
                  <a:srgbClr val="008265"/>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ctr" defTabSz="914400" rtl="0" eaLnBrk="0" fontAlgn="base" latinLnBrk="0" hangingPunct="0">
              <a:lnSpc>
                <a:spcPts val="3000"/>
              </a:lnSpc>
              <a:spcBef>
                <a:spcPct val="0"/>
              </a:spcBef>
              <a:spcAft>
                <a:spcPct val="0"/>
              </a:spcAft>
              <a:buClrTx/>
              <a:buSzTx/>
              <a:buFontTx/>
              <a:buNone/>
              <a:tabLst/>
              <a:defRPr/>
            </a:pPr>
            <a:r>
              <a:rPr kumimoji="0" lang="en-US" sz="2500" b="1" i="0" u="none" strike="noStrike" kern="1200" cap="none" spc="0" normalizeH="0" baseline="0" noProof="0" dirty="0">
                <a:ln>
                  <a:noFill/>
                </a:ln>
                <a:solidFill>
                  <a:srgbClr val="FFFFFF"/>
                </a:solidFill>
                <a:effectLst/>
                <a:uLnTx/>
                <a:uFillTx/>
                <a:latin typeface="Calibri" pitchFamily="34" charset="0"/>
                <a:ea typeface="+mj-ea"/>
                <a:cs typeface="+mj-cs"/>
              </a:rPr>
              <a:t>Example CASPER Presentation Graph</a:t>
            </a:r>
          </a:p>
        </p:txBody>
      </p:sp>
    </p:spTree>
    <p:extLst>
      <p:ext uri="{BB962C8B-B14F-4D97-AF65-F5344CB8AC3E}">
        <p14:creationId xmlns:p14="http://schemas.microsoft.com/office/powerpoint/2010/main" val="3261834164"/>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353194"/>
            <a:ext cx="3285757" cy="4419078"/>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37956" y="761950"/>
            <a:ext cx="2935987" cy="3596556"/>
          </a:xfrm>
        </p:spPr>
        <p:txBody>
          <a:bodyPr vert="horz" lIns="68580" tIns="34290" rIns="68580" bIns="34290" rtlCol="0" anchor="ctr" anchorCtr="0">
            <a:normAutofit/>
          </a:bodyPr>
          <a:lstStyle/>
          <a:p>
            <a:pPr>
              <a:lnSpc>
                <a:spcPct val="90000"/>
              </a:lnSpc>
            </a:pPr>
            <a:r>
              <a:rPr lang="en-US" sz="3300" dirty="0">
                <a:solidFill>
                  <a:srgbClr val="FFFFFF"/>
                </a:solidFill>
                <a:latin typeface="+mn-lt"/>
              </a:rPr>
              <a:t>Analyzing Data: Tracking Form </a:t>
            </a:r>
          </a:p>
        </p:txBody>
      </p:sp>
      <p:graphicFrame>
        <p:nvGraphicFramePr>
          <p:cNvPr id="5" name="Text Placeholder 2">
            <a:extLst>
              <a:ext uri="{FF2B5EF4-FFF2-40B4-BE49-F238E27FC236}">
                <a16:creationId xmlns:a16="http://schemas.microsoft.com/office/drawing/2014/main" id="{E259D955-4AA6-44E7-B750-A60933AEF437}"/>
              </a:ext>
            </a:extLst>
          </p:cNvPr>
          <p:cNvGraphicFramePr/>
          <p:nvPr/>
        </p:nvGraphicFramePr>
        <p:xfrm>
          <a:off x="3895725" y="35319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7FE6536D-2B48-4448-A63A-49D6877BEE78}"/>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777589"/>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7910" r="59027" b="38982"/>
          <a:stretch/>
        </p:blipFill>
        <p:spPr>
          <a:xfrm>
            <a:off x="267422" y="1191816"/>
            <a:ext cx="8609155" cy="3623071"/>
          </a:xfrm>
          <a:prstGeom prst="rect">
            <a:avLst/>
          </a:prstGeom>
        </p:spPr>
      </p:pic>
      <p:sp>
        <p:nvSpPr>
          <p:cNvPr id="4" name="Rectangle 3">
            <a:extLst>
              <a:ext uri="{FF2B5EF4-FFF2-40B4-BE49-F238E27FC236}">
                <a16:creationId xmlns:a16="http://schemas.microsoft.com/office/drawing/2014/main" id="{5286C710-7DCD-40FB-B116-55A709E36CC0}"/>
              </a:ext>
            </a:extLst>
          </p:cNvPr>
          <p:cNvSpPr/>
          <p:nvPr/>
        </p:nvSpPr>
        <p:spPr>
          <a:xfrm>
            <a:off x="267422" y="304142"/>
            <a:ext cx="5672462" cy="793859"/>
          </a:xfrm>
          <a:prstGeom prst="rect">
            <a:avLst/>
          </a:prstGeom>
          <a:solidFill>
            <a:srgbClr val="5F5F5F"/>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
        <p:nvSpPr>
          <p:cNvPr id="6" name="Rectangle 5">
            <a:extLst>
              <a:ext uri="{FF2B5EF4-FFF2-40B4-BE49-F238E27FC236}">
                <a16:creationId xmlns:a16="http://schemas.microsoft.com/office/drawing/2014/main" id="{4BBEDBC1-5BB3-4EAB-8DD9-F46CD88102E0}"/>
              </a:ext>
            </a:extLst>
          </p:cNvPr>
          <p:cNvSpPr/>
          <p:nvPr/>
        </p:nvSpPr>
        <p:spPr>
          <a:xfrm>
            <a:off x="6061145" y="304141"/>
            <a:ext cx="1366497" cy="793859"/>
          </a:xfrm>
          <a:prstGeom prst="rect">
            <a:avLst/>
          </a:prstGeom>
          <a:solidFill>
            <a:srgbClr val="005984"/>
          </a:solidFill>
          <a:ln>
            <a:solidFill>
              <a:srgbClr val="0059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7" name="Rectangle 6">
            <a:extLst>
              <a:ext uri="{FF2B5EF4-FFF2-40B4-BE49-F238E27FC236}">
                <a16:creationId xmlns:a16="http://schemas.microsoft.com/office/drawing/2014/main" id="{EAF771FA-BEEA-41E3-9FE3-A5EBF7C3E27A}"/>
              </a:ext>
            </a:extLst>
          </p:cNvPr>
          <p:cNvSpPr/>
          <p:nvPr/>
        </p:nvSpPr>
        <p:spPr>
          <a:xfrm>
            <a:off x="7548903" y="304142"/>
            <a:ext cx="1366497" cy="793859"/>
          </a:xfrm>
          <a:prstGeom prst="rect">
            <a:avLst/>
          </a:prstGeom>
          <a:solidFill>
            <a:schemeClr val="bg2">
              <a:lumMod val="65000"/>
            </a:schemeClr>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Myriad Web Pro"/>
              <a:ea typeface="+mn-ea"/>
              <a:cs typeface="+mn-cs"/>
            </a:endParaRPr>
          </a:p>
        </p:txBody>
      </p:sp>
      <p:sp>
        <p:nvSpPr>
          <p:cNvPr id="8" name="Title 1">
            <a:extLst>
              <a:ext uri="{FF2B5EF4-FFF2-40B4-BE49-F238E27FC236}">
                <a16:creationId xmlns:a16="http://schemas.microsoft.com/office/drawing/2014/main" id="{4003E47D-4F4A-4716-800E-70FF07C0D109}"/>
              </a:ext>
            </a:extLst>
          </p:cNvPr>
          <p:cNvSpPr txBox="1">
            <a:spLocks/>
          </p:cNvSpPr>
          <p:nvPr/>
        </p:nvSpPr>
        <p:spPr>
          <a:xfrm>
            <a:off x="364273" y="341954"/>
            <a:ext cx="5248507" cy="671250"/>
          </a:xfrm>
          <a:prstGeom prst="rect">
            <a:avLst/>
          </a:prstGeom>
        </p:spPr>
        <p:txBody>
          <a:bodyPr vert="horz" lIns="91440" tIns="45720" rIns="91440" bIns="45720" rtlCol="0" anchor="b" anchorCtr="0">
            <a:normAutofit/>
          </a:bodyPr>
          <a:lstStyle>
            <a:lvl1pPr algn="l" rtl="0" eaLnBrk="0" fontAlgn="base" hangingPunct="0">
              <a:lnSpc>
                <a:spcPts val="3000"/>
              </a:lnSpc>
              <a:spcBef>
                <a:spcPct val="0"/>
              </a:spcBef>
              <a:spcAft>
                <a:spcPct val="0"/>
              </a:spcAft>
              <a:defRPr sz="2800" b="1" kern="1200" baseline="0">
                <a:solidFill>
                  <a:srgbClr val="008265"/>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ts val="3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pitchFamily="34" charset="0"/>
                <a:ea typeface="+mj-ea"/>
                <a:cs typeface="+mj-cs"/>
              </a:rPr>
              <a:t>Analyzing Data: Tracking Form</a:t>
            </a:r>
          </a:p>
        </p:txBody>
      </p:sp>
      <p:sp>
        <p:nvSpPr>
          <p:cNvPr id="9" name="Rectangle 8">
            <a:extLst>
              <a:ext uri="{FF2B5EF4-FFF2-40B4-BE49-F238E27FC236}">
                <a16:creationId xmlns:a16="http://schemas.microsoft.com/office/drawing/2014/main" id="{0DDAC7AE-A533-4B21-BD68-2180E2F68CC6}"/>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38610"/>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DE4307-BDF3-4CB8-BB73-53E14EF99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1" cy="1500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28650" y="218318"/>
            <a:ext cx="7886699" cy="699516"/>
          </a:xfrm>
        </p:spPr>
        <p:txBody>
          <a:bodyPr vert="horz" lIns="68580" tIns="34290" rIns="68580" bIns="34290" rtlCol="0" anchor="b" anchorCtr="0">
            <a:normAutofit/>
          </a:bodyPr>
          <a:lstStyle/>
          <a:p>
            <a:pPr algn="r">
              <a:lnSpc>
                <a:spcPct val="90000"/>
              </a:lnSpc>
            </a:pPr>
            <a:r>
              <a:rPr lang="en-US" sz="4050" dirty="0">
                <a:solidFill>
                  <a:schemeClr val="bg1"/>
                </a:solidFill>
                <a:latin typeface="+mn-lt"/>
              </a:rPr>
              <a:t>Contact Rate</a:t>
            </a:r>
          </a:p>
        </p:txBody>
      </p:sp>
      <p:sp>
        <p:nvSpPr>
          <p:cNvPr id="3" name="Text Placeholder 2"/>
          <p:cNvSpPr>
            <a:spLocks noGrp="1"/>
          </p:cNvSpPr>
          <p:nvPr>
            <p:ph type="body" sz="quarter" idx="10"/>
          </p:nvPr>
        </p:nvSpPr>
        <p:spPr>
          <a:xfrm>
            <a:off x="628650" y="1001795"/>
            <a:ext cx="7886699" cy="315468"/>
          </a:xfrm>
        </p:spPr>
        <p:txBody>
          <a:bodyPr vert="horz" lIns="68580" tIns="34290" rIns="68580" bIns="34290" rtlCol="0">
            <a:normAutofit/>
          </a:bodyPr>
          <a:lstStyle/>
          <a:p>
            <a:pPr marL="0" indent="0" algn="r">
              <a:buNone/>
            </a:pPr>
            <a:r>
              <a:rPr lang="en-US" sz="1650" dirty="0">
                <a:solidFill>
                  <a:schemeClr val="accent1">
                    <a:lumMod val="20000"/>
                    <a:lumOff val="80000"/>
                  </a:schemeClr>
                </a:solidFill>
              </a:rPr>
              <a:t>The percentage of households that complete an interview after contact is attempted</a:t>
            </a:r>
          </a:p>
        </p:txBody>
      </p:sp>
      <p:pic>
        <p:nvPicPr>
          <p:cNvPr id="5" name="Picture 4">
            <a:extLst>
              <a:ext uri="{FF2B5EF4-FFF2-40B4-BE49-F238E27FC236}">
                <a16:creationId xmlns:a16="http://schemas.microsoft.com/office/drawing/2014/main" id="{3C9CAA7B-95F3-4932-A86E-067E19532BD4}"/>
              </a:ext>
            </a:extLst>
          </p:cNvPr>
          <p:cNvPicPr>
            <a:picLocks noChangeAspect="1"/>
          </p:cNvPicPr>
          <p:nvPr/>
        </p:nvPicPr>
        <p:blipFill>
          <a:blip r:embed="rId2"/>
          <a:stretch>
            <a:fillRect/>
          </a:stretch>
        </p:blipFill>
        <p:spPr>
          <a:xfrm>
            <a:off x="628650" y="2136012"/>
            <a:ext cx="7886699" cy="2202592"/>
          </a:xfrm>
          <a:prstGeom prst="rect">
            <a:avLst/>
          </a:prstGeom>
        </p:spPr>
      </p:pic>
      <p:pic>
        <p:nvPicPr>
          <p:cNvPr id="6" name="Picture 5">
            <a:extLst>
              <a:ext uri="{FF2B5EF4-FFF2-40B4-BE49-F238E27FC236}">
                <a16:creationId xmlns:a16="http://schemas.microsoft.com/office/drawing/2014/main" id="{7A40DE39-5C02-438F-9402-38735A126FD9}"/>
              </a:ext>
            </a:extLst>
          </p:cNvPr>
          <p:cNvPicPr>
            <a:picLocks noChangeAspect="1"/>
          </p:cNvPicPr>
          <p:nvPr/>
        </p:nvPicPr>
        <p:blipFill>
          <a:blip r:embed="rId3"/>
          <a:stretch>
            <a:fillRect/>
          </a:stretch>
        </p:blipFill>
        <p:spPr>
          <a:xfrm>
            <a:off x="628650" y="2136013"/>
            <a:ext cx="7915068" cy="2202592"/>
          </a:xfrm>
          <a:prstGeom prst="rect">
            <a:avLst/>
          </a:prstGeom>
        </p:spPr>
      </p:pic>
      <p:sp>
        <p:nvSpPr>
          <p:cNvPr id="8" name="Rectangle 7">
            <a:extLst>
              <a:ext uri="{FF2B5EF4-FFF2-40B4-BE49-F238E27FC236}">
                <a16:creationId xmlns:a16="http://schemas.microsoft.com/office/drawing/2014/main" id="{309C8CAB-5A42-44AF-90AC-5D84C98D6820}"/>
              </a:ext>
            </a:extLst>
          </p:cNvPr>
          <p:cNvSpPr/>
          <p:nvPr/>
        </p:nvSpPr>
        <p:spPr>
          <a:xfrm>
            <a:off x="80550" y="82878"/>
            <a:ext cx="8981969" cy="4978009"/>
          </a:xfrm>
          <a:prstGeom prst="rect">
            <a:avLst/>
          </a:prstGeom>
          <a:noFill/>
          <a:ln w="165100">
            <a:solidFill>
              <a:srgbClr val="DDDDD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00712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7.0&quot;&gt;&lt;object type=&quot;1&quot; unique_id=&quot;10001&quot;&gt;&lt;object type=&quot;2&quot; unique_id=&quot;73232&quot;&gt;&lt;object type=&quot;3&quot; unique_id=&quot;73233&quot;&gt;&lt;property id=&quot;20148&quot; value=&quot;5&quot;/&gt;&lt;property id=&quot;20300&quot; value=&quot;Slide 1 - &amp;quot;Community Assessment for Public Health Emergency Response (CASPER)&amp;quot;&quot;/&gt;&lt;property id=&quot;20307&quot; value=&quot;257&quot;/&gt;&lt;/object&gt;&lt;object type=&quot;3&quot; unique_id=&quot;73237&quot;&gt;&lt;property id=&quot;20148&quot; value=&quot;5&quot;/&gt;&lt;property id=&quot;20300&quot; value=&quot;Slide 2&quot;/&gt;&lt;property id=&quot;20307&quot; value=&quot;309&quot;/&gt;&lt;/object&gt;&lt;object type=&quot;3&quot; unique_id=&quot;73241&quot;&gt;&lt;property id=&quot;20148&quot; value=&quot;5&quot;/&gt;&lt;property id=&quot;20300&quot; value=&quot;Slide 3 - &amp;quot;HSB Tools to Address Challenges&amp;quot;&quot;/&gt;&lt;property id=&quot;20307&quot; value=&quot;306&quot;/&gt;&lt;/object&gt;&lt;object type=&quot;3&quot; unique_id=&quot;73243&quot;&gt;&lt;property id=&quot;20148&quot; value=&quot;5&quot;/&gt;&lt;property id=&quot;20300&quot; value=&quot;Slide 4 - &amp;quot;What CASPER is&amp;quot;&quot;/&gt;&lt;property id=&quot;20307&quot; value=&quot;308&quot;/&gt;&lt;/object&gt;&lt;object type=&quot;3&quot; unique_id=&quot;75027&quot;&gt;&lt;property id=&quot;20148&quot; value=&quot;5&quot;/&gt;&lt;property id=&quot;20300&quot; value=&quot;Slide 5 - &amp;quot;What CASPER is NOT&amp;quot;&quot;/&gt;&lt;property id=&quot;20307&quot; value=&quot;310&quot;/&gt;&lt;/object&gt;&lt;object type=&quot;3&quot; unique_id=&quot;75028&quot;&gt;&lt;property id=&quot;20148&quot; value=&quot;5&quot;/&gt;&lt;property id=&quot;20300&quot; value=&quot;Slide 6 - &amp;quot;Advantages of CASPER&amp;quot;&quot;/&gt;&lt;property id=&quot;20307&quot; value=&quot;311&quot;/&gt;&lt;/object&gt;&lt;object type=&quot;3&quot; unique_id=&quot;75029&quot;&gt;&lt;property id=&quot;20148&quot; value=&quot;5&quot;/&gt;&lt;property id=&quot;20300&quot; value=&quot;Slide 7 - &amp;quot;CASPER Phases&amp;quot;&quot;/&gt;&lt;property id=&quot;20307&quot; value=&quot;312&quot;/&gt;&lt;/object&gt;&lt;object type=&quot;3&quot; unique_id=&quot;75030&quot;&gt;&lt;property id=&quot;20148&quot; value=&quot;5&quot;/&gt;&lt;property id=&quot;20300&quot; value=&quot;Slide 8 - &amp;quot;When to Conduct CASPER&amp;quot;&quot;/&gt;&lt;property id=&quot;20307&quot; value=&quot;314&quot;/&gt;&lt;/object&gt;&lt;object type=&quot;3&quot; unique_id=&quot;75031&quot;&gt;&lt;property id=&quot;20148&quot; value=&quot;5&quot;/&gt;&lt;property id=&quot;20300&quot; value=&quot;Slide 9 - &amp;quot;Use of CASPER Across the Disaster Life Cycle&amp;quot;&quot;/&gt;&lt;property id=&quot;20307&quot; value=&quot;315&quot;/&gt;&lt;/object&gt;&lt;object type=&quot;3&quot; unique_id=&quot;75033&quot;&gt;&lt;property id=&quot;20148&quot; value=&quot;5&quot;/&gt;&lt;property id=&quot;20300&quot; value=&quot;Slide 12 - &amp;quot;Non-disaster Uses of CASPER&amp;quot;&quot;/&gt;&lt;property id=&quot;20307&quot; value=&quot;316&quot;/&gt;&lt;/object&gt;&lt;object type=&quot;3&quot; unique_id=&quot;75034&quot;&gt;&lt;property id=&quot;20148&quot; value=&quot;5&quot;/&gt;&lt;property id=&quot;20300&quot; value=&quot;Slide 14 - &amp;quot;Impact of PAST CASPERs&amp;quot;&quot;/&gt;&lt;property id=&quot;20307&quot; value=&quot;317&quot;/&gt;&lt;/object&gt;&lt;object type=&quot;3&quot; unique_id=&quot;75035&quot;&gt;&lt;property id=&quot;20148&quot; value=&quot;5&quot;/&gt;&lt;property id=&quot;20300&quot; value=&quot;Slide 15 - &amp;quot;Requesting CASPER&amp;quot;&quot;/&gt;&lt;property id=&quot;20307&quot; value=&quot;318&quot;/&gt;&lt;/object&gt;&lt;object type=&quot;3&quot; unique_id=&quot;75036&quot;&gt;&lt;property id=&quot;20148&quot; value=&quot;5&quot;/&gt;&lt;property id=&quot;20300&quot; value=&quot;Slide 16 - &amp;quot;CASPER Trainings 2010-2016&amp;quot;&quot;/&gt;&lt;property id=&quot;20307&quot; value=&quot;319&quot;/&gt;&lt;/object&gt;&lt;object type=&quot;3&quot; unique_id=&quot;75038&quot;&gt;&lt;property id=&quot;20148&quot; value=&quot;5&quot;/&gt;&lt;property id=&quot;20300&quot; value=&quot;Slide 28 - &amp;quot;Preparing for CASPER&amp;quot;&quot;/&gt;&lt;property id=&quot;20307&quot; value=&quot;370&quot;/&gt;&lt;/object&gt;&lt;object type=&quot;3&quot; unique_id=&quot;75039&quot;&gt;&lt;property id=&quot;20148&quot; value=&quot;5&quot;/&gt;&lt;property id=&quot;20300&quot; value=&quot;Slide 29 - &amp;quot;CASPER Phases&amp;quot;&quot;/&gt;&lt;property id=&quot;20307&quot; value=&quot;348&quot;/&gt;&lt;/object&gt;&lt;object type=&quot;3&quot; unique_id=&quot;75040&quot;&gt;&lt;property id=&quot;20148&quot; value=&quot;5&quot;/&gt;&lt;property id=&quot;20300&quot; value=&quot;Slide 30 - &amp;quot;Preparing for CASPER&amp;quot;&quot;/&gt;&lt;property id=&quot;20307&quot; value=&quot;322&quot;/&gt;&lt;/object&gt;&lt;object type=&quot;3&quot; unique_id=&quot;75041&quot;&gt;&lt;property id=&quot;20148&quot; value=&quot;5&quot;/&gt;&lt;property id=&quot;20300&quot; value=&quot;Slide 31 - &amp;quot;Determine Objectives&amp;quot;&quot;/&gt;&lt;property id=&quot;20307&quot; value=&quot;323&quot;/&gt;&lt;/object&gt;&lt;object type=&quot;3&quot; unique_id=&quot;75042&quot;&gt;&lt;property id=&quot;20148&quot; value=&quot;5&quot;/&gt;&lt;property id=&quot;20300&quot; value=&quot;Slide 32 - &amp;quot;Develop data collection forms&amp;quot;&quot;/&gt;&lt;property id=&quot;20307&quot; value=&quot;324&quot;/&gt;&lt;/object&gt;&lt;object type=&quot;3&quot; unique_id=&quot;75043&quot;&gt;&lt;property id=&quot;20148&quot; value=&quot;5&quot;/&gt;&lt;property id=&quot;20300&quot; value=&quot;Slide 33 - &amp;quot;Survey Opening: Consent Script&amp;quot;&quot;/&gt;&lt;property id=&quot;20307&quot; value=&quot;325&quot;/&gt;&lt;/object&gt;&lt;object type=&quot;3&quot; unique_id=&quot;75045&quot;&gt;&lt;property id=&quot;20148&quot; value=&quot;5&quot;/&gt;&lt;property id=&quot;20300&quot; value=&quot;Slide 34 - &amp;quot;Data Collection Options&amp;quot;&quot;/&gt;&lt;property id=&quot;20307&quot; value=&quot;327&quot;/&gt;&lt;/object&gt;&lt;object type=&quot;3&quot; unique_id=&quot;75046&quot;&gt;&lt;property id=&quot;20148&quot; value=&quot;5&quot;/&gt;&lt;property id=&quot;20300&quot; value=&quot;Slide 35 - &amp;quot;Developing the CASPER Questionnaire&amp;quot;&quot;/&gt;&lt;property id=&quot;20307&quot; value=&quot;328&quot;/&gt;&lt;/object&gt;&lt;object type=&quot;3&quot; unique_id=&quot;75047&quot;&gt;&lt;property id=&quot;20148&quot; value=&quot;5&quot;/&gt;&lt;property id=&quot;20300&quot; value=&quot;Slide 36 - &amp;quot;Finding Pre-Existing Questions for CASPER&amp;quot;&quot;/&gt;&lt;property id=&quot;20307&quot; value=&quot;329&quot;/&gt;&lt;/object&gt;&lt;object type=&quot;3&quot; unique_id=&quot;75048&quot;&gt;&lt;property id=&quot;20148&quot; value=&quot;5&quot;/&gt;&lt;property id=&quot;20300&quot; value=&quot;Slide 37 - &amp;quot;Developing Questions&amp;quot;&quot;/&gt;&lt;property id=&quot;20307&quot; value=&quot;330&quot;/&gt;&lt;/object&gt;&lt;object type=&quot;3&quot; unique_id=&quot;75049&quot;&gt;&lt;property id=&quot;20148&quot; value=&quot;5&quot;/&gt;&lt;property id=&quot;20300&quot; value=&quot;Slide 38 - &amp;quot;Example: Questionnaires&amp;quot;&quot;/&gt;&lt;property id=&quot;20307&quot; value=&quot;331&quot;/&gt;&lt;/object&gt;&lt;object type=&quot;3&quot; unique_id=&quot;75050&quot;&gt;&lt;property id=&quot;20148&quot; value=&quot;5&quot;/&gt;&lt;property id=&quot;20300&quot; value=&quot;Slide 39 - &amp;quot;Question Wording: Example I&amp;quot;&quot;/&gt;&lt;property id=&quot;20307&quot; value=&quot;332&quot;/&gt;&lt;/object&gt;&lt;object type=&quot;3&quot; unique_id=&quot;75051&quot;&gt;&lt;property id=&quot;20148&quot; value=&quot;5&quot;/&gt;&lt;property id=&quot;20300&quot; value=&quot;Slide 40 - &amp;quot;Question Wording: Example I&amp;quot;&quot;/&gt;&lt;property id=&quot;20307&quot; value=&quot;333&quot;/&gt;&lt;/object&gt;&lt;object type=&quot;3&quot; unique_id=&quot;75052&quot;&gt;&lt;property id=&quot;20148&quot; value=&quot;5&quot;/&gt;&lt;property id=&quot;20300&quot; value=&quot;Slide 41 - &amp;quot;Question Wording: Example II&amp;quot;&quot;/&gt;&lt;property id=&quot;20307&quot; value=&quot;334&quot;/&gt;&lt;/object&gt;&lt;object type=&quot;3&quot; unique_id=&quot;75056&quot;&gt;&lt;property id=&quot;20148&quot; value=&quot;5&quot;/&gt;&lt;property id=&quot;20300&quot; value=&quot;Slide 46 - &amp;quot;Question Wording: Example IV&amp;quot;&quot;/&gt;&lt;property id=&quot;20307&quot; value=&quot;338&quot;/&gt;&lt;/object&gt;&lt;object type=&quot;3&quot; unique_id=&quot;75057&quot;&gt;&lt;property id=&quot;20148&quot; value=&quot;5&quot;/&gt;&lt;property id=&quot;20300&quot; value=&quot;Slide 47 - &amp;quot;Question Wording: Example V&amp;quot;&quot;/&gt;&lt;property id=&quot;20307&quot; value=&quot;339&quot;/&gt;&lt;/object&gt;&lt;object type=&quot;3&quot; unique_id=&quot;75058&quot;&gt;&lt;property id=&quot;20148&quot; value=&quot;5&quot;/&gt;&lt;property id=&quot;20300&quot; value=&quot;Slide 50 - &amp;quot;Question Wording: Example VI&amp;quot;&quot;/&gt;&lt;property id=&quot;20307&quot; value=&quot;340&quot;/&gt;&lt;/object&gt;&lt;object type=&quot;3&quot; unique_id=&quot;75059&quot;&gt;&lt;property id=&quot;20148&quot; value=&quot;5&quot;/&gt;&lt;property id=&quot;20300&quot; value=&quot;Slide 51 - &amp;quot;Refining Content&amp;quot;&quot;/&gt;&lt;property id=&quot;20307&quot; value=&quot;341&quot;/&gt;&lt;/object&gt;&lt;object type=&quot;3&quot; unique_id=&quot;75063&quot;&gt;&lt;property id=&quot;20148&quot; value=&quot;5&quot;/&gt;&lt;property id=&quot;20300&quot; value=&quot;Slide 52 - &amp;quot;ACTIVITY: Questionnaire Design&amp;quot;&quot;/&gt;&lt;property id=&quot;20307&quot; value=&quot;369&quot;/&gt;&lt;/object&gt;&lt;object type=&quot;3&quot; unique_id=&quot;75064&quot;&gt;&lt;property id=&quot;20148&quot; value=&quot;5&quot;/&gt;&lt;property id=&quot;20300&quot; value=&quot;Slide 53 - &amp;quot;Activity Instructions &amp;quot;&quot;/&gt;&lt;property id=&quot;20307&quot; value=&quot;346&quot;/&gt;&lt;/object&gt;&lt;object type=&quot;3&quot; unique_id=&quot;75065&quot;&gt;&lt;property id=&quot;20148&quot; value=&quot;5&quot;/&gt;&lt;property id=&quot;20300&quot; value=&quot;Slide 54 - &amp;quot;CASPER Sampling (First Stage)&amp;quot;&quot;/&gt;&lt;property id=&quot;20307&quot; value=&quot;350&quot;/&gt;&lt;/object&gt;&lt;object type=&quot;3&quot; unique_id=&quot;75066&quot;&gt;&lt;property id=&quot;20148&quot; value=&quot;5&quot;/&gt;&lt;property id=&quot;20300&quot; value=&quot;Slide 55 - &amp;quot;CASPER Phases&amp;quot;&quot;/&gt;&lt;property id=&quot;20307&quot; value=&quot;349&quot;/&gt;&lt;/object&gt;&lt;object type=&quot;3&quot; unique_id=&quot;75067&quot;&gt;&lt;property id=&quot;20148&quot; value=&quot;5&quot;/&gt;&lt;property id=&quot;20300&quot; value=&quot;Slide 56 - &amp;quot;Determine Sampling Frame&amp;quot;&quot;/&gt;&lt;property id=&quot;20307&quot; value=&quot;351&quot;/&gt;&lt;/object&gt;&lt;object type=&quot;3&quot; unique_id=&quot;75068&quot;&gt;&lt;property id=&quot;20148&quot; value=&quot;5&quot;/&gt;&lt;property id=&quot;20300&quot; value=&quot;Slide 57 - &amp;quot;Considerations for Choosing an Assessment Area(s)&amp;quot;&quot;/&gt;&lt;property id=&quot;20307&quot; value=&quot;352&quot;/&gt;&lt;/object&gt;&lt;object type=&quot;3&quot; unique_id=&quot;75069&quot;&gt;&lt;property id=&quot;20148&quot; value=&quot;5&quot;/&gt;&lt;property id=&quot;20300&quot; value=&quot;Slide 58 - &amp;quot;Kentucky – Health Districts&amp;quot;&quot;/&gt;&lt;property id=&quot;20307&quot; value=&quot;353&quot;/&gt;&lt;/object&gt;&lt;object type=&quot;3&quot; unique_id=&quot;75070&quot;&gt;&lt;property id=&quot;20148&quot; value=&quot;5&quot;/&gt;&lt;property id=&quot;20300&quot; value=&quot;Slide 59 - &amp;quot;Texas - County&amp;quot;&quot;/&gt;&lt;property id=&quot;20307&quot; value=&quot;354&quot;/&gt;&lt;/object&gt;&lt;object type=&quot;3&quot; unique_id=&quot;75071&quot;&gt;&lt;property id=&quot;20148&quot; value=&quot;5&quot;/&gt;&lt;property id=&quot;20300&quot; value=&quot;Slide 60 - &amp;quot;Alabama – Key Landmarks&amp;quot;&quot;/&gt;&lt;property id=&quot;20307&quot; value=&quot;355&quot;/&gt;&lt;/object&gt;&lt;object type=&quot;3&quot; unique_id=&quot;75072&quot;&gt;&lt;property id=&quot;20148&quot; value=&quot;5&quot;/&gt;&lt;property id=&quot;20300&quot; value=&quot;Slide 61 - &amp;quot;STAGE 1: Selecting 30 CLUSTERS&amp;quot;&quot;/&gt;&lt;property id=&quot;20307&quot; value=&quot;371&quot;/&gt;&lt;/object&gt;&lt;object type=&quot;3&quot; unique_id=&quot;75073&quot;&gt;&lt;property id=&quot;20148&quot; value=&quot;5&quot;/&gt;&lt;property id=&quot;20300&quot; value=&quot;Slide 62 - &amp;quot;Stage 1: Selecting Clusters&amp;quot;&quot;/&gt;&lt;property id=&quot;20307&quot; value=&quot;356&quot;/&gt;&lt;/object&gt;&lt;object type=&quot;3&quot; unique_id=&quot;75074&quot;&gt;&lt;property id=&quot;20148&quot; value=&quot;5&quot;/&gt;&lt;property id=&quot;20300&quot; value=&quot;Slide 63 - &amp;quot;Stage 1 Overview&amp;quot;&quot;/&gt;&lt;property id=&quot;20307&quot; value=&quot;357&quot;/&gt;&lt;/object&gt;&lt;object type=&quot;3&quot; unique_id=&quot;75075&quot;&gt;&lt;property id=&quot;20148&quot; value=&quot;5&quot;/&gt;&lt;property id=&quot;20300&quot; value=&quot;Slide 64 - &amp;quot;Census FactFinder2 Website: County Level&amp;quot;&quot;/&gt;&lt;property id=&quot;20307&quot; value=&quot;358&quot;/&gt;&lt;/object&gt;&lt;object type=&quot;3&quot; unique_id=&quot;75076&quot;&gt;&lt;property id=&quot;20148&quot; value=&quot;5&quot;/&gt;&lt;property id=&quot;20300&quot; value=&quot;Slide 65 - &amp;quot;Download All Blocks within the Selected County&amp;quot;&quot;/&gt;&lt;property id=&quot;20307&quot; value=&quot;359&quot;/&gt;&lt;/object&gt;&lt;object type=&quot;3&quot; unique_id=&quot;75077&quot;&gt;&lt;property id=&quot;20148&quot; value=&quot;5&quot;/&gt;&lt;property id=&quot;20300&quot; value=&quot;Slide 66 - &amp;quot;Assign All Households a Number: =G2+F3&amp;quot;&quot;/&gt;&lt;property id=&quot;20307&quot; value=&quot;360&quot;/&gt;&lt;/object&gt;&lt;object type=&quot;3&quot; unique_id=&quot;75078&quot;&gt;&lt;property id=&quot;20148&quot; value=&quot;5&quot;/&gt;&lt;property id=&quot;20300&quot; value=&quot;Slide 67 - &amp;quot;Choose the 30 Clusters&amp;quot;&quot;/&gt;&lt;property id=&quot;20307&quot; value=&quot;361&quot;/&gt;&lt;/object&gt;&lt;object type=&quot;3&quot; unique_id=&quot;75079&quot;&gt;&lt;property id=&quot;20148&quot; value=&quot;5&quot;/&gt;&lt;property id=&quot;20300&quot; value=&quot;Slide 68 - &amp;quot;The 30 Random Numbers&amp;quot;&quot;/&gt;&lt;property id=&quot;20307&quot; value=&quot;362&quot;/&gt;&lt;/object&gt;&lt;object type=&quot;3&quot; unique_id=&quot;75080&quot;&gt;&lt;property id=&quot;20148&quot; value=&quot;5&quot;/&gt;&lt;property id=&quot;20300&quot; value=&quot;Slide 69 - &amp;quot;Match Random Number to the Corresponding Cluster&amp;quot;&quot;/&gt;&lt;property id=&quot;20307&quot; value=&quot;363&quot;/&gt;&lt;/object&gt;&lt;object type=&quot;3&quot; unique_id=&quot;75082&quot;&gt;&lt;property id=&quot;20148&quot; value=&quot;5&quot;/&gt;&lt;property id=&quot;20300&quot; value=&quot;Slide 71 - &amp;quot;NOTE: Clusters Can be Selected Twice (or More!)&amp;quot;&quot;/&gt;&lt;property id=&quot;20307&quot; value=&quot;365&quot;/&gt;&lt;/object&gt;&lt;object type=&quot;3&quot; unique_id=&quot;75083&quot;&gt;&lt;property id=&quot;20148&quot; value=&quot;5&quot;/&gt;&lt;property id=&quot;20300&quot; value=&quot;Slide 72 - &amp;quot;Create Maps in TigerWeb2010&amp;quot;&quot;/&gt;&lt;property id=&quot;20307&quot; value=&quot;366&quot;/&gt;&lt;/object&gt;&lt;object type=&quot;3&quot; unique_id=&quot;75084&quot;&gt;&lt;property id=&quot;20148&quot; value=&quot;5&quot;/&gt;&lt;property id=&quot;20300&quot; value=&quot;Slide 73 - &amp;quot;Cluster 1: Base&amp;quot;&quot;/&gt;&lt;property id=&quot;20307&quot; value=&quot;367&quot;/&gt;&lt;/object&gt;&lt;object type=&quot;3&quot; unique_id=&quot;75086&quot;&gt;&lt;property id=&quot;20148&quot; value=&quot;5&quot;/&gt;&lt;property id=&quot;20300&quot; value=&quot;Slide 75 - &amp;quot;ArcGIS 10 CASPER Toolkit&amp;quot;&quot;/&gt;&lt;property id=&quot;20307&quot; value=&quot;374&quot;/&gt;&lt;/object&gt;&lt;object type=&quot;3&quot; unique_id=&quot;75097&quot;&gt;&lt;property id=&quot;20148&quot; value=&quot;5&quot;/&gt;&lt;property id=&quot;20300&quot; value=&quot;Slide 86 - &amp;quot;Conducting CASPER in the Field&amp;quot;&quot;/&gt;&lt;property id=&quot;20307&quot; value=&quot;372&quot;/&gt;&lt;/object&gt;&lt;object type=&quot;3&quot; unique_id=&quot;75098&quot;&gt;&lt;property id=&quot;20148&quot; value=&quot;5&quot;/&gt;&lt;property id=&quot;20300&quot; value=&quot;Slide 87 - &amp;quot;CASPER Phases&amp;quot;&quot;/&gt;&lt;property id=&quot;20307&quot; value=&quot;373&quot;/&gt;&lt;/object&gt;&lt;object type=&quot;3&quot; unique_id=&quot;75099&quot;&gt;&lt;property id=&quot;20148&quot; value=&quot;5&quot;/&gt;&lt;property id=&quot;20300&quot; value=&quot;Slide 88 - &amp;quot;Public Notice of CASPER&amp;quot;&quot;/&gt;&lt;property id=&quot;20307&quot; value=&quot;385&quot;/&gt;&lt;/object&gt;&lt;object type=&quot;3&quot; unique_id=&quot;75100&quot;&gt;&lt;property id=&quot;20148&quot; value=&quot;5&quot;/&gt;&lt;property id=&quot;20300&quot; value=&quot;Slide 89 - &amp;quot;Example: Press Release &amp;quot;&quot;/&gt;&lt;property id=&quot;20307&quot; value=&quot;386&quot;/&gt;&lt;/object&gt;&lt;object type=&quot;3&quot; unique_id=&quot;75101&quot;&gt;&lt;property id=&quot;20148&quot; value=&quot;5&quot;/&gt;&lt;property id=&quot;20300&quot; value=&quot;Slide 90 - &amp;quot;CASPER Teams&amp;quot;&quot;/&gt;&lt;property id=&quot;20307&quot; value=&quot;387&quot;/&gt;&lt;/object&gt;&lt;object type=&quot;3&quot; unique_id=&quot;75102&quot;&gt;&lt;property id=&quot;20148&quot; value=&quot;5&quot;/&gt;&lt;property id=&quot;20300&quot; value=&quot;Slide 91 - &amp;quot;Just-In-Time Training&amp;quot;&quot;/&gt;&lt;property id=&quot;20307&quot; value=&quot;388&quot;/&gt;&lt;/object&gt;&lt;object type=&quot;3&quot; unique_id=&quot;75103&quot;&gt;&lt;property id=&quot;20148&quot; value=&quot;5&quot;/&gt;&lt;property id=&quot;20300&quot; value=&quot;Slide 92 - &amp;quot;Standardization Procedures&amp;quot;&quot;/&gt;&lt;property id=&quot;20307&quot; value=&quot;389&quot;/&gt;&lt;/object&gt;&lt;object type=&quot;3&quot; unique_id=&quot;75104&quot;&gt;&lt;property id=&quot;20148&quot; value=&quot;5&quot;/&gt;&lt;property id=&quot;20300&quot; value=&quot;Slide 93 - &amp;quot;Safety Briefing&amp;quot;&quot;/&gt;&lt;property id=&quot;20307&quot; value=&quot;390&quot;/&gt;&lt;/object&gt;&lt;object type=&quot;3&quot; unique_id=&quot;75105&quot;&gt;&lt;property id=&quot;20148&quot; value=&quot;5&quot;/&gt;&lt;property id=&quot;20300&quot; value=&quot;Slide 94 - &amp;quot;Supplies and Materials&amp;quot;&quot;/&gt;&lt;property id=&quot;20307&quot; value=&quot;391&quot;/&gt;&lt;/object&gt;&lt;object type=&quot;3&quot; unique_id=&quot;75106&quot;&gt;&lt;property id=&quot;20148&quot; value=&quot;5&quot;/&gt;&lt;property id=&quot;20300&quot; value=&quot;Slide 95 - &amp;quot;Providing Public Health Information&amp;quot;&quot;/&gt;&lt;property id=&quot;20307&quot; value=&quot;392&quot;/&gt;&lt;/object&gt;&lt;object type=&quot;3&quot; unique_id=&quot;75107&quot;&gt;&lt;property id=&quot;20148&quot; value=&quot;5&quot;/&gt;&lt;property id=&quot;20300&quot; value=&quot;Slide 96 - &amp;quot;Stage 2 Sampling: Systematic Sampling of Households&amp;quot;&quot;/&gt;&lt;property id=&quot;20307&quot; value=&quot;393&quot;/&gt;&lt;/object&gt;&lt;object type=&quot;3&quot; unique_id=&quot;75108&quot;&gt;&lt;property id=&quot;20148&quot; value=&quot;5&quot;/&gt;&lt;property id=&quot;20300&quot; value=&quot;Slide 97 - &amp;quot;Stage 2: Selecting Households to Interview&amp;quot;&quot;/&gt;&lt;property id=&quot;20307&quot; value=&quot;394&quot;/&gt;&lt;/object&gt;&lt;object type=&quot;3&quot; unique_id=&quot;75109&quot;&gt;&lt;property id=&quot;20148&quot; value=&quot;5&quot;/&gt;&lt;property id=&quot;20300&quot; value=&quot;Slide 98 - &amp;quot;Exercise: Selecting Households to Interview &amp;quot;&quot;/&gt;&lt;property id=&quot;20307&quot; value=&quot;395&quot;/&gt;&lt;/object&gt;&lt;object type=&quot;3&quot; unique_id=&quot;75110&quot;&gt;&lt;property id=&quot;20148&quot; value=&quot;5&quot;/&gt;&lt;property id=&quot;20300&quot; value=&quot;Slide 99 - &amp;quot;Exercise: Selecting Households to Interview &amp;quot;&quot;/&gt;&lt;property id=&quot;20307&quot; value=&quot;396&quot;/&gt;&lt;/object&gt;&lt;object type=&quot;3&quot; unique_id=&quot;75111&quot;&gt;&lt;property id=&quot;20148&quot; value=&quot;5&quot;/&gt;&lt;property id=&quot;20300&quot; value=&quot;Slide 100 - &amp;quot;Tips: Selecting Households to Interview &amp;quot;&quot;/&gt;&lt;property id=&quot;20307&quot; value=&quot;397&quot;/&gt;&lt;/object&gt;&lt;object type=&quot;3&quot; unique_id=&quot;75112&quot;&gt;&lt;property id=&quot;20148&quot; value=&quot;5&quot;/&gt;&lt;property id=&quot;20300&quot; value=&quot;Slide 101 - &amp;quot;Tracking Form&amp;quot;&quot;/&gt;&lt;property id=&quot;20307&quot; value=&quot;398&quot;/&gt;&lt;/object&gt;&lt;object type=&quot;3&quot; unique_id=&quot;75113&quot;&gt;&lt;property id=&quot;20148&quot; value=&quot;5&quot;/&gt;&lt;property id=&quot;20300&quot; value=&quot;Slide 102 - &amp;quot;Tracking Form &amp;quot;&quot;/&gt;&lt;property id=&quot;20307&quot; value=&quot;399&quot;/&gt;&lt;/object&gt;&lt;object type=&quot;3&quot; unique_id=&quot;75115&quot;&gt;&lt;property id=&quot;20148&quot; value=&quot;5&quot;/&gt;&lt;property id=&quot;20300&quot; value=&quot;Slide 104 - &amp;quot;Confidential Referral Form&amp;quot;&quot;/&gt;&lt;property id=&quot;20307&quot; value=&quot;401&quot;/&gt;&lt;/object&gt;&lt;object type=&quot;3&quot; unique_id=&quot;75116&quot;&gt;&lt;property id=&quot;20148&quot; value=&quot;5&quot;/&gt;&lt;property id=&quot;20300&quot; value=&quot;Slide 105 - &amp;quot;Ending the CASPER Interview&amp;quot;&quot;/&gt;&lt;property id=&quot;20307&quot; value=&quot;402&quot;/&gt;&lt;/object&gt;&lt;object type=&quot;3&quot; unique_id=&quot;75117&quot;&gt;&lt;property id=&quot;20148&quot; value=&quot;5&quot;/&gt;&lt;property id=&quot;20300&quot; value=&quot;Slide 106 - &amp;quot;When Teams Return&amp;quot;&quot;/&gt;&lt;property id=&quot;20307&quot; value=&quot;403&quot;/&gt;&lt;/object&gt;&lt;object type=&quot;3&quot; unique_id=&quot;75118&quot;&gt;&lt;property id=&quot;20148&quot; value=&quot;5&quot;/&gt;&lt;property id=&quot;20300&quot; value=&quot;Slide 107 - &amp;quot;Team Member Responsibilities&amp;quot;&quot;/&gt;&lt;property id=&quot;20307&quot; value=&quot;404&quot;/&gt;&lt;/object&gt;&lt;object type=&quot;3&quot; unique_id=&quot;75119&quot;&gt;&lt;property id=&quot;20148&quot; value=&quot;5&quot;/&gt;&lt;property id=&quot;20300&quot; value=&quot;Slide 108 - &amp;quot;Analyzing CASPER Data &amp;amp; Interpreting Results&amp;quot;&quot;/&gt;&lt;property id=&quot;20307&quot; value=&quot;405&quot;/&gt;&lt;/object&gt;&lt;object type=&quot;3&quot; unique_id=&quot;75120&quot;&gt;&lt;property id=&quot;20148&quot; value=&quot;5&quot;/&gt;&lt;property id=&quot;20300&quot; value=&quot;Slide 109 - &amp;quot;CASPER Phases&amp;quot;&quot;/&gt;&lt;property id=&quot;20307&quot; value=&quot;406&quot;/&gt;&lt;/object&gt;&lt;object type=&quot;3&quot; unique_id=&quot;75121&quot;&gt;&lt;property id=&quot;20148&quot; value=&quot;5&quot;/&gt;&lt;property id=&quot;20300&quot; value=&quot;Slide 110 - &amp;quot;Analyzing Data Basics&amp;quot;&quot;/&gt;&lt;property id=&quot;20307&quot; value=&quot;407&quot;/&gt;&lt;/object&gt;&lt;object type=&quot;3&quot; unique_id=&quot;75122&quot;&gt;&lt;property id=&quot;20148&quot; value=&quot;5&quot;/&gt;&lt;property id=&quot;20300&quot; value=&quot;Slide 111 - &amp;quot;Analysis Considerations&amp;quot;&quot;/&gt;&lt;property id=&quot;20307&quot; value=&quot;408&quot;/&gt;&lt;/object&gt;&lt;object type=&quot;3&quot; unique_id=&quot;75123&quot;&gt;&lt;property id=&quot;20148&quot; value=&quot;5&quot;/&gt;&lt;property id=&quot;20300&quot; value=&quot;Slide 112 - &amp;quot;Analyzing Data: Sampling Weight&amp;quot;&quot;/&gt;&lt;property id=&quot;20307&quot; value=&quot;409&quot;/&gt;&lt;/object&gt;&lt;object type=&quot;3&quot; unique_id=&quot;75124&quot;&gt;&lt;property id=&quot;20148&quot; value=&quot;5&quot;/&gt;&lt;property id=&quot;20300&quot; value=&quot;Slide 113 - &amp;quot;Sample Weight Value&amp;quot;&quot;/&gt;&lt;property id=&quot;20307&quot; value=&quot;410&quot;/&gt;&lt;/object&gt;&lt;object type=&quot;3&quot; unique_id=&quot;75125&quot;&gt;&lt;property id=&quot;20148&quot; value=&quot;5&quot;/&gt;&lt;property id=&quot;20300&quot; value=&quot;Slide 114 - &amp;quot;Open EpiInfo 7 and Select “Classic” Mode&amp;quot;&quot;/&gt;&lt;property id=&quot;20307&quot; value=&quot;411&quot;/&gt;&lt;/object&gt;&lt;object type=&quot;3&quot; unique_id=&quot;75126&quot;&gt;&lt;property id=&quot;20148&quot; value=&quot;5&quot;/&gt;&lt;property id=&quot;20300&quot; value=&quot;Slide 115 - &amp;quot;Sample Frequencies:  Unweighted&amp;quot;&quot;/&gt;&lt;property id=&quot;20307&quot; value=&quot;412&quot;/&gt;&lt;/object&gt;&lt;object type=&quot;3&quot; unique_id=&quot;75127&quot;&gt;&lt;property id=&quot;20148&quot; value=&quot;5&quot;/&gt;&lt;property id=&quot;20300&quot; value=&quot;Slide 116 - &amp;quot;Sample Frequencies: Unweighted&amp;quot;&quot;/&gt;&lt;property id=&quot;20307&quot; value=&quot;413&quot;/&gt;&lt;/object&gt;&lt;object type=&quot;3&quot; unique_id=&quot;75128&quot;&gt;&lt;property id=&quot;20148&quot; value=&quot;5&quot;/&gt;&lt;property id=&quot;20300&quot; value=&quot;Slide 117 - &amp;quot;Sample Frequencies: Unweighted Output&amp;quot;&quot;/&gt;&lt;property id=&quot;20307&quot; value=&quot;414&quot;/&gt;&lt;/object&gt;&lt;object type=&quot;3&quot; unique_id=&quot;75129&quot;&gt;&lt;property id=&quot;20148&quot; value=&quot;5&quot;/&gt;&lt;property id=&quot;20300&quot; value=&quot;Slide 118 - &amp;quot;Sample Frequencies: Weighted&amp;quot;&quot;/&gt;&lt;property id=&quot;20307&quot; value=&quot;415&quot;/&gt;&lt;/object&gt;&lt;object type=&quot;3&quot; unique_id=&quot;75130&quot;&gt;&lt;property id=&quot;20148&quot; value=&quot;5&quot;/&gt;&lt;property id=&quot;20300&quot; value=&quot;Slide 119 - &amp;quot;Sample Frequencies: Weighted Output&amp;quot;&quot;/&gt;&lt;property id=&quot;20307&quot; value=&quot;416&quot;/&gt;&lt;/object&gt;&lt;object type=&quot;3&quot; unique_id=&quot;75131&quot;&gt;&lt;property id=&quot;20148&quot; value=&quot;5&quot;/&gt;&lt;property id=&quot;20300&quot; value=&quot;Slide 120 - &amp;quot;Confidence Intervals&amp;quot;&quot;/&gt;&lt;property id=&quot;20307&quot; value=&quot;417&quot;/&gt;&lt;/object&gt;&lt;object type=&quot;3&quot; unique_id=&quot;75132&quot;&gt;&lt;property id=&quot;20148&quot; value=&quot;5&quot;/&gt;&lt;property id=&quot;20300&quot; value=&quot;Slide 121 - &amp;quot;Confidence Intervals: Output&amp;quot;&quot;/&gt;&lt;property id=&quot;20307&quot; value=&quot;418&quot;/&gt;&lt;/object&gt;&lt;object type=&quot;3&quot; unique_id=&quot;75133&quot;&gt;&lt;property id=&quot;20148&quot; value=&quot;5&quot;/&gt;&lt;property id=&quot;20300&quot; value=&quot;Slide 122 - &amp;quot;Example Table&amp;quot;&quot;/&gt;&lt;property id=&quot;20307&quot; value=&quot;419&quot;/&gt;&lt;/object&gt;&lt;object type=&quot;3&quot; unique_id=&quot;75134&quot;&gt;&lt;property id=&quot;20148&quot; value=&quot;5&quot;/&gt;&lt;property id=&quot;20300&quot; value=&quot;Slide 125 - &amp;quot;Analyzing Data: Tracking Form &amp;quot;&quot;/&gt;&lt;property id=&quot;20307&quot; value=&quot;420&quot;/&gt;&lt;/object&gt;&lt;object type=&quot;3&quot; unique_id=&quot;75135&quot;&gt;&lt;property id=&quot;20148&quot; value=&quot;5&quot;/&gt;&lt;property id=&quot;20300&quot; value=&quot;Slide 126 - &amp;quot;Analyzing Data: Tracking Form&amp;quot;&quot;/&gt;&lt;property id=&quot;20307&quot; value=&quot;421&quot;/&gt;&lt;/object&gt;&lt;object type=&quot;3&quot; unique_id=&quot;75136&quot;&gt;&lt;property id=&quot;20148&quot; value=&quot;5&quot;/&gt;&lt;property id=&quot;20300&quot; value=&quot;Slide 127 - &amp;quot;Tabulate Tracking Form Data in Microsoft Excel&amp;quot;&quot;/&gt;&lt;property id=&quot;20307&quot; value=&quot;422&quot;/&gt;&lt;/object&gt;&lt;object type=&quot;3&quot; unique_id=&quot;75137&quot;&gt;&lt;property id=&quot;20148&quot; value=&quot;5&quot;/&gt;&lt;property id=&quot;20300&quot; value=&quot;Slide 128 - &amp;quot;Contact Rate&amp;quot;&quot;/&gt;&lt;property id=&quot;20307&quot; value=&quot;423&quot;/&gt;&lt;/object&gt;&lt;object type=&quot;3&quot; unique_id=&quot;75140&quot;&gt;&lt;property id=&quot;20148&quot; value=&quot;5&quot;/&gt;&lt;property id=&quot;20300&quot; value=&quot;Slide 131 - &amp;quot;Example Response Rates&amp;quot;&quot;/&gt;&lt;property id=&quot;20307&quot; value=&quot;426&quot;/&gt;&lt;/object&gt;&lt;object type=&quot;3&quot; unique_id=&quot;75141&quot;&gt;&lt;property id=&quot;20148&quot; value=&quot;5&quot;/&gt;&lt;property id=&quot;20300&quot; value=&quot;Slide 133&quot;/&gt;&lt;property id=&quot;20307&quot; value=&quot;427&quot;/&gt;&lt;/object&gt;&lt;object type=&quot;3&quot; unique_id=&quot;75142&quot;&gt;&lt;property id=&quot;20148&quot; value=&quot;5&quot;/&gt;&lt;property id=&quot;20300&quot; value=&quot;Slide 134 - &amp;quot;Example: Results &amp;quot;&quot;/&gt;&lt;property id=&quot;20307&quot; value=&quot;428&quot;/&gt;&lt;/object&gt;&lt;object type=&quot;3&quot; unique_id=&quot;75144&quot;&gt;&lt;property id=&quot;20148&quot; value=&quot;5&quot;/&gt;&lt;property id=&quot;20300&quot; value=&quot;Slide 135 - &amp;quot;ACTIVITY: What Recommendations can be made?&amp;quot;&quot;/&gt;&lt;property id=&quot;20307&quot; value=&quot;430&quot;/&gt;&lt;/object&gt;&lt;object type=&quot;3&quot; unique_id=&quot;75145&quot;&gt;&lt;property id=&quot;20148&quot; value=&quot;5&quot;/&gt;&lt;property id=&quot;20300&quot; value=&quot;Slide 136 - &amp;quot;Report Writing&amp;quot;&quot;/&gt;&lt;property id=&quot;20307&quot; value=&quot;431&quot;/&gt;&lt;/object&gt;&lt;object type=&quot;3&quot; unique_id=&quot;75146&quot;&gt;&lt;property id=&quot;20148&quot; value=&quot;5&quot;/&gt;&lt;property id=&quot;20300&quot; value=&quot;Slide 137 - &amp;quot;Considerations&amp;quot;&quot;/&gt;&lt;property id=&quot;20307&quot; value=&quot;432&quot;/&gt;&lt;/object&gt;&lt;object type=&quot;3&quot; unique_id=&quot;75147&quot;&gt;&lt;property id=&quot;20148&quot; value=&quot;5&quot;/&gt;&lt;property id=&quot;20300&quot; value=&quot;Slide 138 - &amp;quot;Sharing Results&amp;quot;&quot;/&gt;&lt;property id=&quot;20307&quot; value=&quot;433&quot;/&gt;&lt;/object&gt;&lt;object type=&quot;3&quot; unique_id=&quot;75149&quot;&gt;&lt;property id=&quot;20148&quot; value=&quot;5&quot;/&gt;&lt;property id=&quot;20300&quot; value=&quot;Slide 139 - &amp;quot;Thank You&amp;quot;&quot;/&gt;&lt;property id=&quot;20307&quot; value=&quot;435&quot;/&gt;&lt;/object&gt;&lt;object type=&quot;3&quot; unique_id=&quot;76234&quot;&gt;&lt;property id=&quot;20148&quot; value=&quot;5&quot;/&gt;&lt;property id=&quot;20300&quot; value=&quot;Slide 10 - &amp;quot;Use of CASPER Across the Disaster Life Cycle&amp;quot;&quot;/&gt;&lt;property id=&quot;20307&quot; value=&quot;436&quot;/&gt;&lt;/object&gt;&lt;object type=&quot;3&quot; unique_id=&quot;76235&quot;&gt;&lt;property id=&quot;20148&quot; value=&quot;5&quot;/&gt;&lt;property id=&quot;20300&quot; value=&quot;Slide 11 - &amp;quot;Use of CASPER Across the Disaster Life Cycle&amp;quot;&quot;/&gt;&lt;property id=&quot;20307&quot; value=&quot;437&quot;/&gt;&lt;/object&gt;&lt;object type=&quot;3&quot; unique_id=&quot;76236&quot;&gt;&lt;property id=&quot;20148&quot; value=&quot;5&quot;/&gt;&lt;property id=&quot;20300&quot; value=&quot;Slide 13 - &amp;quot;Use of CASPER in the United States&amp;quot;&quot;/&gt;&lt;property id=&quot;20307&quot; value=&quot;438&quot;/&gt;&lt;/object&gt;&lt;object type=&quot;3&quot; unique_id=&quot;77608&quot;&gt;&lt;property id=&quot;20148&quot; value=&quot;5&quot;/&gt;&lt;property id=&quot;20300&quot; value=&quot;Slide 42 - &amp;quot;Question Wording: Example II&amp;quot;&quot;/&gt;&lt;property id=&quot;20307&quot; value=&quot;439&quot;/&gt;&lt;/object&gt;&lt;object type=&quot;3&quot; unique_id=&quot;77609&quot;&gt;&lt;property id=&quot;20148&quot; value=&quot;5&quot;/&gt;&lt;property id=&quot;20300&quot; value=&quot;Slide 43 - &amp;quot;Question Wording: Example III&amp;quot;&quot;/&gt;&lt;property id=&quot;20307&quot; value=&quot;441&quot;/&gt;&lt;/object&gt;&lt;object type=&quot;3&quot; unique_id=&quot;77610&quot;&gt;&lt;property id=&quot;20148&quot; value=&quot;5&quot;/&gt;&lt;property id=&quot;20300&quot; value=&quot;Slide 44 - &amp;quot;Question Wording: Example III&amp;quot;&quot;/&gt;&lt;property id=&quot;20307&quot; value=&quot;440&quot;/&gt;&lt;/object&gt;&lt;object type=&quot;3&quot; unique_id=&quot;77611&quot;&gt;&lt;property id=&quot;20148&quot; value=&quot;5&quot;/&gt;&lt;property id=&quot;20300&quot; value=&quot;Slide 45 - &amp;quot;Question Wording: Example IV&amp;quot;&quot;/&gt;&lt;property id=&quot;20307&quot; value=&quot;442&quot;/&gt;&lt;/object&gt;&lt;object type=&quot;3&quot; unique_id=&quot;77612&quot;&gt;&lt;property id=&quot;20148&quot; value=&quot;5&quot;/&gt;&lt;property id=&quot;20300&quot; value=&quot;Slide 48 - &amp;quot;Question Wording: Example V&amp;quot;&quot;/&gt;&lt;property id=&quot;20307&quot; value=&quot;443&quot;/&gt;&lt;/object&gt;&lt;object type=&quot;3&quot; unique_id=&quot;77613&quot;&gt;&lt;property id=&quot;20148&quot; value=&quot;5&quot;/&gt;&lt;property id=&quot;20300&quot; value=&quot;Slide 49 - &amp;quot;Question Wording: Example VI&amp;quot;&quot;/&gt;&lt;property id=&quot;20307&quot; value=&quot;444&quot;/&gt;&lt;/object&gt;&lt;object type=&quot;3&quot; unique_id=&quot;78021&quot;&gt;&lt;property id=&quot;20148&quot; value=&quot;5&quot;/&gt;&lt;property id=&quot;20300&quot; value=&quot;Slide 74 - &amp;quot;Cluster 1: Imagery&amp;quot;&quot;/&gt;&lt;property id=&quot;20307&quot; value=&quot;446&quot;/&gt;&lt;/object&gt;&lt;object type=&quot;3&quot; unique_id=&quot;78022&quot;&gt;&lt;property id=&quot;20148&quot; value=&quot;5&quot;/&gt;&lt;property id=&quot;20300&quot; value=&quot;Slide 103 - &amp;quot;Tracking Form &amp;quot;&quot;/&gt;&lt;property id=&quot;20307&quot; value=&quot;447&quot;/&gt;&lt;/object&gt;&lt;object type=&quot;3&quot; unique_id=&quot;78839&quot;&gt;&lt;property id=&quot;20148&quot; value=&quot;5&quot;/&gt;&lt;property id=&quot;20300&quot; value=&quot;Slide 129 - &amp;quot;Cooperation Rate&amp;quot;&quot;/&gt;&lt;property id=&quot;20307&quot; value=&quot;448&quot;/&gt;&lt;/object&gt;&lt;object type=&quot;3&quot; unique_id=&quot;78840&quot;&gt;&lt;property id=&quot;20148&quot; value=&quot;5&quot;/&gt;&lt;property id=&quot;20300&quot; value=&quot;Slide 130 - &amp;quot;Completion Rate&amp;quot;&quot;/&gt;&lt;property id=&quot;20307&quot; value=&quot;449&quot;/&gt;&lt;/object&gt;&lt;object type=&quot;3&quot; unique_id=&quot;78841&quot;&gt;&lt;property id=&quot;20148&quot; value=&quot;5&quot;/&gt;&lt;property id=&quot;20300&quot; value=&quot;Slide 132 - &amp;quot;CASPER Phases&amp;quot;&quot;/&gt;&lt;property id=&quot;20307&quot; value=&quot;450&quot;/&gt;&lt;/object&gt;&lt;object type=&quot;3&quot; unique_id=&quot;81221&quot;&gt;&lt;property id=&quot;20148&quot; value=&quot;5&quot;/&gt;&lt;property id=&quot;20300&quot; value=&quot;Slide 76 - &amp;quot;ArcGIS 10: Palm Beach County&amp;quot;&quot;/&gt;&lt;property id=&quot;20307&quot; value=&quot;452&quot;/&gt;&lt;/object&gt;&lt;object type=&quot;3&quot; unique_id=&quot;81222&quot;&gt;&lt;property id=&quot;20148&quot; value=&quot;5&quot;/&gt;&lt;property id=&quot;20300&quot; value=&quot;Slide 77 - &amp;quot;Select Sampling Frame: West Palm Beach&amp;quot;&quot;/&gt;&lt;property id=&quot;20307&quot; value=&quot;453&quot;/&gt;&lt;/object&gt;&lt;object type=&quot;3&quot; unique_id=&quot;81223&quot;&gt;&lt;property id=&quot;20148&quot; value=&quot;5&quot;/&gt;&lt;property id=&quot;20300&quot; value=&quot;Slide 78 - &amp;quot;Select All Blocks within the Sampling Frame&amp;quot;&quot;/&gt;&lt;property id=&quot;20307&quot; value=&quot;454&quot;/&gt;&lt;/object&gt;&lt;object type=&quot;3&quot; unique_id=&quot;81224&quot;&gt;&lt;property id=&quot;20148&quot; value=&quot;5&quot;/&gt;&lt;property id=&quot;20300&quot; value=&quot;Slide 79 - &amp;quot;Run CASPER Toolkit &amp;quot;&quot;/&gt;&lt;property id=&quot;20307&quot; value=&quot;455&quot;/&gt;&lt;/object&gt;&lt;object type=&quot;3&quot; unique_id=&quot;81225&quot;&gt;&lt;property id=&quot;20148&quot; value=&quot;5&quot;/&gt;&lt;property id=&quot;20300&quot; value=&quot;Slide 80 - &amp;quot;Record the Total Number of Households &amp;quot;&quot;/&gt;&lt;property id=&quot;20307&quot; value=&quot;456&quot;/&gt;&lt;/object&gt;&lt;object type=&quot;3&quot; unique_id=&quot;81226&quot;&gt;&lt;property id=&quot;20148&quot; value=&quot;5&quot;/&gt;&lt;property id=&quot;20300&quot; value=&quot;Slide 81 - &amp;quot;CASPER Toolkit: Selecting Clusters&amp;quot;&quot;/&gt;&lt;property id=&quot;20307&quot; value=&quot;457&quot;/&gt;&lt;/object&gt;&lt;object type=&quot;3&quot; unique_id=&quot;81227&quot;&gt;&lt;property id=&quot;20148&quot; value=&quot;5&quot;/&gt;&lt;property id=&quot;20300&quot; value=&quot;Slide 82 - &amp;quot;Clusters Selected&amp;quot;&quot;/&gt;&lt;property id=&quot;20307&quot; value=&quot;458&quot;/&gt;&lt;/object&gt;&lt;object type=&quot;3&quot; unique_id=&quot;81228&quot;&gt;&lt;property id=&quot;20148&quot; value=&quot;5&quot;/&gt;&lt;property id=&quot;20300&quot; value=&quot;Slide 83 - &amp;quot;Check the Attribute Table of the Sample&amp;quot;&quot;/&gt;&lt;property id=&quot;20307&quot; value=&quot;459&quot;/&gt;&lt;/object&gt;&lt;object type=&quot;3&quot; unique_id=&quot;81229&quot;&gt;&lt;property id=&quot;20148&quot; value=&quot;5&quot;/&gt;&lt;property id=&quot;20300&quot; value=&quot;Slide 84 - &amp;quot;Create Maps: CASPER Mapbook&amp;quot;&quot;/&gt;&lt;property id=&quot;20307&quot; value=&quot;460&quot;/&gt;&lt;/object&gt;&lt;object type=&quot;3&quot; unique_id=&quot;81230&quot;&gt;&lt;property id=&quot;20148&quot; value=&quot;5&quot;/&gt;&lt;property id=&quot;20300&quot; value=&quot;Slide 85 - &amp;quot;West Palm Beach CASPER Cluster Maps&amp;quot;&quot;/&gt;&lt;property id=&quot;20307&quot; value=&quot;461&quot;/&gt;&lt;/object&gt;&lt;object type=&quot;3&quot; unique_id=&quot;81634&quot;&gt;&lt;property id=&quot;20148&quot; value=&quot;5&quot;/&gt;&lt;property id=&quot;20300&quot; value=&quot;Slide 123 - &amp;quot;ACTIVITY: Health Care Needs&amp;quot;&quot;/&gt;&lt;property id=&quot;20307&quot; value=&quot;462&quot;/&gt;&lt;/object&gt;&lt;object type=&quot;3&quot; unique_id=&quot;84890&quot;&gt;&lt;property id=&quot;20148&quot; value=&quot;5&quot;/&gt;&lt;property id=&quot;20300&quot; value=&quot;Slide 17 - &amp;quot;CASPER Example&amp;quot;&quot;/&gt;&lt;property id=&quot;20307&quot; value=&quot;466&quot;/&gt;&lt;/object&gt;&lt;object type=&quot;3&quot; unique_id=&quot;84891&quot;&gt;&lt;property id=&quot;20148&quot; value=&quot;5&quot;/&gt;&lt;property id=&quot;20300&quot; value=&quot;Slide 26 - &amp;quot;Areas of Focus &amp;quot;&quot;/&gt;&lt;property id=&quot;20307&quot; value=&quot;465&quot;/&gt;&lt;/object&gt;&lt;object type=&quot;3&quot; unique_id=&quot;86767&quot;&gt;&lt;property id=&quot;20148&quot; value=&quot;5&quot;/&gt;&lt;property id=&quot;20300&quot; value=&quot;Slide 18 - &amp;quot;Background&amp;quot;&quot;/&gt;&lt;property id=&quot;20307&quot; value=&quot;468&quot;/&gt;&lt;/object&gt;&lt;object type=&quot;3&quot; unique_id=&quot;86768&quot;&gt;&lt;property id=&quot;20148&quot; value=&quot;5&quot;/&gt;&lt;property id=&quot;20300&quot; value=&quot;Slide 19 - &amp;quot;Objectives&amp;quot;&quot;/&gt;&lt;property id=&quot;20307&quot; value=&quot;469&quot;/&gt;&lt;/object&gt;&lt;object type=&quot;3&quot; unique_id=&quot;86769&quot;&gt;&lt;property id=&quot;20148&quot; value=&quot;5&quot;/&gt;&lt;property id=&quot;20300&quot; value=&quot;Slide 20 - &amp;quot;CASPER Sampling Design&amp;quot;&quot;/&gt;&lt;property id=&quot;20307&quot; value=&quot;471&quot;/&gt;&lt;/object&gt;&lt;object type=&quot;3&quot; unique_id=&quot;86770&quot;&gt;&lt;property id=&quot;20148&quot; value=&quot;5&quot;/&gt;&lt;property id=&quot;20300&quot; value=&quot;Slide 21 - &amp;quot;Sampling Area and Selected Clusters&amp;quot;&quot;/&gt;&lt;property id=&quot;20307&quot; value=&quot;472&quot;/&gt;&lt;/object&gt;&lt;object type=&quot;3&quot; unique_id=&quot;86771&quot;&gt;&lt;property id=&quot;20148&quot; value=&quot;5&quot;/&gt;&lt;property id=&quot;20300&quot; value=&quot;Slide 22 - &amp;quot;Sampling Area and Selected Clusters&amp;quot;&quot;/&gt;&lt;property id=&quot;20307&quot; value=&quot;473&quot;/&gt;&lt;/object&gt;&lt;object type=&quot;3&quot; unique_id=&quot;86772&quot;&gt;&lt;property id=&quot;20148&quot; value=&quot;5&quot;/&gt;&lt;property id=&quot;20300&quot; value=&quot;Slide 23 - &amp;quot;Just-In-Time (JIT) Training&amp;quot;&quot;/&gt;&lt;property id=&quot;20307&quot; value=&quot;474&quot;/&gt;&lt;/object&gt;&lt;object type=&quot;3&quot; unique_id=&quot;86773&quot;&gt;&lt;property id=&quot;20148&quot; value=&quot;5&quot;/&gt;&lt;property id=&quot;20300&quot; value=&quot;Slide 24 - &amp;quot;Data Collection&amp;quot;&quot;/&gt;&lt;property id=&quot;20307&quot; value=&quot;475&quot;/&gt;&lt;/object&gt;&lt;object type=&quot;3&quot; unique_id=&quot;86774&quot;&gt;&lt;property id=&quot;20148&quot; value=&quot;5&quot;/&gt;&lt;property id=&quot;20300&quot; value=&quot;Slide 25 - &amp;quot;Response Rates&amp;quot;&quot;/&gt;&lt;property id=&quot;20307&quot; value=&quot;476&quot;/&gt;&lt;/object&gt;&lt;object type=&quot;3&quot; unique_id=&quot;86775&quot;&gt;&lt;property id=&quot;20148&quot; value=&quot;5&quot;/&gt;&lt;property id=&quot;20300&quot; value=&quot;Slide 27 - &amp;quot;Recommendations/Considerations&amp;quot;&quot;/&gt;&lt;property id=&quot;20307&quot; value=&quot;477&quot;/&gt;&lt;/object&gt;&lt;object type=&quot;3&quot; unique_id=&quot;88056&quot;&gt;&lt;property id=&quot;20148&quot; value=&quot;5&quot;/&gt;&lt;property id=&quot;20300&quot; value=&quot;Slide 70 - &amp;quot;The 30 Random Numbers&amp;quot;&quot;/&gt;&lt;property id=&quot;20307&quot; value=&quot;480&quot;/&gt;&lt;/object&gt;&lt;object type=&quot;3&quot; unique_id=&quot;88057&quot;&gt;&lt;property id=&quot;20148&quot; value=&quot;5&quot;/&gt;&lt;property id=&quot;20300&quot; value=&quot;Slide 124 - &amp;quot;ACTIVITY: Health Care Needs&amp;quot;&quot;/&gt;&lt;property id=&quot;20307&quot; value=&quot;481&quot;/&gt;&lt;/object&gt;&lt;/object&gt;&lt;object type=&quot;8&quot; unique_id=&quot;73262&quot;&gt;&lt;/object&gt;&lt;/object&gt;&lt;/database&gt;"/>
  <p:tag name="SECTOMILLISECCONVERTED" val="1"/>
</p:tagLst>
</file>

<file path=ppt/theme/theme1.xml><?xml version="1.0" encoding="utf-8"?>
<a:theme xmlns:a="http://schemas.openxmlformats.org/drawingml/2006/main" name="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070C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0.xml><?xml version="1.0" encoding="utf-8"?>
<a:theme xmlns:a="http://schemas.openxmlformats.org/drawingml/2006/main" name="7_Office Theme">
  <a:themeElements>
    <a:clrScheme name="NCEH">
      <a:dk1>
        <a:sysClr val="windowText" lastClr="000000"/>
      </a:dk1>
      <a:lt1>
        <a:sysClr val="window" lastClr="FFFFFF"/>
      </a:lt1>
      <a:dk2>
        <a:srgbClr val="008265"/>
      </a:dk2>
      <a:lt2>
        <a:srgbClr val="E7E6E6"/>
      </a:lt2>
      <a:accent1>
        <a:srgbClr val="005984"/>
      </a:accent1>
      <a:accent2>
        <a:srgbClr val="008265"/>
      </a:accent2>
      <a:accent3>
        <a:srgbClr val="541900"/>
      </a:accent3>
      <a:accent4>
        <a:srgbClr val="7F7F7F"/>
      </a:accent4>
      <a:accent5>
        <a:srgbClr val="EEB107"/>
      </a:accent5>
      <a:accent6>
        <a:srgbClr val="7030A0"/>
      </a:accent6>
      <a:hlink>
        <a:srgbClr val="005984"/>
      </a:hlink>
      <a:folHlink>
        <a:srgbClr val="0082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heme">
  <a:themeElements>
    <a:clrScheme name="NCEH">
      <a:dk1>
        <a:sysClr val="windowText" lastClr="000000"/>
      </a:dk1>
      <a:lt1>
        <a:sysClr val="window" lastClr="FFFFFF"/>
      </a:lt1>
      <a:dk2>
        <a:srgbClr val="008265"/>
      </a:dk2>
      <a:lt2>
        <a:srgbClr val="E7E6E6"/>
      </a:lt2>
      <a:accent1>
        <a:srgbClr val="005984"/>
      </a:accent1>
      <a:accent2>
        <a:srgbClr val="008265"/>
      </a:accent2>
      <a:accent3>
        <a:srgbClr val="541900"/>
      </a:accent3>
      <a:accent4>
        <a:srgbClr val="7F7F7F"/>
      </a:accent4>
      <a:accent5>
        <a:srgbClr val="EEB107"/>
      </a:accent5>
      <a:accent6>
        <a:srgbClr val="7030A0"/>
      </a:accent6>
      <a:hlink>
        <a:srgbClr val="005984"/>
      </a:hlink>
      <a:folHlink>
        <a:srgbClr val="00826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070C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3.xml><?xml version="1.0" encoding="utf-8"?>
<a:theme xmlns:a="http://schemas.openxmlformats.org/drawingml/2006/main" name="9_Office Theme">
  <a:themeElements>
    <a:clrScheme name="NCEH">
      <a:dk1>
        <a:sysClr val="windowText" lastClr="000000"/>
      </a:dk1>
      <a:lt1>
        <a:sysClr val="window" lastClr="FFFFFF"/>
      </a:lt1>
      <a:dk2>
        <a:srgbClr val="008265"/>
      </a:dk2>
      <a:lt2>
        <a:srgbClr val="E7E6E6"/>
      </a:lt2>
      <a:accent1>
        <a:srgbClr val="005984"/>
      </a:accent1>
      <a:accent2>
        <a:srgbClr val="008265"/>
      </a:accent2>
      <a:accent3>
        <a:srgbClr val="541900"/>
      </a:accent3>
      <a:accent4>
        <a:srgbClr val="7F7F7F"/>
      </a:accent4>
      <a:accent5>
        <a:srgbClr val="EEB107"/>
      </a:accent5>
      <a:accent6>
        <a:srgbClr val="7030A0"/>
      </a:accent6>
      <a:hlink>
        <a:srgbClr val="005984"/>
      </a:hlink>
      <a:folHlink>
        <a:srgbClr val="0082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Office Theme">
  <a:themeElements>
    <a:clrScheme name="NCEH">
      <a:dk1>
        <a:sysClr val="windowText" lastClr="000000"/>
      </a:dk1>
      <a:lt1>
        <a:sysClr val="window" lastClr="FFFFFF"/>
      </a:lt1>
      <a:dk2>
        <a:srgbClr val="008265"/>
      </a:dk2>
      <a:lt2>
        <a:srgbClr val="E7E6E6"/>
      </a:lt2>
      <a:accent1>
        <a:srgbClr val="005984"/>
      </a:accent1>
      <a:accent2>
        <a:srgbClr val="008265"/>
      </a:accent2>
      <a:accent3>
        <a:srgbClr val="541900"/>
      </a:accent3>
      <a:accent4>
        <a:srgbClr val="7F7F7F"/>
      </a:accent4>
      <a:accent5>
        <a:srgbClr val="EEB107"/>
      </a:accent5>
      <a:accent6>
        <a:srgbClr val="7030A0"/>
      </a:accent6>
      <a:hlink>
        <a:srgbClr val="005984"/>
      </a:hlink>
      <a:folHlink>
        <a:srgbClr val="0082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Office Theme">
  <a:themeElements>
    <a:clrScheme name="NCEH">
      <a:dk1>
        <a:sysClr val="windowText" lastClr="000000"/>
      </a:dk1>
      <a:lt1>
        <a:sysClr val="window" lastClr="FFFFFF"/>
      </a:lt1>
      <a:dk2>
        <a:srgbClr val="008265"/>
      </a:dk2>
      <a:lt2>
        <a:srgbClr val="E7E6E6"/>
      </a:lt2>
      <a:accent1>
        <a:srgbClr val="005984"/>
      </a:accent1>
      <a:accent2>
        <a:srgbClr val="008265"/>
      </a:accent2>
      <a:accent3>
        <a:srgbClr val="541900"/>
      </a:accent3>
      <a:accent4>
        <a:srgbClr val="7F7F7F"/>
      </a:accent4>
      <a:accent5>
        <a:srgbClr val="EEB107"/>
      </a:accent5>
      <a:accent6>
        <a:srgbClr val="7030A0"/>
      </a:accent6>
      <a:hlink>
        <a:srgbClr val="005984"/>
      </a:hlink>
      <a:folHlink>
        <a:srgbClr val="0082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Office Theme">
  <a:themeElements>
    <a:clrScheme name="NCEH 2">
      <a:dk1>
        <a:srgbClr val="008265"/>
      </a:dk1>
      <a:lt1>
        <a:sysClr val="window" lastClr="FFFFFF"/>
      </a:lt1>
      <a:dk2>
        <a:srgbClr val="005984"/>
      </a:dk2>
      <a:lt2>
        <a:srgbClr val="E7E6E6"/>
      </a:lt2>
      <a:accent1>
        <a:srgbClr val="005984"/>
      </a:accent1>
      <a:accent2>
        <a:srgbClr val="008265"/>
      </a:accent2>
      <a:accent3>
        <a:srgbClr val="541900"/>
      </a:accent3>
      <a:accent4>
        <a:srgbClr val="7F7F7F"/>
      </a:accent4>
      <a:accent5>
        <a:srgbClr val="EEB107"/>
      </a:accent5>
      <a:accent6>
        <a:srgbClr val="7030A0"/>
      </a:accent6>
      <a:hlink>
        <a:srgbClr val="005984"/>
      </a:hlink>
      <a:folHlink>
        <a:srgbClr val="0082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3_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070C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8.xml><?xml version="1.0" encoding="utf-8"?>
<a:theme xmlns:a="http://schemas.openxmlformats.org/drawingml/2006/main" name="4_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070C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9.xml><?xml version="1.0" encoding="utf-8"?>
<a:theme xmlns:a="http://schemas.openxmlformats.org/drawingml/2006/main" name="5_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070C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Basi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0.xml><?xml version="1.0" encoding="utf-8"?>
<a:theme xmlns:a="http://schemas.openxmlformats.org/drawingml/2006/main" name="6_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070C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1.xml><?xml version="1.0" encoding="utf-8"?>
<a:theme xmlns:a="http://schemas.openxmlformats.org/drawingml/2006/main" name="7_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070C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2.xml><?xml version="1.0" encoding="utf-8"?>
<a:theme xmlns:a="http://schemas.openxmlformats.org/drawingml/2006/main" name="8_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070C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3.xml><?xml version="1.0" encoding="utf-8"?>
<a:theme xmlns:a="http://schemas.openxmlformats.org/drawingml/2006/main" name="9_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070C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4.xml><?xml version="1.0" encoding="utf-8"?>
<a:theme xmlns:a="http://schemas.openxmlformats.org/drawingml/2006/main" name="13_Office Theme">
  <a:themeElements>
    <a:clrScheme name="NCEH">
      <a:dk1>
        <a:srgbClr val="008265"/>
      </a:dk1>
      <a:lt1>
        <a:srgbClr val="FFFFFF"/>
      </a:lt1>
      <a:dk2>
        <a:srgbClr val="005984"/>
      </a:dk2>
      <a:lt2>
        <a:srgbClr val="E7E6E6"/>
      </a:lt2>
      <a:accent1>
        <a:srgbClr val="005984"/>
      </a:accent1>
      <a:accent2>
        <a:srgbClr val="008265"/>
      </a:accent2>
      <a:accent3>
        <a:srgbClr val="541900"/>
      </a:accent3>
      <a:accent4>
        <a:srgbClr val="7F7F7F"/>
      </a:accent4>
      <a:accent5>
        <a:srgbClr val="EEB107"/>
      </a:accent5>
      <a:accent6>
        <a:srgbClr val="7030A0"/>
      </a:accent6>
      <a:hlink>
        <a:srgbClr val="005984"/>
      </a:hlink>
      <a:folHlink>
        <a:srgbClr val="008265"/>
      </a:folHlink>
    </a:clrScheme>
    <a:fontScheme name="CUSTOM">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CEH">
      <a:dk1>
        <a:sysClr val="windowText" lastClr="000000"/>
      </a:dk1>
      <a:lt1>
        <a:sysClr val="window" lastClr="FFFFFF"/>
      </a:lt1>
      <a:dk2>
        <a:srgbClr val="008265"/>
      </a:dk2>
      <a:lt2>
        <a:srgbClr val="E7E6E6"/>
      </a:lt2>
      <a:accent1>
        <a:srgbClr val="005984"/>
      </a:accent1>
      <a:accent2>
        <a:srgbClr val="008265"/>
      </a:accent2>
      <a:accent3>
        <a:srgbClr val="541900"/>
      </a:accent3>
      <a:accent4>
        <a:srgbClr val="7F7F7F"/>
      </a:accent4>
      <a:accent5>
        <a:srgbClr val="EEB107"/>
      </a:accent5>
      <a:accent6>
        <a:srgbClr val="7030A0"/>
      </a:accent6>
      <a:hlink>
        <a:srgbClr val="005984"/>
      </a:hlink>
      <a:folHlink>
        <a:srgbClr val="008265"/>
      </a:folHlink>
    </a:clrScheme>
    <a:fontScheme name="CUSTOM">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NCEH">
      <a:dk1>
        <a:sysClr val="windowText" lastClr="000000"/>
      </a:dk1>
      <a:lt1>
        <a:sysClr val="window" lastClr="FFFFFF"/>
      </a:lt1>
      <a:dk2>
        <a:srgbClr val="008265"/>
      </a:dk2>
      <a:lt2>
        <a:srgbClr val="E7E6E6"/>
      </a:lt2>
      <a:accent1>
        <a:srgbClr val="005984"/>
      </a:accent1>
      <a:accent2>
        <a:srgbClr val="008265"/>
      </a:accent2>
      <a:accent3>
        <a:srgbClr val="541900"/>
      </a:accent3>
      <a:accent4>
        <a:srgbClr val="7F7F7F"/>
      </a:accent4>
      <a:accent5>
        <a:srgbClr val="EEB107"/>
      </a:accent5>
      <a:accent6>
        <a:srgbClr val="7030A0"/>
      </a:accent6>
      <a:hlink>
        <a:srgbClr val="005984"/>
      </a:hlink>
      <a:folHlink>
        <a:srgbClr val="0082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NCEH">
      <a:dk1>
        <a:sysClr val="windowText" lastClr="000000"/>
      </a:dk1>
      <a:lt1>
        <a:sysClr val="window" lastClr="FFFFFF"/>
      </a:lt1>
      <a:dk2>
        <a:srgbClr val="008265"/>
      </a:dk2>
      <a:lt2>
        <a:srgbClr val="E7E6E6"/>
      </a:lt2>
      <a:accent1>
        <a:srgbClr val="005984"/>
      </a:accent1>
      <a:accent2>
        <a:srgbClr val="008265"/>
      </a:accent2>
      <a:accent3>
        <a:srgbClr val="541900"/>
      </a:accent3>
      <a:accent4>
        <a:srgbClr val="7F7F7F"/>
      </a:accent4>
      <a:accent5>
        <a:srgbClr val="EEB107"/>
      </a:accent5>
      <a:accent6>
        <a:srgbClr val="7030A0"/>
      </a:accent6>
      <a:hlink>
        <a:srgbClr val="005984"/>
      </a:hlink>
      <a:folHlink>
        <a:srgbClr val="008265"/>
      </a:folHlink>
    </a:clrScheme>
    <a:fontScheme name="CUSTOM">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NCEH">
      <a:dk1>
        <a:sysClr val="windowText" lastClr="000000"/>
      </a:dk1>
      <a:lt1>
        <a:sysClr val="window" lastClr="FFFFFF"/>
      </a:lt1>
      <a:dk2>
        <a:srgbClr val="008265"/>
      </a:dk2>
      <a:lt2>
        <a:srgbClr val="E7E6E6"/>
      </a:lt2>
      <a:accent1>
        <a:srgbClr val="005984"/>
      </a:accent1>
      <a:accent2>
        <a:srgbClr val="008265"/>
      </a:accent2>
      <a:accent3>
        <a:srgbClr val="541900"/>
      </a:accent3>
      <a:accent4>
        <a:srgbClr val="7F7F7F"/>
      </a:accent4>
      <a:accent5>
        <a:srgbClr val="EEB107"/>
      </a:accent5>
      <a:accent6>
        <a:srgbClr val="7030A0"/>
      </a:accent6>
      <a:hlink>
        <a:srgbClr val="005984"/>
      </a:hlink>
      <a:folHlink>
        <a:srgbClr val="0082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NCEH">
      <a:dk1>
        <a:sysClr val="windowText" lastClr="000000"/>
      </a:dk1>
      <a:lt1>
        <a:sysClr val="window" lastClr="FFFFFF"/>
      </a:lt1>
      <a:dk2>
        <a:srgbClr val="008265"/>
      </a:dk2>
      <a:lt2>
        <a:srgbClr val="E7E6E6"/>
      </a:lt2>
      <a:accent1>
        <a:srgbClr val="005984"/>
      </a:accent1>
      <a:accent2>
        <a:srgbClr val="008265"/>
      </a:accent2>
      <a:accent3>
        <a:srgbClr val="541900"/>
      </a:accent3>
      <a:accent4>
        <a:srgbClr val="7F7F7F"/>
      </a:accent4>
      <a:accent5>
        <a:srgbClr val="EEB107"/>
      </a:accent5>
      <a:accent6>
        <a:srgbClr val="7030A0"/>
      </a:accent6>
      <a:hlink>
        <a:srgbClr val="005984"/>
      </a:hlink>
      <a:folHlink>
        <a:srgbClr val="0082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NCEH">
      <a:dk1>
        <a:sysClr val="windowText" lastClr="000000"/>
      </a:dk1>
      <a:lt1>
        <a:sysClr val="window" lastClr="FFFFFF"/>
      </a:lt1>
      <a:dk2>
        <a:srgbClr val="008265"/>
      </a:dk2>
      <a:lt2>
        <a:srgbClr val="E7E6E6"/>
      </a:lt2>
      <a:accent1>
        <a:srgbClr val="005984"/>
      </a:accent1>
      <a:accent2>
        <a:srgbClr val="008265"/>
      </a:accent2>
      <a:accent3>
        <a:srgbClr val="541900"/>
      </a:accent3>
      <a:accent4>
        <a:srgbClr val="7F7F7F"/>
      </a:accent4>
      <a:accent5>
        <a:srgbClr val="EEB107"/>
      </a:accent5>
      <a:accent6>
        <a:srgbClr val="7030A0"/>
      </a:accent6>
      <a:hlink>
        <a:srgbClr val="005984"/>
      </a:hlink>
      <a:folHlink>
        <a:srgbClr val="0082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7462</Words>
  <Application>Microsoft Office PowerPoint</Application>
  <PresentationFormat>On-screen Show (16:9)</PresentationFormat>
  <Paragraphs>1207</Paragraphs>
  <Slides>115</Slides>
  <Notes>65</Notes>
  <HiddenSlides>0</HiddenSlides>
  <MMClips>1</MMClips>
  <ScaleCrop>false</ScaleCrop>
  <HeadingPairs>
    <vt:vector size="6" baseType="variant">
      <vt:variant>
        <vt:lpstr>Fonts Used</vt:lpstr>
      </vt:variant>
      <vt:variant>
        <vt:i4>11</vt:i4>
      </vt:variant>
      <vt:variant>
        <vt:lpstr>Theme</vt:lpstr>
      </vt:variant>
      <vt:variant>
        <vt:i4>24</vt:i4>
      </vt:variant>
      <vt:variant>
        <vt:lpstr>Slide Titles</vt:lpstr>
      </vt:variant>
      <vt:variant>
        <vt:i4>115</vt:i4>
      </vt:variant>
    </vt:vector>
  </HeadingPairs>
  <TitlesOfParts>
    <vt:vector size="150" baseType="lpstr">
      <vt:lpstr>Arial</vt:lpstr>
      <vt:lpstr>Gill Sans MT</vt:lpstr>
      <vt:lpstr>Corbel</vt:lpstr>
      <vt:lpstr>Calibri </vt:lpstr>
      <vt:lpstr>Calibri</vt:lpstr>
      <vt:lpstr>Wingdings</vt:lpstr>
      <vt:lpstr>Courier New</vt:lpstr>
      <vt:lpstr>Lucida Handwriting</vt:lpstr>
      <vt:lpstr>Tw Cen MT</vt:lpstr>
      <vt:lpstr>Calibri Light</vt:lpstr>
      <vt:lpstr>Myriad Web Pro</vt:lpstr>
      <vt:lpstr>NCEH_ATSDR_combined</vt:lpstr>
      <vt:lpstr>Basis</vt:lpstr>
      <vt:lpstr>Office Theme</vt:lpstr>
      <vt:lpstr>2_Office Theme</vt:lpstr>
      <vt:lpstr>1_Office Theme</vt:lpstr>
      <vt:lpstr>3_Office Theme</vt:lpstr>
      <vt:lpstr>4_Office Theme</vt:lpstr>
      <vt:lpstr>5_Office Theme</vt:lpstr>
      <vt:lpstr>6_Office Theme</vt:lpstr>
      <vt:lpstr>7_Office Theme</vt:lpstr>
      <vt:lpstr>8_Office Theme</vt:lpstr>
      <vt:lpstr>2_NCEH_ATSDR_combined</vt:lpstr>
      <vt:lpstr>9_Office Theme</vt:lpstr>
      <vt:lpstr>10_Office Theme</vt:lpstr>
      <vt:lpstr>11_Office Theme</vt:lpstr>
      <vt:lpstr>12_Office Theme</vt:lpstr>
      <vt:lpstr>3_NCEH_ATSDR_combined</vt:lpstr>
      <vt:lpstr>4_NCEH_ATSDR_combined</vt:lpstr>
      <vt:lpstr>5_NCEH_ATSDR_combined</vt:lpstr>
      <vt:lpstr>6_NCEH_ATSDR_combined</vt:lpstr>
      <vt:lpstr>7_NCEH_ATSDR_combined</vt:lpstr>
      <vt:lpstr>8_NCEH_ATSDR_combined</vt:lpstr>
      <vt:lpstr>9_NCEH_ATSDR_combined</vt:lpstr>
      <vt:lpstr>13_Office Theme</vt:lpstr>
      <vt:lpstr>Community Assessment for Public Health Emergency Response (CASPER)</vt:lpstr>
      <vt:lpstr>Defining Disasters</vt:lpstr>
      <vt:lpstr>Disasters </vt:lpstr>
      <vt:lpstr>PowerPoint Presentation</vt:lpstr>
      <vt:lpstr>The Public Health Perspective</vt:lpstr>
      <vt:lpstr>Direct vs Indirect Effects</vt:lpstr>
      <vt:lpstr>PowerPoint Presentation</vt:lpstr>
      <vt:lpstr>Disaster Epidemiology</vt:lpstr>
      <vt:lpstr>Importance of Disaster Epidemiology</vt:lpstr>
      <vt:lpstr>Challenges in Disasters</vt:lpstr>
      <vt:lpstr>Disaster Epidemiology Tools and Products</vt:lpstr>
      <vt:lpstr>What is a Needs Assessment?</vt:lpstr>
      <vt:lpstr>Rapid Needs Assessments (RNA)</vt:lpstr>
      <vt:lpstr>Importance of RNAs</vt:lpstr>
      <vt:lpstr>Types of RNAs</vt:lpstr>
      <vt:lpstr>Community Assessment for Public Health Emergency Response (CASPER)</vt:lpstr>
      <vt:lpstr>History of CASPER</vt:lpstr>
      <vt:lpstr>What CASPER is</vt:lpstr>
      <vt:lpstr>CASPER Phases</vt:lpstr>
      <vt:lpstr>PowerPoint Presentation</vt:lpstr>
      <vt:lpstr>CASPER Objectives </vt:lpstr>
      <vt:lpstr>CASPER Objectives</vt:lpstr>
      <vt:lpstr>Public Health Emergency Preparedness (PHEP)</vt:lpstr>
      <vt:lpstr>CASPER Objectives</vt:lpstr>
      <vt:lpstr>CASPER Objectives</vt:lpstr>
      <vt:lpstr>CASPER Objectives</vt:lpstr>
      <vt:lpstr>CASPER Objectives</vt:lpstr>
      <vt:lpstr>PowerPoint Presentation</vt:lpstr>
      <vt:lpstr>Use of CASPER in the United States</vt:lpstr>
      <vt:lpstr>Impact of PAST CASPERs</vt:lpstr>
      <vt:lpstr>Requesting CASPER</vt:lpstr>
      <vt:lpstr>Preparing for CASPER</vt:lpstr>
      <vt:lpstr>CASPER Phases</vt:lpstr>
      <vt:lpstr>Preparing for CASPER</vt:lpstr>
      <vt:lpstr>CASPER Cost Considerations </vt:lpstr>
      <vt:lpstr>Determine Objectives and Sampling Frame</vt:lpstr>
      <vt:lpstr>Sampling Frame Example: Alabama Oil Spill</vt:lpstr>
      <vt:lpstr>Sampling Frame Example: Elk River Chemical Spill</vt:lpstr>
      <vt:lpstr>Stage 1: Selecting Clusters</vt:lpstr>
      <vt:lpstr>Census Data Website: Advanced Search</vt:lpstr>
      <vt:lpstr>ArcGIS 10 CASPER Toolkit</vt:lpstr>
      <vt:lpstr>Example CASPER Cluster Maps</vt:lpstr>
      <vt:lpstr>CASPER Data Collection Forms</vt:lpstr>
      <vt:lpstr>CASPER Data Collection Forms</vt:lpstr>
      <vt:lpstr>Data Collection Options</vt:lpstr>
      <vt:lpstr>Survey Opening: Consent Script</vt:lpstr>
      <vt:lpstr>Developing the CASPER Questionnaire</vt:lpstr>
      <vt:lpstr>Pre-Existing Questions for CASPER</vt:lpstr>
      <vt:lpstr>Developing Questions</vt:lpstr>
      <vt:lpstr>Example: Questionnaires</vt:lpstr>
      <vt:lpstr>Question Wording: Example I</vt:lpstr>
      <vt:lpstr>Question Wording: Example I</vt:lpstr>
      <vt:lpstr>Question Wording: Example II</vt:lpstr>
      <vt:lpstr>Question Wording: Example II</vt:lpstr>
      <vt:lpstr>Question Wording: Example III</vt:lpstr>
      <vt:lpstr>Question Wording: Example III</vt:lpstr>
      <vt:lpstr>Question Wording: Example IV</vt:lpstr>
      <vt:lpstr>Question Wording: Example IV</vt:lpstr>
      <vt:lpstr>Question Wording: Example V</vt:lpstr>
      <vt:lpstr>Question Wording: Example V</vt:lpstr>
      <vt:lpstr>Question Wording: Example VI</vt:lpstr>
      <vt:lpstr>Question Wording: Example VI</vt:lpstr>
      <vt:lpstr>Standardization Procedures</vt:lpstr>
      <vt:lpstr>Conducting CASPER in the Field</vt:lpstr>
      <vt:lpstr>CASPER Phases</vt:lpstr>
      <vt:lpstr>CASPER Timing</vt:lpstr>
      <vt:lpstr>Public Notice of CASPER</vt:lpstr>
      <vt:lpstr>Just-In-Time (JIT) Training</vt:lpstr>
      <vt:lpstr>CASPER Teams </vt:lpstr>
      <vt:lpstr>Who will be your teams?</vt:lpstr>
      <vt:lpstr>Safety Briefing</vt:lpstr>
      <vt:lpstr>Supplies and Materials</vt:lpstr>
      <vt:lpstr>Providing Public Health Information</vt:lpstr>
      <vt:lpstr>Stage 2 Sampling: Systematic Sampling of Households</vt:lpstr>
      <vt:lpstr>Stage 2 Sampling: Systematic Sampling of Households</vt:lpstr>
      <vt:lpstr>Exercise: Selecting Households to Interview </vt:lpstr>
      <vt:lpstr>Tips: Selecting Households to Interview </vt:lpstr>
      <vt:lpstr>Exercise: Selecting Households to Interview </vt:lpstr>
      <vt:lpstr>Stage 2 Sampling Tips</vt:lpstr>
      <vt:lpstr>Tracking Form </vt:lpstr>
      <vt:lpstr>Sample Completed Tracking Form</vt:lpstr>
      <vt:lpstr>Confidential Referral Form</vt:lpstr>
      <vt:lpstr>Ending the CASPER Interview</vt:lpstr>
      <vt:lpstr>Team Member Responsibilities</vt:lpstr>
      <vt:lpstr>Team Member Responsibilities</vt:lpstr>
      <vt:lpstr>Analyzing CASPER Data &amp; Interpreting Results</vt:lpstr>
      <vt:lpstr>CASPER Phases</vt:lpstr>
      <vt:lpstr>Analyzing Data Basics</vt:lpstr>
      <vt:lpstr>Data Cleaning</vt:lpstr>
      <vt:lpstr>Analyzing Data: Sampling Weight</vt:lpstr>
      <vt:lpstr>Sample Weight Value</vt:lpstr>
      <vt:lpstr>Analyzing Data: Classic Mode</vt:lpstr>
      <vt:lpstr>Classic Mode: Read Data</vt:lpstr>
      <vt:lpstr>Classic Mode: Weighted Analysis</vt:lpstr>
      <vt:lpstr>Example CASPER Presentation Table</vt:lpstr>
      <vt:lpstr>PowerPoint Presentation</vt:lpstr>
      <vt:lpstr>Analyzing Data: Tracking Form </vt:lpstr>
      <vt:lpstr>PowerPoint Presentation</vt:lpstr>
      <vt:lpstr>Contact Rate</vt:lpstr>
      <vt:lpstr>Cooperation Rate</vt:lpstr>
      <vt:lpstr>Completion Rate</vt:lpstr>
      <vt:lpstr>Example Response Rates (Preparedness CASPER)</vt:lpstr>
      <vt:lpstr>PowerPoint Presentation</vt:lpstr>
      <vt:lpstr>CASPER Phases</vt:lpstr>
      <vt:lpstr>Activity: What can you conclude from this table?</vt:lpstr>
      <vt:lpstr>Example: Results </vt:lpstr>
      <vt:lpstr>ACTIVITY: What Recommendations can be made?</vt:lpstr>
      <vt:lpstr>         Report Writing Considerations</vt:lpstr>
      <vt:lpstr>Who will draft the written report?</vt:lpstr>
      <vt:lpstr>How will you report the data? What are your deadlines?</vt:lpstr>
      <vt:lpstr>Who is your audience? How will you present your data?</vt:lpstr>
      <vt:lpstr>What action will be taken based up on the results?  Who should implement them?</vt:lpstr>
      <vt:lpstr>CASPER Review</vt:lpstr>
      <vt:lpstr>Helpful Links &amp;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Assessment for Public Health Emergency Response (CASPER)</dc:title>
  <dc:creator>Schnall, Amy (CDC/DDNID/NCEH/DEHSP)</dc:creator>
  <cp:lastModifiedBy>Schnall, Amy (CDC/DDNID/NCEH/DEHSP)</cp:lastModifiedBy>
  <cp:revision>1</cp:revision>
  <dcterms:created xsi:type="dcterms:W3CDTF">2020-01-28T16:08:14Z</dcterms:created>
  <dcterms:modified xsi:type="dcterms:W3CDTF">2020-03-05T16:46:23Z</dcterms:modified>
</cp:coreProperties>
</file>